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0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9C059-884A-42FE-89B5-CA5FBF9712F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4485-A036-420B-BF49-2CB36E7C2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24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9C059-884A-42FE-89B5-CA5FBF9712F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4485-A036-420B-BF49-2CB36E7C2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74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9C059-884A-42FE-89B5-CA5FBF9712F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4485-A036-420B-BF49-2CB36E7C2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052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9C059-884A-42FE-89B5-CA5FBF9712F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4485-A036-420B-BF49-2CB36E7C2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785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9C059-884A-42FE-89B5-CA5FBF9712F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4485-A036-420B-BF49-2CB36E7C2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826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9C059-884A-42FE-89B5-CA5FBF9712F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4485-A036-420B-BF49-2CB36E7C2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557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9C059-884A-42FE-89B5-CA5FBF9712F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4485-A036-420B-BF49-2CB36E7C2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725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9C059-884A-42FE-89B5-CA5FBF9712F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4485-A036-420B-BF49-2CB36E7C2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1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9C059-884A-42FE-89B5-CA5FBF9712F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4485-A036-420B-BF49-2CB36E7C2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28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9C059-884A-42FE-89B5-CA5FBF9712F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4485-A036-420B-BF49-2CB36E7C2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71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9C059-884A-42FE-89B5-CA5FBF9712F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E4485-A036-420B-BF49-2CB36E7C2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33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54D0DCF5-095A-4152-A850-464B7E7FA87D}"/>
              </a:ext>
            </a:extLst>
          </p:cNvPr>
          <p:cNvSpPr/>
          <p:nvPr userDrawn="1"/>
        </p:nvSpPr>
        <p:spPr>
          <a:xfrm>
            <a:off x="-1214792" y="5586009"/>
            <a:ext cx="2412000" cy="2412000"/>
          </a:xfrm>
          <a:prstGeom prst="ellipse">
            <a:avLst/>
          </a:prstGeom>
          <a:solidFill>
            <a:srgbClr val="465C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9C059-884A-42FE-89B5-CA5FBF9712FC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E4485-A036-420B-BF49-2CB36E7C2AB1}" type="slidenum">
              <a:rPr lang="en-GB" smtClean="0"/>
              <a:t>‹#›</a:t>
            </a:fld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735ECE6-8A1F-4BA3-AEF1-38805C53144D}"/>
              </a:ext>
            </a:extLst>
          </p:cNvPr>
          <p:cNvSpPr/>
          <p:nvPr userDrawn="1"/>
        </p:nvSpPr>
        <p:spPr>
          <a:xfrm>
            <a:off x="-1088792" y="5712009"/>
            <a:ext cx="2160000" cy="2160000"/>
          </a:xfrm>
          <a:prstGeom prst="ellipse">
            <a:avLst/>
          </a:prstGeom>
          <a:solidFill>
            <a:srgbClr val="BC1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620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EB587D5-4E5E-46C3-A891-1D3AD5AD7849}"/>
              </a:ext>
            </a:extLst>
          </p:cNvPr>
          <p:cNvCxnSpPr/>
          <p:nvPr/>
        </p:nvCxnSpPr>
        <p:spPr>
          <a:xfrm>
            <a:off x="324740" y="0"/>
            <a:ext cx="0" cy="5712009"/>
          </a:xfrm>
          <a:prstGeom prst="line">
            <a:avLst/>
          </a:prstGeom>
          <a:ln w="19050">
            <a:solidFill>
              <a:srgbClr val="BC1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F3D776D1-253C-4251-952A-89F5DCD8D4B9}"/>
              </a:ext>
            </a:extLst>
          </p:cNvPr>
          <p:cNvSpPr/>
          <p:nvPr/>
        </p:nvSpPr>
        <p:spPr>
          <a:xfrm>
            <a:off x="-1214792" y="5586009"/>
            <a:ext cx="2412000" cy="2412000"/>
          </a:xfrm>
          <a:prstGeom prst="ellipse">
            <a:avLst/>
          </a:prstGeom>
          <a:solidFill>
            <a:srgbClr val="465C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FD6E8C-51E4-48BE-AAEF-F5308719A3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F5ACF5-F5E1-460C-9B5C-194DEA355F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E2F02EB-0C8F-46DA-9152-A96E612A7F97}"/>
              </a:ext>
            </a:extLst>
          </p:cNvPr>
          <p:cNvSpPr/>
          <p:nvPr/>
        </p:nvSpPr>
        <p:spPr>
          <a:xfrm>
            <a:off x="-1088792" y="5712009"/>
            <a:ext cx="2160000" cy="2160000"/>
          </a:xfrm>
          <a:prstGeom prst="ellipse">
            <a:avLst/>
          </a:prstGeom>
          <a:solidFill>
            <a:srgbClr val="BC1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B8F99F0-1DEC-46E3-B5AB-D430DBF04CF1}"/>
              </a:ext>
            </a:extLst>
          </p:cNvPr>
          <p:cNvCxnSpPr>
            <a:cxnSpLocks/>
          </p:cNvCxnSpPr>
          <p:nvPr/>
        </p:nvCxnSpPr>
        <p:spPr>
          <a:xfrm>
            <a:off x="196553" y="0"/>
            <a:ext cx="0" cy="5712009"/>
          </a:xfrm>
          <a:prstGeom prst="line">
            <a:avLst/>
          </a:prstGeom>
          <a:ln w="38100">
            <a:solidFill>
              <a:srgbClr val="465C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474920E-C46A-4051-94AB-E0711A1B36FE}"/>
              </a:ext>
            </a:extLst>
          </p:cNvPr>
          <p:cNvCxnSpPr>
            <a:cxnSpLocks/>
          </p:cNvCxnSpPr>
          <p:nvPr/>
        </p:nvCxnSpPr>
        <p:spPr>
          <a:xfrm flipH="1">
            <a:off x="1071209" y="6352077"/>
            <a:ext cx="8165155" cy="1"/>
          </a:xfrm>
          <a:prstGeom prst="line">
            <a:avLst/>
          </a:prstGeom>
          <a:ln w="38100">
            <a:solidFill>
              <a:srgbClr val="465C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F050A8B-CCEC-4BCD-B913-8EAD10ABA794}"/>
              </a:ext>
            </a:extLst>
          </p:cNvPr>
          <p:cNvCxnSpPr>
            <a:cxnSpLocks/>
          </p:cNvCxnSpPr>
          <p:nvPr/>
        </p:nvCxnSpPr>
        <p:spPr>
          <a:xfrm flipH="1">
            <a:off x="993532" y="6212766"/>
            <a:ext cx="8242832" cy="0"/>
          </a:xfrm>
          <a:prstGeom prst="line">
            <a:avLst/>
          </a:prstGeom>
          <a:ln w="19050">
            <a:solidFill>
              <a:srgbClr val="BC1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3CC247CF-5799-493A-9677-B6FA91F81E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5804" y="167397"/>
            <a:ext cx="2465832" cy="98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412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Tucker</dc:creator>
  <cp:lastModifiedBy>Emma Tucker</cp:lastModifiedBy>
  <cp:revision>1</cp:revision>
  <dcterms:created xsi:type="dcterms:W3CDTF">2021-11-10T13:56:01Z</dcterms:created>
  <dcterms:modified xsi:type="dcterms:W3CDTF">2021-11-10T13:58:56Z</dcterms:modified>
</cp:coreProperties>
</file>