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1900"/>
    <a:srgbClr val="465CA7"/>
    <a:srgbClr val="3059FF"/>
    <a:srgbClr val="2E63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906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4CC63-2063-4F83-84E9-4705FB9E7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A18303-9A81-4A61-9708-62627FD3C6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8B5152-D8BA-46AC-9C4F-71DE7995A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81F6-098A-4EDB-B36D-151F929FC79E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5CD267-657C-45D9-971F-E072B409C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8AC38-6A6D-43BB-A8AF-6589C6CBA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B7F7F-9D5B-4848-85A2-F4307DC2E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7831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53D7A-D1E7-4207-A560-0A8D1ED2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F8C26C-8B4D-48D8-AF8E-D79B12C1F6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E62C6D-85CA-41B1-885F-375078F83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81F6-098A-4EDB-B36D-151F929FC79E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6A9AAB-6A02-4952-A8AA-BE7732061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CF305-2B84-41C5-9E73-73E13B023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B7F7F-9D5B-4848-85A2-F4307DC2E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908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6D671B-3610-49B1-95DA-3FAA0900F3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B9B7B8-0E66-455A-82E4-37AD311161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9D644-859B-4340-8EA8-047C64600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81F6-098A-4EDB-B36D-151F929FC79E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E91AA3-F03F-492F-ACA5-56CC68374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756004-B39F-4608-8CE5-87979F50B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B7F7F-9D5B-4848-85A2-F4307DC2E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625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94A29-DBFA-4825-96B2-3796C2A78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204F4-2D33-4A85-859A-77FFC01B4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65409-D164-45F9-8682-7013D51A2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81F6-098A-4EDB-B36D-151F929FC79E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F63CE-F6C2-46A9-8BE6-D02EFD42A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CD627-C762-4F41-A30C-D36656704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B7F7F-9D5B-4848-85A2-F4307DC2E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79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191B0-C388-4854-817F-2172387B7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15909-45BC-474A-A860-FFA0F560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9D1A3-971F-49C8-8D4D-0D5E62122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81F6-098A-4EDB-B36D-151F929FC79E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D51F3F-EAE8-43DC-8C97-8EEFA2083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F138E9-3D15-4DA7-B1E2-BC4622647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B7F7F-9D5B-4848-85A2-F4307DC2E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193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1A108-6BA5-4927-82E5-ED7057F94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74332-DE4E-43C9-BF57-7941F3B197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FF1DBD-3CC5-4430-A6E0-6DBF272CE0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3371DB-2352-4076-A0D3-723C4B7A9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81F6-098A-4EDB-B36D-151F929FC79E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5726B6-EA8C-43B2-9344-55D116431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B4664C-19CB-400F-AFC5-9A5F1F871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B7F7F-9D5B-4848-85A2-F4307DC2E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12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92320-8818-4175-BE5A-2D5DBDE30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AB3EAB-A652-4D37-90AC-00AC67641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318AC1-E2C9-4694-BF2E-96409636A7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96C225-E889-45B0-A2EB-C01A3805C7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881E5B-10B1-4E60-B03B-983EC96EB4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0527B6-1D03-4A5A-9071-3D0477BDB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81F6-098A-4EDB-B36D-151F929FC79E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D7BF6B-D5FB-4360-800D-F2934D37C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D3C056-ACC1-40C8-9D97-9B4A4C124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B7F7F-9D5B-4848-85A2-F4307DC2E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069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24C88-12A7-4B87-9524-49DD65B89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AFBA85-D9DD-4CA4-81C8-F493F5EA5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81F6-098A-4EDB-B36D-151F929FC79E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54445-AC13-4286-B922-AA3836C55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78E688-BAE8-4508-8046-777A14FFF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B7F7F-9D5B-4848-85A2-F4307DC2E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857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6F2446-DC03-4157-894A-2B2E5BAE3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81F6-098A-4EDB-B36D-151F929FC79E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0D49F2-640C-415F-847E-1442E33C2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94D071-043C-4E8B-8441-0BE913294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B7F7F-9D5B-4848-85A2-F4307DC2E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897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F5326-CCE9-41CF-AA96-E852611B3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94430-93EC-4F57-B88A-02F64DEF9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A5BB3C-B2DF-4B7E-B3DB-B64CA026DD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BA5B6A-24F5-4C95-A4AC-8599D1D00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81F6-098A-4EDB-B36D-151F929FC79E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2098EA-06A1-40DD-8C2E-945C00D4F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1F0B5A-1FCB-47CA-AC61-AFB5C4033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B7F7F-9D5B-4848-85A2-F4307DC2E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969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0FC19-093E-4470-A565-27A814234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B3DC64-BBA2-474C-8E16-1C7F93DC4B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889387-4232-4555-A456-DC2EB2B000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DFA612-58E9-4912-B984-51D840F45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981F6-098A-4EDB-B36D-151F929FC79E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46183F-5D2E-474C-9C00-471AC9264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89F1D1-058D-4E7D-89B7-FA9B4DBFF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B7F7F-9D5B-4848-85A2-F4307DC2E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581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3CA5F0E-5E13-4CA3-A5C4-0C431752ED51}"/>
              </a:ext>
            </a:extLst>
          </p:cNvPr>
          <p:cNvCxnSpPr>
            <a:cxnSpLocks/>
          </p:cNvCxnSpPr>
          <p:nvPr userDrawn="1"/>
        </p:nvCxnSpPr>
        <p:spPr>
          <a:xfrm flipH="1">
            <a:off x="993531" y="6212766"/>
            <a:ext cx="11280533" cy="0"/>
          </a:xfrm>
          <a:prstGeom prst="line">
            <a:avLst/>
          </a:prstGeom>
          <a:ln w="19050">
            <a:solidFill>
              <a:srgbClr val="BC1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F3C9463-CC8A-4CE1-85AA-C6DBD1C59A30}"/>
              </a:ext>
            </a:extLst>
          </p:cNvPr>
          <p:cNvCxnSpPr/>
          <p:nvPr userDrawn="1"/>
        </p:nvCxnSpPr>
        <p:spPr>
          <a:xfrm>
            <a:off x="324740" y="0"/>
            <a:ext cx="0" cy="5712009"/>
          </a:xfrm>
          <a:prstGeom prst="line">
            <a:avLst/>
          </a:prstGeom>
          <a:ln w="19050">
            <a:solidFill>
              <a:srgbClr val="BC1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D373E7-88BA-400E-B0FA-B5745AA95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6E466D-F434-41CB-8185-30E9DDFC4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66EE7-F42E-4A76-842E-F33081A097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981F6-098A-4EDB-B36D-151F929FC79E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A7A73B-7206-4AD2-B9AD-14C4086F36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FEBDB8-314E-41E4-8DF3-EC74E63B5D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B7F7F-9D5B-4848-85A2-F4307DC2E8CC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7D40D9B-A31D-49BC-9405-C67AC28E44C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6168" y="78841"/>
            <a:ext cx="2465832" cy="984504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E12E2872-A5F9-4842-A730-116FA671D3F1}"/>
              </a:ext>
            </a:extLst>
          </p:cNvPr>
          <p:cNvSpPr/>
          <p:nvPr userDrawn="1"/>
        </p:nvSpPr>
        <p:spPr>
          <a:xfrm>
            <a:off x="-1214792" y="5586009"/>
            <a:ext cx="2412000" cy="2412000"/>
          </a:xfrm>
          <a:prstGeom prst="ellipse">
            <a:avLst/>
          </a:prstGeom>
          <a:solidFill>
            <a:srgbClr val="465C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91926CF-7869-414A-8D1D-ABE760D2FD3B}"/>
              </a:ext>
            </a:extLst>
          </p:cNvPr>
          <p:cNvSpPr/>
          <p:nvPr userDrawn="1"/>
        </p:nvSpPr>
        <p:spPr>
          <a:xfrm>
            <a:off x="-1088792" y="5712009"/>
            <a:ext cx="2160000" cy="2160000"/>
          </a:xfrm>
          <a:prstGeom prst="ellipse">
            <a:avLst/>
          </a:prstGeom>
          <a:solidFill>
            <a:srgbClr val="BC1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B10C67B-1289-41C8-9123-060CE18012FB}"/>
              </a:ext>
            </a:extLst>
          </p:cNvPr>
          <p:cNvCxnSpPr>
            <a:cxnSpLocks/>
          </p:cNvCxnSpPr>
          <p:nvPr userDrawn="1"/>
        </p:nvCxnSpPr>
        <p:spPr>
          <a:xfrm>
            <a:off x="196553" y="0"/>
            <a:ext cx="0" cy="5712009"/>
          </a:xfrm>
          <a:prstGeom prst="line">
            <a:avLst/>
          </a:prstGeom>
          <a:ln w="38100">
            <a:solidFill>
              <a:srgbClr val="465C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8CC06C7-7E12-4125-867C-5BC825D6EA24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1208" y="6352077"/>
            <a:ext cx="11268919" cy="4273"/>
          </a:xfrm>
          <a:prstGeom prst="line">
            <a:avLst/>
          </a:prstGeom>
          <a:ln w="38100">
            <a:solidFill>
              <a:srgbClr val="465C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8616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910B4-B64F-47F0-B63B-97D6C9A359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7FE164-A846-4752-B7B8-BE142B9EDF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861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Tucker</dc:creator>
  <cp:lastModifiedBy>Emma Tucker</cp:lastModifiedBy>
  <cp:revision>3</cp:revision>
  <dcterms:created xsi:type="dcterms:W3CDTF">2021-11-08T14:58:02Z</dcterms:created>
  <dcterms:modified xsi:type="dcterms:W3CDTF">2021-11-08T15:04:06Z</dcterms:modified>
</cp:coreProperties>
</file>