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34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8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9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9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91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3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2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4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8B92-618F-47AE-81C6-7E2EA3823CC5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A564-F8FE-4E77-948F-CEC69307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6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Modality 2: Peripheral Arterial Duplex	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Louis Alexander BSc (Hons)., MSc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34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60" y="2190630"/>
            <a:ext cx="12012240" cy="22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5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994" y="246727"/>
            <a:ext cx="4096322" cy="661127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95953"/>
            <a:ext cx="8991327" cy="35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" y="1287727"/>
            <a:ext cx="11933072" cy="41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0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" y="531356"/>
            <a:ext cx="11867590" cy="46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5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" y="2199027"/>
            <a:ext cx="11693766" cy="23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3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580486"/>
            <a:ext cx="12258648" cy="35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3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" y="1656444"/>
            <a:ext cx="12440344" cy="31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5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805760"/>
            <a:ext cx="11856442" cy="33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00" y="2671822"/>
            <a:ext cx="11745078" cy="16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1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1426475"/>
            <a:ext cx="11893934" cy="29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Protocol Document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951" y="1825625"/>
            <a:ext cx="60260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21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54" y="669924"/>
            <a:ext cx="11879673" cy="54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17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1492"/>
            <a:ext cx="12521862" cy="2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6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3355" y="2107720"/>
            <a:ext cx="12295355" cy="27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94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71" y="1322388"/>
            <a:ext cx="12056229" cy="4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17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4" y="1529456"/>
            <a:ext cx="12140736" cy="39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32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61624"/>
            <a:ext cx="12281306" cy="35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22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887" y="593724"/>
            <a:ext cx="10895933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9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00" y="1672387"/>
            <a:ext cx="11754880" cy="40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47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696" y="279487"/>
            <a:ext cx="9126904" cy="5030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4978" b="23204"/>
          <a:stretch/>
        </p:blipFill>
        <p:spPr>
          <a:xfrm>
            <a:off x="1388696" y="5310479"/>
            <a:ext cx="6617273" cy="13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97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77" y="1034338"/>
            <a:ext cx="11897323" cy="42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2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073" y="365124"/>
            <a:ext cx="8637627" cy="62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36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83048"/>
            <a:ext cx="12343642" cy="18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3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00" y="1584589"/>
            <a:ext cx="12070566" cy="37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01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215"/>
            <a:ext cx="9135968" cy="3588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6501"/>
            <a:ext cx="6447504" cy="21336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968" y="84780"/>
            <a:ext cx="3000794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9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804" y="423505"/>
            <a:ext cx="8596196" cy="64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6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974" y="225424"/>
            <a:ext cx="8769526" cy="64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3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134" y="161924"/>
            <a:ext cx="8971666" cy="65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2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Evidence: 25x Peripheral arterial duplex reports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68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0" y="203907"/>
            <a:ext cx="3640881" cy="615842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" b="-3831"/>
          <a:stretch/>
        </p:blipFill>
        <p:spPr>
          <a:xfrm>
            <a:off x="139700" y="203906"/>
            <a:ext cx="9321604" cy="30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8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382" y="2821384"/>
            <a:ext cx="11786618" cy="15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3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</Words>
  <Application>Microsoft Office PowerPoint</Application>
  <PresentationFormat>Widescreen</PresentationFormat>
  <Paragraphs>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Core Modality 2: Peripheral Arterial Duplex  </vt:lpstr>
      <vt:lpstr>Protocol Document</vt:lpstr>
      <vt:lpstr>PowerPoint Presentation</vt:lpstr>
      <vt:lpstr>PowerPoint Presentation</vt:lpstr>
      <vt:lpstr>PowerPoint Presentation</vt:lpstr>
      <vt:lpstr>PowerPoint Presentation</vt:lpstr>
      <vt:lpstr>Evidence: 25x Peripheral arterial duplex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King's College Hospital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Houghton Alexander, Louis Albert</dc:creator>
  <cp:lastModifiedBy>Houghton Alexander, Louis Albert</cp:lastModifiedBy>
  <cp:revision>12</cp:revision>
  <dcterms:created xsi:type="dcterms:W3CDTF">2023-11-30T12:23:09Z</dcterms:created>
  <dcterms:modified xsi:type="dcterms:W3CDTF">2023-12-08T10:24:45Z</dcterms:modified>
</cp:coreProperties>
</file>