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D9826-5942-8B70-EC43-854E1DE47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0EFD2-E5F5-A113-7309-40095B256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81C62-7184-09DC-350D-672545E4D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7D802-F2FE-037E-9511-A16B1A0E1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ECB82-925E-166F-464B-69247488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70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26C9C-8C32-2676-4117-3B49A9C9B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960B64-E6DA-AA2B-3076-8EA4CC411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E1C1E-02B2-1566-28DE-CA6BBEA15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D4FAE-B8B5-7D4F-37A3-0B291B0E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E66C5-7EEF-C842-3E04-47DB13F58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59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A68119-F162-562D-EF9F-3AAF797BB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5A1B7-0EA3-E1CA-5AB2-10524D156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A1E8C-C5A3-A685-8F28-79A5C54C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1CD2-CC28-33FB-69D9-43113A91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0BFEA-0661-E8D4-AA6C-CD4A0C5C0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03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E5B3-2DAA-22AC-C831-1F7C9A4DE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96777-37A1-ACD4-A3C5-0207ABE60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A33AB-7165-8DFD-7DC3-8BF86C77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6D08D-2770-1AC5-9BD7-191909343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10855-13FD-7411-722D-3678720A1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760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39C32-F936-A514-6CEF-F50774D2B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B9051-FC38-90B4-F366-235362BAD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121D-CEFB-C9A2-4B8A-BC77CEE3E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D569B-17B4-EDC5-C7AD-23A1704B9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500F7-8492-CA97-3019-06BBE3B1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66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82B9D-7F2C-3860-807A-EA87B5874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93F72-DF82-BB8B-FF94-AC93D2724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35DD8-2F21-7403-1403-701A485E5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2F735-1325-D660-1996-D5BF8B0A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E3C9D-4149-9DA6-6996-4F81BB042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D1D1C-3C0C-F52B-2CB1-6F5B53EEF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84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6E9EF-5DAE-48A0-90EE-ACB44212A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B2B8C-AEDA-63BF-5F4D-3CFE4DC3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30672-0160-E81E-11D6-7688A967E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68DCF3-184D-DD1F-6BE4-A9A0D7279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A539CD-C98E-3BC0-9D67-F8339173D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6E40E0-39A8-3603-33F2-D98E91378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8D041D-A8F6-C236-4245-015417E0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7AFFC3-A22A-BA0C-E1C3-D089E72A3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29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D91E5-757F-FDA5-B178-4DCE174D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A1310A-127E-35BC-77A9-D44A8C1C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3C65E2-4FE6-FC97-2A5E-1DFB463F5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F9F05-0251-3A3B-59DA-92E4177B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43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A62174-8E2E-9831-6083-9259EDBA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09F6D-82BD-E7D2-FB5B-C3EDF5BD9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DD6BB-3073-7ED1-4D8E-786FD60F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68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F8417-55EA-C929-CE56-14F95A23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E0B33-7160-E5D4-FB26-DF1521C39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EDA88-C691-B59A-30A4-FDAD2D983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DCC0A-28E5-2F22-614A-1C3CF5F34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25348-44B5-4F02-9732-FB59AD88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ACD54-AAA5-EC5A-2142-38A4CE98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77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D765D-1A07-4750-EE29-A0FCB04F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CD6D34-A387-6A1C-5E5D-5BE75E7BD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4D9DC-FEB7-5C42-1C3E-4F9D54EE7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07834-557E-A81C-7D27-CBAC7C0F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5276B-44B9-3FB2-8CB2-B2EF9AC4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90662-D530-2C49-7ABC-C98D00E6E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9AFB9-2837-59C5-89B3-0E0C916AB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48640"/>
            <a:ext cx="10515600" cy="5628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EEB4A-5915-AC5C-A522-B29DC370B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62255-8519-B317-079D-99335F21F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1CB2E-4608-FF1F-C0DA-75009F951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96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56FEF-C20D-FB87-B134-7117FF6E6B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Core Modality 2 – Peripheral arterial duplex</a:t>
            </a:r>
          </a:p>
        </p:txBody>
      </p:sp>
    </p:spTree>
    <p:extLst>
      <p:ext uri="{BB962C8B-B14F-4D97-AF65-F5344CB8AC3E}">
        <p14:creationId xmlns:p14="http://schemas.microsoft.com/office/powerpoint/2010/main" val="1494587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Purple toes and tissue loss apex great toe. No rest pain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Poor views of the abdominal aorta but normal calibre where seen.</a:t>
            </a:r>
          </a:p>
          <a:p>
            <a:pPr marL="0" indent="0">
              <a:buNone/>
            </a:pPr>
            <a:r>
              <a:rPr lang="en-GB" sz="1300" dirty="0"/>
              <a:t>Unable to visualise CIA. Patent and triphasic EIA.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origin, triphasic. </a:t>
            </a:r>
          </a:p>
          <a:p>
            <a:pPr marL="0" indent="0">
              <a:buNone/>
            </a:pPr>
            <a:r>
              <a:rPr lang="en-GB" sz="1300" dirty="0"/>
              <a:t>The SFA is diffusely calcified with biphasic signals. Mild disease distally. </a:t>
            </a:r>
          </a:p>
          <a:p>
            <a:pPr marL="0" indent="0">
              <a:buNone/>
            </a:pPr>
            <a:r>
              <a:rPr lang="en-GB" sz="1300" dirty="0"/>
              <a:t>Patent popliteal artery, biphasic. </a:t>
            </a:r>
          </a:p>
          <a:p>
            <a:pPr marL="0" indent="0">
              <a:buNone/>
            </a:pPr>
            <a:r>
              <a:rPr lang="en-GB" sz="1300" dirty="0"/>
              <a:t>There is a 50-75% stenosis of the TPT. </a:t>
            </a:r>
          </a:p>
          <a:p>
            <a:pPr marL="0" indent="0">
              <a:buNone/>
            </a:pPr>
            <a:r>
              <a:rPr lang="en-GB" sz="1300" dirty="0"/>
              <a:t>The ATA is patent proximally but occludes at mid-calf. </a:t>
            </a:r>
          </a:p>
          <a:p>
            <a:pPr marL="0" indent="0">
              <a:buNone/>
            </a:pPr>
            <a:r>
              <a:rPr lang="en-GB" sz="1300" dirty="0"/>
              <a:t>PTA and peroneal are biphasic to the ankle.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50-75% TPT stenosis</a:t>
            </a:r>
          </a:p>
        </p:txBody>
      </p:sp>
    </p:spTree>
    <p:extLst>
      <p:ext uri="{BB962C8B-B14F-4D97-AF65-F5344CB8AC3E}">
        <p14:creationId xmlns:p14="http://schemas.microsoft.com/office/powerpoint/2010/main" val="245007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Odd symptoms post L CIA re-</a:t>
            </a:r>
            <a:r>
              <a:rPr lang="en-GB" sz="1300" dirty="0" err="1"/>
              <a:t>angio</a:t>
            </a:r>
            <a:r>
              <a:rPr lang="en-GB" sz="1300" dirty="0"/>
              <a:t> - claudication/rest pain but palp foot pulse. ?puncture site or </a:t>
            </a:r>
            <a:r>
              <a:rPr lang="en-GB" sz="1300" dirty="0" err="1"/>
              <a:t>EIa</a:t>
            </a:r>
            <a:r>
              <a:rPr lang="en-GB" sz="1300" dirty="0"/>
              <a:t> flap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CIA and EIA with triphasic signals throughout. </a:t>
            </a:r>
          </a:p>
          <a:p>
            <a:pPr marL="0" indent="0">
              <a:buNone/>
            </a:pPr>
            <a:r>
              <a:rPr lang="en-GB" sz="1300" dirty="0"/>
              <a:t>No evidence of flap, abnormal flow patterns or any haemodynamically significant stenosis.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CFA, PFA origin, SFA and popliteal artery with triphasic signals throughout. </a:t>
            </a:r>
          </a:p>
          <a:p>
            <a:pPr marL="0" indent="0">
              <a:buNone/>
            </a:pPr>
            <a:r>
              <a:rPr lang="en-GB" sz="1300" dirty="0"/>
              <a:t>Patent TPT with three vessel run-off. </a:t>
            </a:r>
          </a:p>
        </p:txBody>
      </p:sp>
    </p:spTree>
    <p:extLst>
      <p:ext uri="{BB962C8B-B14F-4D97-AF65-F5344CB8AC3E}">
        <p14:creationId xmlns:p14="http://schemas.microsoft.com/office/powerpoint/2010/main" val="2207299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 Stent surveillance, now R blue toe. Hot clinic 27/07/23. Known EIA stenosis &lt;50% and run-off disease, and PFA &gt;75% origin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RIGHT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abdominal aorta and CIA. </a:t>
            </a:r>
          </a:p>
          <a:p>
            <a:pPr marL="0" indent="0">
              <a:buNone/>
            </a:pPr>
            <a:r>
              <a:rPr lang="en-GB" sz="1300" dirty="0"/>
              <a:t>Elevated velocities throughout the EIA (186-285-299cm/s) with monophasic signals. No focal stenosis seen.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RIGHT LEG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Mild disease in the CFA. Turbulent monophasic signals. </a:t>
            </a:r>
          </a:p>
          <a:p>
            <a:pPr marL="0" indent="0">
              <a:buNone/>
            </a:pPr>
            <a:r>
              <a:rPr lang="en-GB" sz="1300" dirty="0"/>
              <a:t>There is a 50-75% stenosis of the PFA origin. </a:t>
            </a:r>
          </a:p>
          <a:p>
            <a:pPr marL="0" indent="0">
              <a:buNone/>
            </a:pPr>
            <a:r>
              <a:rPr lang="en-GB" sz="1300" dirty="0"/>
              <a:t>There is a stenosis at the origin the SFA stent. &lt;50% by velocity criteria, visually appears ~50%.</a:t>
            </a:r>
          </a:p>
          <a:p>
            <a:pPr marL="0" indent="0">
              <a:buNone/>
            </a:pPr>
            <a:r>
              <a:rPr lang="en-GB" sz="1300" dirty="0"/>
              <a:t>The distal SFA, popliteal artery and TPT are patent and monophasic. </a:t>
            </a:r>
          </a:p>
          <a:p>
            <a:pPr marL="0" indent="0">
              <a:buNone/>
            </a:pPr>
            <a:r>
              <a:rPr lang="en-GB" sz="1300" dirty="0"/>
              <a:t>The proximal PTA is occluded but </a:t>
            </a:r>
            <a:r>
              <a:rPr lang="en-GB" sz="1300" dirty="0" err="1"/>
              <a:t>recanalises</a:t>
            </a:r>
            <a:r>
              <a:rPr lang="en-GB" sz="1300" dirty="0"/>
              <a:t> at mid-calf. </a:t>
            </a:r>
          </a:p>
          <a:p>
            <a:pPr marL="0" indent="0">
              <a:buNone/>
            </a:pPr>
            <a:r>
              <a:rPr lang="en-GB" sz="1300" dirty="0"/>
              <a:t>ATA and peroneal are patent and monophasic to ankle level. 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149577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Left ABPI Reading: 0.6 non recordable TBI</a:t>
            </a:r>
          </a:p>
          <a:p>
            <a:pPr marL="0" indent="0">
              <a:buNone/>
            </a:pPr>
            <a:r>
              <a:rPr lang="en-GB" sz="1300" dirty="0" err="1"/>
              <a:t>Rel</a:t>
            </a:r>
            <a:r>
              <a:rPr lang="en-GB" sz="1300" dirty="0"/>
              <a:t> Clin Detail, </a:t>
            </a:r>
            <a:r>
              <a:rPr lang="en-GB" sz="1300" dirty="0" err="1"/>
              <a:t>Diag</a:t>
            </a:r>
            <a:r>
              <a:rPr lang="en-GB" sz="1300" dirty="0"/>
              <a:t> ?: Left foot ulcers with rest pain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Bleep: switch</a:t>
            </a:r>
          </a:p>
          <a:p>
            <a:pPr marL="0" indent="0">
              <a:buNone/>
            </a:pPr>
            <a:r>
              <a:rPr lang="en-GB" sz="1300" dirty="0"/>
              <a:t>~(Information via Order Comms)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abdominal aorta, CIA and EIA with triphasic signals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CFA, triphasic signals. Patent PFA origin. </a:t>
            </a:r>
          </a:p>
          <a:p>
            <a:pPr marL="0" indent="0">
              <a:buNone/>
            </a:pPr>
            <a:r>
              <a:rPr lang="en-GB" sz="1300" dirty="0"/>
              <a:t>Mild proximal SFA disease, not haemodynamically significant. SFA patent and triphasic distally. </a:t>
            </a:r>
          </a:p>
          <a:p>
            <a:pPr marL="0" indent="0">
              <a:buNone/>
            </a:pPr>
            <a:r>
              <a:rPr lang="en-GB" sz="1300" dirty="0"/>
              <a:t>Patent above knee popliteal artery. Distal popliteal and TPT occluded. </a:t>
            </a:r>
          </a:p>
          <a:p>
            <a:pPr marL="0" indent="0">
              <a:buNone/>
            </a:pPr>
            <a:r>
              <a:rPr lang="en-GB" sz="1300" dirty="0"/>
              <a:t>PTA, peroneal and ATA appear occluded in the calf. </a:t>
            </a:r>
          </a:p>
          <a:p>
            <a:pPr marL="0" indent="0">
              <a:buNone/>
            </a:pPr>
            <a:r>
              <a:rPr lang="en-GB" sz="1300" dirty="0"/>
              <a:t>The PTA </a:t>
            </a:r>
            <a:r>
              <a:rPr lang="en-GB" sz="1300" dirty="0" err="1"/>
              <a:t>recanalises</a:t>
            </a:r>
            <a:r>
              <a:rPr lang="en-GB" sz="1300" dirty="0"/>
              <a:t> 2cm above the ankle. Monophasic flow into the foot. </a:t>
            </a:r>
          </a:p>
        </p:txBody>
      </p:sp>
    </p:spTree>
    <p:extLst>
      <p:ext uri="{BB962C8B-B14F-4D97-AF65-F5344CB8AC3E}">
        <p14:creationId xmlns:p14="http://schemas.microsoft.com/office/powerpoint/2010/main" val="3877258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Recurrent claudication after previous iliac stent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 where seen.</a:t>
            </a:r>
          </a:p>
          <a:p>
            <a:pPr marL="0" indent="0">
              <a:buNone/>
            </a:pPr>
            <a:r>
              <a:rPr lang="en-GB" sz="1300" dirty="0"/>
              <a:t>Turbulent triphasic signals in the CIA, no significant stenosis seen.</a:t>
            </a:r>
          </a:p>
          <a:p>
            <a:pPr marL="0" indent="0">
              <a:buNone/>
            </a:pPr>
            <a:r>
              <a:rPr lang="en-GB" sz="1300" dirty="0"/>
              <a:t>The stented EIA is widely patent and triphasic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origin, triphasic signals at the groin.</a:t>
            </a:r>
          </a:p>
          <a:p>
            <a:pPr marL="0" indent="0">
              <a:buNone/>
            </a:pPr>
            <a:r>
              <a:rPr lang="en-GB" sz="1300" dirty="0"/>
              <a:t>The SFA and popliteal artery are patent and triphasic. </a:t>
            </a:r>
          </a:p>
          <a:p>
            <a:pPr marL="0" indent="0">
              <a:buNone/>
            </a:pPr>
            <a:r>
              <a:rPr lang="en-GB" sz="1300" dirty="0"/>
              <a:t>Patent TPT with three vessel run-off. All bi/triphasic at the ankle.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884487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Tissue loss and rest pain right foot.  Unable to palpate femoral/ pop/ pedal pulses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RIGHT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 err="1"/>
              <a:t>Ectatic</a:t>
            </a:r>
            <a:r>
              <a:rPr lang="en-GB" sz="1300" dirty="0"/>
              <a:t> abdominal aorta, max AP diameter 2.7cm distally. No significant mural thrombus noted.</a:t>
            </a:r>
          </a:p>
          <a:p>
            <a:pPr marL="0" indent="0">
              <a:buNone/>
            </a:pPr>
            <a:r>
              <a:rPr lang="en-GB" sz="1300" dirty="0"/>
              <a:t>Normal calibre at the level of the SMA. </a:t>
            </a:r>
          </a:p>
          <a:p>
            <a:pPr marL="0" indent="0">
              <a:buNone/>
            </a:pPr>
            <a:r>
              <a:rPr lang="en-GB" sz="1300" dirty="0"/>
              <a:t>Patent CIA and IIA. The EIA is occluded from the origin.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Dampened monophasic flow seen in a branch of the profunda.</a:t>
            </a:r>
          </a:p>
          <a:p>
            <a:pPr marL="0" indent="0">
              <a:buNone/>
            </a:pPr>
            <a:r>
              <a:rPr lang="en-GB" sz="1300" dirty="0"/>
              <a:t>The CFA and SFA are occluded throughout.</a:t>
            </a:r>
          </a:p>
          <a:p>
            <a:pPr marL="0" indent="0">
              <a:buNone/>
            </a:pPr>
            <a:r>
              <a:rPr lang="en-GB" sz="1300" dirty="0"/>
              <a:t>Mild calcified disease seen in the popliteal artery, but patent and monophasic. </a:t>
            </a:r>
          </a:p>
          <a:p>
            <a:pPr marL="0" indent="0">
              <a:buNone/>
            </a:pPr>
            <a:r>
              <a:rPr lang="en-GB" sz="1300" dirty="0"/>
              <a:t>Patent TPT with three vessel run-off.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EIA to distal SFA occlusion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2709615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:Left impalpable Dorsalis pedis and calf cramps.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 where seen.</a:t>
            </a:r>
          </a:p>
          <a:p>
            <a:pPr marL="0" indent="0">
              <a:buNone/>
            </a:pPr>
            <a:r>
              <a:rPr lang="en-GB" sz="1300" dirty="0"/>
              <a:t>Unable to visualise the CIA due to bowel gas. </a:t>
            </a:r>
          </a:p>
          <a:p>
            <a:pPr marL="0" indent="0">
              <a:buNone/>
            </a:pPr>
            <a:r>
              <a:rPr lang="en-GB" sz="1300" dirty="0"/>
              <a:t>The EIA is occluded.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Mild disease in the CFA, monophasic signals. </a:t>
            </a:r>
          </a:p>
          <a:p>
            <a:pPr marL="0" indent="0">
              <a:buNone/>
            </a:pPr>
            <a:r>
              <a:rPr lang="en-GB" sz="1300" dirty="0"/>
              <a:t>Retrograde flow in the PFA origin. The SFA and popliteal are patent with monophasic signals throughout. </a:t>
            </a:r>
          </a:p>
          <a:p>
            <a:pPr marL="0" indent="0">
              <a:buNone/>
            </a:pPr>
            <a:r>
              <a:rPr lang="en-GB" sz="1300" dirty="0"/>
              <a:t>Patent TPT with three vessel run-off. </a:t>
            </a:r>
          </a:p>
          <a:p>
            <a:pPr marL="0" indent="0">
              <a:buNone/>
            </a:pPr>
            <a:r>
              <a:rPr lang="en-GB" sz="1300" dirty="0"/>
              <a:t>Incidental finding of a </a:t>
            </a:r>
            <a:r>
              <a:rPr lang="en-GB" sz="1300" dirty="0" err="1"/>
              <a:t>soleal</a:t>
            </a:r>
            <a:r>
              <a:rPr lang="en-GB" sz="1300" dirty="0"/>
              <a:t> vein DVT.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Iliac artery occlusion</a:t>
            </a:r>
          </a:p>
          <a:p>
            <a:pPr marL="0" indent="0">
              <a:buNone/>
            </a:pPr>
            <a:r>
              <a:rPr lang="en-GB" sz="1300" dirty="0"/>
              <a:t>Calf DVT with anterior thigh vein superficial thrombus</a:t>
            </a:r>
          </a:p>
        </p:txBody>
      </p:sp>
    </p:spTree>
    <p:extLst>
      <p:ext uri="{BB962C8B-B14F-4D97-AF65-F5344CB8AC3E}">
        <p14:creationId xmlns:p14="http://schemas.microsoft.com/office/powerpoint/2010/main" val="2197220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Right has SFA lesion. Left does as well but reduced femoral pulse so hopefully a </a:t>
            </a:r>
            <a:r>
              <a:rPr lang="en-GB" sz="1300" dirty="0" err="1"/>
              <a:t>treateable</a:t>
            </a:r>
            <a:r>
              <a:rPr lang="en-GB" sz="1300" dirty="0"/>
              <a:t> iliac lesion on the left. off for </a:t>
            </a:r>
            <a:r>
              <a:rPr lang="en-GB" sz="1300" dirty="0" err="1"/>
              <a:t>excercise</a:t>
            </a:r>
            <a:r>
              <a:rPr lang="en-GB" sz="1300" dirty="0"/>
              <a:t> for 2-3/12 cheers  B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aorta, patent and triphasic. </a:t>
            </a:r>
          </a:p>
          <a:p>
            <a:pPr marL="0" indent="0">
              <a:buNone/>
            </a:pPr>
            <a:r>
              <a:rPr lang="en-GB" sz="1300" dirty="0"/>
              <a:t>Elevated velocities seen throughout the iliac arteries bilaterally but no focal stenosis identified and triphasic signals.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Triphasic groin signals. Mild CFA and SFA origin disease, &lt;50%. </a:t>
            </a:r>
          </a:p>
          <a:p>
            <a:pPr marL="0" indent="0">
              <a:buNone/>
            </a:pPr>
            <a:r>
              <a:rPr lang="en-GB" sz="1300" dirty="0"/>
              <a:t>The PFA origin is patent and triphasic. </a:t>
            </a:r>
          </a:p>
          <a:p>
            <a:pPr marL="0" indent="0">
              <a:buNone/>
            </a:pPr>
            <a:r>
              <a:rPr lang="en-GB" sz="1300" dirty="0"/>
              <a:t>There is a &gt;75% stenosis of the proximal SFA. Monophasic below this. </a:t>
            </a:r>
          </a:p>
          <a:p>
            <a:pPr marL="0" indent="0">
              <a:buNone/>
            </a:pPr>
            <a:r>
              <a:rPr lang="en-GB" sz="1300" dirty="0"/>
              <a:t>Patent distal SFA and popliteal artery. </a:t>
            </a:r>
          </a:p>
          <a:p>
            <a:pPr marL="0" indent="0">
              <a:buNone/>
            </a:pPr>
            <a:r>
              <a:rPr lang="en-GB" sz="1300" dirty="0"/>
              <a:t>Patent TPT with three vessel run-off.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Right - &gt;75% proximal SFA stenosis</a:t>
            </a:r>
          </a:p>
        </p:txBody>
      </p:sp>
    </p:spTree>
    <p:extLst>
      <p:ext uri="{BB962C8B-B14F-4D97-AF65-F5344CB8AC3E}">
        <p14:creationId xmlns:p14="http://schemas.microsoft.com/office/powerpoint/2010/main" val="2101454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Right has SFA lesion. Left does as well but reduced femoral pulse so hopefully a </a:t>
            </a:r>
            <a:r>
              <a:rPr lang="en-GB" sz="1300" dirty="0" err="1"/>
              <a:t>treateable</a:t>
            </a:r>
            <a:r>
              <a:rPr lang="en-GB" sz="1300" dirty="0"/>
              <a:t> iliac lesion on the left. off for </a:t>
            </a:r>
            <a:r>
              <a:rPr lang="en-GB" sz="1300" dirty="0" err="1"/>
              <a:t>excercise</a:t>
            </a:r>
            <a:r>
              <a:rPr lang="en-GB" sz="1300" dirty="0"/>
              <a:t> for 2-3/12 cheers  B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aorta, patent and triphasic. </a:t>
            </a:r>
          </a:p>
          <a:p>
            <a:pPr marL="0" indent="0">
              <a:buNone/>
            </a:pPr>
            <a:r>
              <a:rPr lang="en-GB" sz="1300" dirty="0"/>
              <a:t>Elevated velocities seen throughout the iliac arteries bilaterally but no focal stenosis identified and triphasic signals.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Triphasic groin signals. Mild CFA and PFA origin disease, &lt;50%. </a:t>
            </a:r>
          </a:p>
          <a:p>
            <a:pPr marL="0" indent="0">
              <a:buNone/>
            </a:pPr>
            <a:r>
              <a:rPr lang="en-GB" sz="1300" dirty="0"/>
              <a:t>The SFA is patent proximally with high resistant signals. </a:t>
            </a:r>
          </a:p>
          <a:p>
            <a:pPr marL="0" indent="0">
              <a:buNone/>
            </a:pPr>
            <a:r>
              <a:rPr lang="en-GB" sz="1300" dirty="0"/>
              <a:t>There is a short occlusion (5-10cm) of the distal SFA. </a:t>
            </a:r>
          </a:p>
          <a:p>
            <a:pPr marL="0" indent="0">
              <a:buNone/>
            </a:pPr>
            <a:r>
              <a:rPr lang="en-GB" sz="1300" dirty="0"/>
              <a:t>Patent popliteal artery and TPT.</a:t>
            </a:r>
          </a:p>
          <a:p>
            <a:pPr marL="0" indent="0">
              <a:buNone/>
            </a:pPr>
            <a:r>
              <a:rPr lang="en-GB" sz="1300" dirty="0"/>
              <a:t>Three vessel run-off.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Left - Short distal SFA occlusion</a:t>
            </a:r>
          </a:p>
        </p:txBody>
      </p:sp>
    </p:spTree>
    <p:extLst>
      <p:ext uri="{BB962C8B-B14F-4D97-AF65-F5344CB8AC3E}">
        <p14:creationId xmlns:p14="http://schemas.microsoft.com/office/powerpoint/2010/main" val="3063949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Claudication. Inflammatory </a:t>
            </a:r>
            <a:r>
              <a:rPr lang="en-GB" sz="1300" dirty="0" err="1"/>
              <a:t>arthopathy</a:t>
            </a:r>
            <a:r>
              <a:rPr lang="en-GB" sz="1300" dirty="0"/>
              <a:t> Await THR </a:t>
            </a:r>
            <a:r>
              <a:rPr lang="en-GB" sz="1300" dirty="0" err="1"/>
              <a:t>Prevoiusly</a:t>
            </a:r>
            <a:r>
              <a:rPr lang="en-GB" sz="1300" dirty="0"/>
              <a:t> identified dissection ?inflow still OK] ?now occluded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aorta, triphasic.</a:t>
            </a:r>
          </a:p>
          <a:p>
            <a:pPr marL="0" indent="0">
              <a:buNone/>
            </a:pPr>
            <a:r>
              <a:rPr lang="en-GB" sz="1300" dirty="0"/>
              <a:t>The CIA and EIA are patent, no haemodynamically significant disease seen. Triphasic.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origin, triphasic.</a:t>
            </a:r>
          </a:p>
          <a:p>
            <a:pPr marL="0" indent="0">
              <a:buNone/>
            </a:pPr>
            <a:r>
              <a:rPr lang="en-GB" sz="1300" dirty="0"/>
              <a:t>The proximal SFA is patent. Dissection seen at mid-thigh. </a:t>
            </a:r>
          </a:p>
          <a:p>
            <a:pPr marL="0" indent="0">
              <a:buNone/>
            </a:pPr>
            <a:r>
              <a:rPr lang="en-GB" sz="1300" dirty="0"/>
              <a:t>Dissection approximately 15cm in length, one lumen thrombosed. Triphasic signals in patent lumen.</a:t>
            </a:r>
          </a:p>
          <a:p>
            <a:pPr marL="0" indent="0">
              <a:buNone/>
            </a:pPr>
            <a:r>
              <a:rPr lang="en-GB" sz="1300" dirty="0"/>
              <a:t>There is a focal dilatation of the distal SFA just beyond the dissected segment (6.0mm to 9.0mm). No evidence of thrombus within dilatation. </a:t>
            </a:r>
          </a:p>
          <a:p>
            <a:pPr marL="0" indent="0">
              <a:buNone/>
            </a:pPr>
            <a:r>
              <a:rPr lang="en-GB" sz="1300" dirty="0"/>
              <a:t>Patent popliteal artery and TPT. </a:t>
            </a:r>
          </a:p>
          <a:p>
            <a:pPr marL="0" indent="0">
              <a:buNone/>
            </a:pPr>
            <a:r>
              <a:rPr lang="en-GB" sz="1300" dirty="0"/>
              <a:t>Three vessel run-off with bi/triphasic signals distally. </a:t>
            </a:r>
          </a:p>
        </p:txBody>
      </p:sp>
    </p:spTree>
    <p:extLst>
      <p:ext uri="{BB962C8B-B14F-4D97-AF65-F5344CB8AC3E}">
        <p14:creationId xmlns:p14="http://schemas.microsoft.com/office/powerpoint/2010/main" val="360682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Patient presents with new left medial heel ulcer. No previous tissue loss. No known arterial disease. No complaint of rest pain/ intermittent claudication. WIFI 221.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abdominal aorta, CIA and EIA with no haemodynamically significant disease seen.</a:t>
            </a:r>
          </a:p>
          <a:p>
            <a:pPr marL="0" indent="0">
              <a:buNone/>
            </a:pPr>
            <a:r>
              <a:rPr lang="en-GB" sz="1300" dirty="0"/>
              <a:t>Hyperaemic signals throughout.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CFA. Hyperaemic signals with good up-stroke.</a:t>
            </a:r>
          </a:p>
          <a:p>
            <a:pPr marL="0" indent="0">
              <a:buNone/>
            </a:pPr>
            <a:r>
              <a:rPr lang="en-GB" sz="1300" dirty="0"/>
              <a:t>There is a 50-75% stenosis at the origin of the PFA. </a:t>
            </a:r>
          </a:p>
          <a:p>
            <a:pPr marL="0" indent="0">
              <a:buNone/>
            </a:pPr>
            <a:r>
              <a:rPr lang="en-GB" sz="1300" dirty="0"/>
              <a:t>Short patent stump (~4cm) at the origin of the SFA before it occludes. </a:t>
            </a:r>
          </a:p>
          <a:p>
            <a:pPr marL="0" indent="0">
              <a:buNone/>
            </a:pPr>
            <a:r>
              <a:rPr lang="en-GB" sz="1300" dirty="0"/>
              <a:t>Flow reconstitutes in the distal thigh, monophasic. </a:t>
            </a:r>
          </a:p>
          <a:p>
            <a:pPr marL="0" indent="0">
              <a:buNone/>
            </a:pPr>
            <a:r>
              <a:rPr lang="en-GB" sz="1300" dirty="0"/>
              <a:t>Patent popliteal artery. There is a ~50% stenosis of the TPT. </a:t>
            </a:r>
          </a:p>
          <a:p>
            <a:pPr marL="0" indent="0">
              <a:buNone/>
            </a:pPr>
            <a:r>
              <a:rPr lang="en-GB" sz="1300" dirty="0"/>
              <a:t>The ATA occludes distally. 50-75% PTA stenosis distally. PTA and peroneal patent and monophasic at the ankle.</a:t>
            </a:r>
          </a:p>
        </p:txBody>
      </p:sp>
    </p:spTree>
    <p:extLst>
      <p:ext uri="{BB962C8B-B14F-4D97-AF65-F5344CB8AC3E}">
        <p14:creationId xmlns:p14="http://schemas.microsoft.com/office/powerpoint/2010/main" val="163643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Claudication. Inflammatory </a:t>
            </a:r>
            <a:r>
              <a:rPr lang="en-GB" sz="1300" dirty="0" err="1"/>
              <a:t>arthopathy</a:t>
            </a:r>
            <a:r>
              <a:rPr lang="en-GB" sz="1300" dirty="0"/>
              <a:t> Await THR </a:t>
            </a:r>
            <a:r>
              <a:rPr lang="en-GB" sz="1300" dirty="0" err="1"/>
              <a:t>Prevoiusly</a:t>
            </a:r>
            <a:r>
              <a:rPr lang="en-GB" sz="1300" dirty="0"/>
              <a:t> identified dissection ?inflow still OK] ?now occluded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aorta, triphasic.</a:t>
            </a:r>
          </a:p>
          <a:p>
            <a:pPr marL="0" indent="0">
              <a:buNone/>
            </a:pPr>
            <a:r>
              <a:rPr lang="en-GB" sz="1300" dirty="0"/>
              <a:t>The CIA and EIA are patent, no haemodynamically significant disease seen. Triphasic.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origin, triphasic.</a:t>
            </a:r>
          </a:p>
          <a:p>
            <a:pPr marL="0" indent="0">
              <a:buNone/>
            </a:pPr>
            <a:r>
              <a:rPr lang="en-GB" sz="1300" dirty="0"/>
              <a:t>The proximal SFA is patent. Dissection seen at mid-thigh. </a:t>
            </a:r>
          </a:p>
          <a:p>
            <a:pPr marL="0" indent="0">
              <a:buNone/>
            </a:pPr>
            <a:r>
              <a:rPr lang="en-GB" sz="1300" dirty="0"/>
              <a:t>Dissection approximately 15cm in length, one lumen thrombosed. Triphasic signals in patent lumen.</a:t>
            </a:r>
          </a:p>
          <a:p>
            <a:pPr marL="0" indent="0">
              <a:buNone/>
            </a:pPr>
            <a:r>
              <a:rPr lang="en-GB" sz="1300" dirty="0"/>
              <a:t>There is a focal dilatation of the distal SFA just beyond the dissected segment (6.0mm to 9.0mm). No evidence of thrombus within dilatation. </a:t>
            </a:r>
          </a:p>
          <a:p>
            <a:pPr marL="0" indent="0">
              <a:buNone/>
            </a:pPr>
            <a:r>
              <a:rPr lang="en-GB" sz="1300" dirty="0"/>
              <a:t>Patent popliteal artery and TPT. </a:t>
            </a:r>
          </a:p>
          <a:p>
            <a:pPr marL="0" indent="0">
              <a:buNone/>
            </a:pPr>
            <a:r>
              <a:rPr lang="en-GB" sz="1300" dirty="0"/>
              <a:t>Three vessel run-off with bi/triphasic signals distally. </a:t>
            </a:r>
          </a:p>
        </p:txBody>
      </p:sp>
    </p:spTree>
    <p:extLst>
      <p:ext uri="{BB962C8B-B14F-4D97-AF65-F5344CB8AC3E}">
        <p14:creationId xmlns:p14="http://schemas.microsoft.com/office/powerpoint/2010/main" val="1881940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Claudication. Inflammatory </a:t>
            </a:r>
            <a:r>
              <a:rPr lang="en-GB" sz="1300" dirty="0" err="1"/>
              <a:t>arthopathy</a:t>
            </a:r>
            <a:r>
              <a:rPr lang="en-GB" sz="1300" dirty="0"/>
              <a:t> Await THR </a:t>
            </a:r>
            <a:r>
              <a:rPr lang="en-GB" sz="1300" dirty="0" err="1"/>
              <a:t>Prevoiusly</a:t>
            </a:r>
            <a:r>
              <a:rPr lang="en-GB" sz="1300" dirty="0"/>
              <a:t> identified dissection ?inflow still OK] ?now occluded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aorta, triphasic.</a:t>
            </a:r>
          </a:p>
          <a:p>
            <a:pPr marL="0" indent="0">
              <a:buNone/>
            </a:pPr>
            <a:r>
              <a:rPr lang="en-GB" sz="1300" dirty="0"/>
              <a:t>The CIA and EIA are patent, no haemodynamically significant disease seen. Triphasic.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origin, triphasic.</a:t>
            </a:r>
          </a:p>
          <a:p>
            <a:pPr marL="0" indent="0">
              <a:buNone/>
            </a:pPr>
            <a:r>
              <a:rPr lang="en-GB" sz="1300" dirty="0"/>
              <a:t>The proximal SFA is patent. Dissection seen at mid-thigh. </a:t>
            </a:r>
          </a:p>
          <a:p>
            <a:pPr marL="0" indent="0">
              <a:buNone/>
            </a:pPr>
            <a:r>
              <a:rPr lang="en-GB" sz="1300" dirty="0"/>
              <a:t>Dissection approximately 15cm in length, one lumen thrombosed. Triphasic signals in patent lumen.</a:t>
            </a:r>
          </a:p>
          <a:p>
            <a:pPr marL="0" indent="0">
              <a:buNone/>
            </a:pPr>
            <a:r>
              <a:rPr lang="en-GB" sz="1300" dirty="0"/>
              <a:t>There is a focal dilatation of the distal SFA just beyond the dissected segment (6.0mm to 9.0mm). No evidence of thrombus within dilatation. </a:t>
            </a:r>
          </a:p>
          <a:p>
            <a:pPr marL="0" indent="0">
              <a:buNone/>
            </a:pPr>
            <a:r>
              <a:rPr lang="en-GB" sz="1300" dirty="0"/>
              <a:t>Patent popliteal artery and TPT. </a:t>
            </a:r>
          </a:p>
          <a:p>
            <a:pPr marL="0" indent="0">
              <a:buNone/>
            </a:pPr>
            <a:r>
              <a:rPr lang="en-GB" sz="1300" dirty="0"/>
              <a:t>Three vessel run-off with bi/triphasic signals distally. </a:t>
            </a:r>
          </a:p>
        </p:txBody>
      </p:sp>
    </p:spTree>
    <p:extLst>
      <p:ext uri="{BB962C8B-B14F-4D97-AF65-F5344CB8AC3E}">
        <p14:creationId xmlns:p14="http://schemas.microsoft.com/office/powerpoint/2010/main" val="16525817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New left foot rest pain, known iliac disease and some distal stenosis back in 2014/20 but symptoms progressed since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Suboptimal views due to bowel gas. </a:t>
            </a:r>
          </a:p>
          <a:p>
            <a:pPr marL="0" indent="0">
              <a:buNone/>
            </a:pPr>
            <a:r>
              <a:rPr lang="en-GB" sz="1300" dirty="0"/>
              <a:t>Where seen the abdominal aorta is normal calibre, patent and triphasic.</a:t>
            </a:r>
          </a:p>
          <a:p>
            <a:pPr marL="0" indent="0">
              <a:buNone/>
            </a:pPr>
            <a:r>
              <a:rPr lang="en-GB" sz="1300" dirty="0"/>
              <a:t>Patent CIA, multiphasic. There is a 50-75% stenosis of the proximal EIA, turbulent signals distally.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a &gt;75% stenosis of the CFA, extending into the PFA origin. </a:t>
            </a:r>
          </a:p>
          <a:p>
            <a:pPr marL="0" indent="0">
              <a:buNone/>
            </a:pPr>
            <a:r>
              <a:rPr lang="en-GB" sz="1300" dirty="0"/>
              <a:t>Flush occlusion of the SFA. Flow reconstitutes at the level of the adductor hiatus. </a:t>
            </a:r>
          </a:p>
          <a:p>
            <a:pPr marL="0" indent="0">
              <a:buNone/>
            </a:pPr>
            <a:r>
              <a:rPr lang="en-GB" sz="1300" dirty="0"/>
              <a:t>Patent popliteal and TPT. </a:t>
            </a:r>
          </a:p>
          <a:p>
            <a:pPr marL="0" indent="0">
              <a:buNone/>
            </a:pPr>
            <a:r>
              <a:rPr lang="en-GB" sz="1300" dirty="0"/>
              <a:t>Two vessel run-off. Peroneal occluded. </a:t>
            </a:r>
          </a:p>
        </p:txBody>
      </p:sp>
    </p:spTree>
    <p:extLst>
      <p:ext uri="{BB962C8B-B14F-4D97-AF65-F5344CB8AC3E}">
        <p14:creationId xmlns:p14="http://schemas.microsoft.com/office/powerpoint/2010/main" val="2760057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Diabetic foot necrosis being admitted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abdominal aorta, normal calibre. Triphasic.</a:t>
            </a:r>
          </a:p>
          <a:p>
            <a:pPr marL="0" indent="0">
              <a:buNone/>
            </a:pPr>
            <a:r>
              <a:rPr lang="en-GB" sz="1300" dirty="0"/>
              <a:t>Patent CIA and EIA, normal flow patterns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Mild disease in the CFA, &lt;50%. Triphasic. Patent PFA origin. </a:t>
            </a:r>
          </a:p>
          <a:p>
            <a:pPr marL="0" indent="0">
              <a:buNone/>
            </a:pPr>
            <a:r>
              <a:rPr lang="en-GB" sz="1300" dirty="0"/>
              <a:t>There is a ~50% stenosis of the mid-SFA with mild disease also seen distally. </a:t>
            </a:r>
          </a:p>
          <a:p>
            <a:pPr marL="0" indent="0">
              <a:buNone/>
            </a:pPr>
            <a:r>
              <a:rPr lang="en-GB" sz="1300" dirty="0"/>
              <a:t>Patent popliteal artery, remains triphasic. </a:t>
            </a:r>
          </a:p>
          <a:p>
            <a:pPr marL="0" indent="0">
              <a:buNone/>
            </a:pPr>
            <a:r>
              <a:rPr lang="en-GB" sz="1300" dirty="0"/>
              <a:t>There is a ~50% stenosis of the TPT. The PTA is occluded throughout. </a:t>
            </a:r>
          </a:p>
          <a:p>
            <a:pPr marL="0" indent="0">
              <a:buNone/>
            </a:pPr>
            <a:r>
              <a:rPr lang="en-GB" sz="1300" dirty="0"/>
              <a:t>There are &gt;75% and 50-75% stenosis of the ATA. Monophasic distally.</a:t>
            </a:r>
          </a:p>
          <a:p>
            <a:pPr marL="0" indent="0">
              <a:buNone/>
            </a:pPr>
            <a:r>
              <a:rPr lang="en-GB" sz="1300" dirty="0"/>
              <a:t>There is a 50-75% stenosis of the peroneal artery. Monophasic distally.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Mild </a:t>
            </a:r>
            <a:r>
              <a:rPr lang="en-GB" sz="1300" dirty="0" err="1"/>
              <a:t>femoro</a:t>
            </a:r>
            <a:r>
              <a:rPr lang="en-GB" sz="1300" dirty="0"/>
              <a:t>-popliteal disease</a:t>
            </a:r>
          </a:p>
          <a:p>
            <a:pPr marL="0" indent="0">
              <a:buNone/>
            </a:pPr>
            <a:r>
              <a:rPr lang="en-GB" sz="1300" dirty="0"/>
              <a:t>Diseased two vessel run-off</a:t>
            </a:r>
          </a:p>
        </p:txBody>
      </p:sp>
    </p:spTree>
    <p:extLst>
      <p:ext uri="{BB962C8B-B14F-4D97-AF65-F5344CB8AC3E}">
        <p14:creationId xmlns:p14="http://schemas.microsoft.com/office/powerpoint/2010/main" val="600575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:Previous CERAB. Now bilateral atypical pain on walking, standing. No pulses below groin on right. US aorta and bilateral iliac and right full please.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and triphasic abdominal aorta.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Right side:</a:t>
            </a:r>
          </a:p>
          <a:p>
            <a:pPr marL="0" indent="0">
              <a:buNone/>
            </a:pPr>
            <a:r>
              <a:rPr lang="en-GB" sz="1300" dirty="0"/>
              <a:t>Patent CIA, triphasic.</a:t>
            </a:r>
          </a:p>
          <a:p>
            <a:pPr marL="0" indent="0">
              <a:buNone/>
            </a:pPr>
            <a:r>
              <a:rPr lang="en-GB" sz="1300" dirty="0"/>
              <a:t>There is a ~50% stenosis of the EIA.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origin, triphasic.</a:t>
            </a:r>
          </a:p>
          <a:p>
            <a:pPr marL="0" indent="0">
              <a:buNone/>
            </a:pPr>
            <a:r>
              <a:rPr lang="en-GB" sz="1300" dirty="0"/>
              <a:t>Patent proximal SFA. There is a &gt;75% stenosis of the distal SFA (PSV 43-583cm/s). </a:t>
            </a:r>
          </a:p>
          <a:p>
            <a:pPr marL="0" indent="0">
              <a:buNone/>
            </a:pPr>
            <a:r>
              <a:rPr lang="en-GB" sz="1300" dirty="0"/>
              <a:t>All monophasic below this. </a:t>
            </a:r>
          </a:p>
          <a:p>
            <a:pPr marL="0" indent="0">
              <a:buNone/>
            </a:pPr>
            <a:r>
              <a:rPr lang="en-GB" sz="1300" dirty="0"/>
              <a:t>Patent popliteal and TPT. The ATA and PTA and patent throughout. </a:t>
            </a:r>
          </a:p>
          <a:p>
            <a:pPr marL="0" indent="0">
              <a:buNone/>
            </a:pPr>
            <a:r>
              <a:rPr lang="en-GB" sz="1300" dirty="0"/>
              <a:t>There is a short occlusion of the proximal peroneal artery with retrograde flow seen distally. </a:t>
            </a:r>
          </a:p>
        </p:txBody>
      </p:sp>
    </p:spTree>
    <p:extLst>
      <p:ext uri="{BB962C8B-B14F-4D97-AF65-F5344CB8AC3E}">
        <p14:creationId xmlns:p14="http://schemas.microsoft.com/office/powerpoint/2010/main" val="1761392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bilateral scans please. bilat calf </a:t>
            </a:r>
            <a:r>
              <a:rPr lang="en-GB" sz="1300" dirty="0" err="1"/>
              <a:t>Ic</a:t>
            </a:r>
            <a:r>
              <a:rPr lang="en-GB" sz="1300" dirty="0"/>
              <a:t> </a:t>
            </a:r>
            <a:r>
              <a:rPr lang="en-GB" sz="1300" dirty="0" err="1"/>
              <a:t>andrest</a:t>
            </a:r>
            <a:r>
              <a:rPr lang="en-GB" sz="1300" dirty="0"/>
              <a:t> pain. low </a:t>
            </a:r>
            <a:r>
              <a:rPr lang="en-GB" sz="1300" dirty="0" err="1"/>
              <a:t>ABPIs.likely</a:t>
            </a:r>
            <a:r>
              <a:rPr lang="en-GB" sz="1300" dirty="0"/>
              <a:t> </a:t>
            </a:r>
            <a:r>
              <a:rPr lang="en-GB" sz="1300" dirty="0" err="1"/>
              <a:t>aorto</a:t>
            </a:r>
            <a:r>
              <a:rPr lang="en-GB" sz="1300" dirty="0"/>
              <a:t> ilia disease. Previous MI, type 2 DM, smoker. thanks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distal abdominal aorta is occluded.</a:t>
            </a:r>
          </a:p>
          <a:p>
            <a:pPr marL="0" indent="0">
              <a:buNone/>
            </a:pPr>
            <a:r>
              <a:rPr lang="en-GB" sz="1300" dirty="0"/>
              <a:t>Moderately high aortic bifurcation with acoustic shadowing from bowel gas so unable to determine proximal extent of occlusion.</a:t>
            </a:r>
          </a:p>
          <a:p>
            <a:pPr marL="0" indent="0">
              <a:buNone/>
            </a:pPr>
            <a:r>
              <a:rPr lang="en-GB" sz="1300" dirty="0"/>
              <a:t>The right CIA and EIA are occluded. </a:t>
            </a:r>
          </a:p>
          <a:p>
            <a:pPr marL="0" indent="0">
              <a:buNone/>
            </a:pPr>
            <a:r>
              <a:rPr lang="en-GB" sz="1300" dirty="0"/>
              <a:t>The left CIA and EIA are patent with monophasic signals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with collateral supply visualised. Monophasic signals. </a:t>
            </a:r>
          </a:p>
          <a:p>
            <a:pPr marL="0" indent="0">
              <a:buNone/>
            </a:pPr>
            <a:r>
              <a:rPr lang="en-GB" sz="1300" dirty="0"/>
              <a:t>Patent PFA origin.</a:t>
            </a:r>
          </a:p>
          <a:p>
            <a:pPr marL="0" indent="0">
              <a:buNone/>
            </a:pPr>
            <a:r>
              <a:rPr lang="en-GB" sz="1300" dirty="0"/>
              <a:t>The SFA and popliteal artery are patent.</a:t>
            </a:r>
          </a:p>
          <a:p>
            <a:pPr marL="0" indent="0">
              <a:buNone/>
            </a:pPr>
            <a:r>
              <a:rPr lang="en-GB" sz="1300" dirty="0"/>
              <a:t>Patent TPT with three vessel run-off.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Occluded abdominal aorta and right iliac arteries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32144191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bilateral scans please. bilat calf </a:t>
            </a:r>
            <a:r>
              <a:rPr lang="en-GB" sz="1300" dirty="0" err="1"/>
              <a:t>Ic</a:t>
            </a:r>
            <a:r>
              <a:rPr lang="en-GB" sz="1300" dirty="0"/>
              <a:t> </a:t>
            </a:r>
            <a:r>
              <a:rPr lang="en-GB" sz="1300" dirty="0" err="1"/>
              <a:t>andrest</a:t>
            </a:r>
            <a:r>
              <a:rPr lang="en-GB" sz="1300" dirty="0"/>
              <a:t> pain. low </a:t>
            </a:r>
            <a:r>
              <a:rPr lang="en-GB" sz="1300" err="1"/>
              <a:t>ABPIs</a:t>
            </a:r>
            <a:r>
              <a:rPr lang="en-GB" sz="1300"/>
              <a:t>. likely </a:t>
            </a:r>
            <a:r>
              <a:rPr lang="en-GB" sz="1300" dirty="0" err="1"/>
              <a:t>aorto</a:t>
            </a:r>
            <a:r>
              <a:rPr lang="en-GB" sz="1300" dirty="0"/>
              <a:t> ilia disease. Previous MI, type 2 DM, smoker. thanks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distal abdominal aorta is occluded.</a:t>
            </a:r>
          </a:p>
          <a:p>
            <a:pPr marL="0" indent="0">
              <a:buNone/>
            </a:pPr>
            <a:r>
              <a:rPr lang="en-GB" sz="1300" dirty="0"/>
              <a:t>Moderately high aortic bifurcation with acoustic shadowing from bowel gas so unable to determine proximal extent of occlusion.</a:t>
            </a:r>
          </a:p>
          <a:p>
            <a:pPr marL="0" indent="0">
              <a:buNone/>
            </a:pPr>
            <a:r>
              <a:rPr lang="en-GB" sz="1300" dirty="0"/>
              <a:t>The right CIA and EIA are occluded. </a:t>
            </a:r>
          </a:p>
          <a:p>
            <a:pPr marL="0" indent="0">
              <a:buNone/>
            </a:pPr>
            <a:r>
              <a:rPr lang="en-GB" sz="1300" dirty="0"/>
              <a:t>The left CIA and EIA are patent with monophasic signals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origin, monophasic signals.</a:t>
            </a:r>
          </a:p>
          <a:p>
            <a:pPr marL="0" indent="0">
              <a:buNone/>
            </a:pPr>
            <a:r>
              <a:rPr lang="en-GB" sz="1300" dirty="0"/>
              <a:t>The SFA and popliteal artery are patent.</a:t>
            </a:r>
          </a:p>
          <a:p>
            <a:pPr marL="0" indent="0">
              <a:buNone/>
            </a:pPr>
            <a:r>
              <a:rPr lang="en-GB" sz="1300" dirty="0"/>
              <a:t>Patent TPT with three vessel run-off.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Occluded abdominal aorta and right iliac arteries</a:t>
            </a:r>
          </a:p>
        </p:txBody>
      </p:sp>
    </p:spTree>
    <p:extLst>
      <p:ext uri="{BB962C8B-B14F-4D97-AF65-F5344CB8AC3E}">
        <p14:creationId xmlns:p14="http://schemas.microsoft.com/office/powerpoint/2010/main" val="3401362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</a:t>
            </a:r>
            <a:r>
              <a:rPr lang="en-GB" sz="1300" dirty="0" err="1"/>
              <a:t>Claudicant</a:t>
            </a:r>
            <a:r>
              <a:rPr lang="en-GB" sz="1300" dirty="0"/>
              <a:t> review post 3/12 exercise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 where seen. </a:t>
            </a:r>
          </a:p>
          <a:p>
            <a:pPr marL="0" indent="0">
              <a:buNone/>
            </a:pPr>
            <a:r>
              <a:rPr lang="en-GB" sz="1300" dirty="0"/>
              <a:t>Patent CIA,  multiphasic. </a:t>
            </a:r>
          </a:p>
          <a:p>
            <a:pPr marL="0" indent="0">
              <a:buNone/>
            </a:pPr>
            <a:r>
              <a:rPr lang="en-GB" sz="1300" dirty="0"/>
              <a:t>Elevated velocities throughout the EIA (240cm/s) but no focal stenosis seen.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CFA, triphasic at the groin. Patent PF origin. </a:t>
            </a:r>
          </a:p>
          <a:p>
            <a:pPr marL="0" indent="0">
              <a:buNone/>
            </a:pPr>
            <a:r>
              <a:rPr lang="en-GB" sz="1300" dirty="0"/>
              <a:t>There is a flush occlusion at the SFA origin. Flow reconstitutes ~10cm distally in the upper thigh.</a:t>
            </a:r>
          </a:p>
          <a:p>
            <a:pPr marL="0" indent="0">
              <a:buNone/>
            </a:pPr>
            <a:r>
              <a:rPr lang="en-GB" sz="1300" dirty="0"/>
              <a:t>The remainder of the SFA is patent with mild disease, monophasic throughout.</a:t>
            </a:r>
          </a:p>
          <a:p>
            <a:pPr marL="0" indent="0">
              <a:buNone/>
            </a:pPr>
            <a:r>
              <a:rPr lang="en-GB" sz="1300" dirty="0"/>
              <a:t>Patent popliteal artery and TPT.</a:t>
            </a:r>
          </a:p>
          <a:p>
            <a:pPr marL="0" indent="0">
              <a:buNone/>
            </a:pPr>
            <a:r>
              <a:rPr lang="en-GB" sz="1300" dirty="0"/>
              <a:t>The ATA and peroneal artery are patent throughout. PTA is occluded proximally, refills above the ankle via a </a:t>
            </a:r>
            <a:r>
              <a:rPr lang="en-GB" sz="1300" dirty="0" err="1"/>
              <a:t>collaterl</a:t>
            </a:r>
            <a:r>
              <a:rPr lang="en-GB" sz="1300" dirty="0"/>
              <a:t>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~10cm SFA origin occlusion. PTA occlusion.</a:t>
            </a:r>
          </a:p>
        </p:txBody>
      </p:sp>
    </p:spTree>
    <p:extLst>
      <p:ext uri="{BB962C8B-B14F-4D97-AF65-F5344CB8AC3E}">
        <p14:creationId xmlns:p14="http://schemas.microsoft.com/office/powerpoint/2010/main" val="2892638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Right and/or Left?: Right, Left </a:t>
            </a:r>
            <a:r>
              <a:rPr lang="en-GB" sz="1300" dirty="0" err="1"/>
              <a:t>Rel</a:t>
            </a:r>
            <a:r>
              <a:rPr lang="en-GB" sz="1300" dirty="0"/>
              <a:t> Clin Detail, </a:t>
            </a:r>
            <a:r>
              <a:rPr lang="en-GB" sz="1300" dirty="0" err="1"/>
              <a:t>Diag</a:t>
            </a:r>
            <a:r>
              <a:rPr lang="en-GB" sz="1300" dirty="0"/>
              <a:t> ?: DM, back pain and short distance calf pain with pressure drop. Some symptoms at night (</a:t>
            </a:r>
            <a:r>
              <a:rPr lang="en-GB" sz="1300" dirty="0" err="1"/>
              <a:t>numbess</a:t>
            </a:r>
            <a:r>
              <a:rPr lang="en-GB" sz="1300" dirty="0"/>
              <a:t> and burning) but probably neuropathic, unable to exercise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Unable to visualise abdominal aorta or common iliac artery due to large abdomen and bowel gas.</a:t>
            </a:r>
          </a:p>
          <a:p>
            <a:pPr marL="0" indent="0">
              <a:buNone/>
            </a:pPr>
            <a:r>
              <a:rPr lang="en-GB" sz="1300" dirty="0"/>
              <a:t>The external iliac arteries are widely patent and triphasic suggesting no haemodynamically significant proximal disease.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Mild disease in the CFA, not significant. Triphasic signals. </a:t>
            </a:r>
          </a:p>
          <a:p>
            <a:pPr marL="0" indent="0">
              <a:buNone/>
            </a:pPr>
            <a:r>
              <a:rPr lang="en-GB" sz="1300" dirty="0"/>
              <a:t>Patent PFA origin.</a:t>
            </a:r>
          </a:p>
          <a:p>
            <a:pPr marL="0" indent="0">
              <a:buNone/>
            </a:pPr>
            <a:r>
              <a:rPr lang="en-GB" sz="1300" dirty="0"/>
              <a:t>The SFA is diffusely narrow with a &gt;75% stenosis seen distally. </a:t>
            </a:r>
          </a:p>
          <a:p>
            <a:pPr marL="0" indent="0">
              <a:buNone/>
            </a:pPr>
            <a:r>
              <a:rPr lang="en-GB" sz="1300" dirty="0"/>
              <a:t>Patent popliteal artery, monophasic. Patent TPT with three vessel run-off.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Diffusely narrow SFA with &gt;75% stenosis distally</a:t>
            </a:r>
          </a:p>
        </p:txBody>
      </p:sp>
    </p:spTree>
    <p:extLst>
      <p:ext uri="{BB962C8B-B14F-4D97-AF65-F5344CB8AC3E}">
        <p14:creationId xmlns:p14="http://schemas.microsoft.com/office/powerpoint/2010/main" val="4122464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Right and/or Left?: Right, Left </a:t>
            </a:r>
            <a:r>
              <a:rPr lang="en-GB" sz="1300" dirty="0" err="1"/>
              <a:t>Rel</a:t>
            </a:r>
            <a:r>
              <a:rPr lang="en-GB" sz="1300" dirty="0"/>
              <a:t> Clin Detail, </a:t>
            </a:r>
            <a:r>
              <a:rPr lang="en-GB" sz="1300" dirty="0" err="1"/>
              <a:t>Diag</a:t>
            </a:r>
            <a:r>
              <a:rPr lang="en-GB" sz="1300" dirty="0"/>
              <a:t> ?: DM, back pain and short distance calf pain with pressure drop. Some symptoms at night (</a:t>
            </a:r>
            <a:r>
              <a:rPr lang="en-GB" sz="1300" dirty="0" err="1"/>
              <a:t>numbess</a:t>
            </a:r>
            <a:r>
              <a:rPr lang="en-GB" sz="1300" dirty="0"/>
              <a:t> and burning) but probably neuropathic, unable to exercise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Unable to visualise abdominal aorta or common iliac artery due to large abdomen and bowel gas.</a:t>
            </a:r>
          </a:p>
          <a:p>
            <a:pPr marL="0" indent="0">
              <a:buNone/>
            </a:pPr>
            <a:r>
              <a:rPr lang="en-GB" sz="1300" dirty="0"/>
              <a:t>The external iliac arteries are widely patent and triphasic suggesting no haemodynamically significant proximal disease.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CFA, and PFA origin, triphasic.</a:t>
            </a:r>
          </a:p>
          <a:p>
            <a:pPr marL="0" indent="0">
              <a:buNone/>
            </a:pPr>
            <a:r>
              <a:rPr lang="en-GB" sz="1300" dirty="0"/>
              <a:t>The SFA is patent and multiphasic proximally.</a:t>
            </a:r>
          </a:p>
          <a:p>
            <a:pPr marL="0" indent="0">
              <a:buNone/>
            </a:pPr>
            <a:r>
              <a:rPr lang="en-GB" sz="1300" dirty="0"/>
              <a:t>There is a short (2cm) occlusion distally. Collaterals seen. </a:t>
            </a:r>
          </a:p>
          <a:p>
            <a:pPr marL="0" indent="0">
              <a:buNone/>
            </a:pPr>
            <a:r>
              <a:rPr lang="en-GB" sz="1300" dirty="0"/>
              <a:t>Patent popliteal artery and TPT, monophasic.</a:t>
            </a:r>
          </a:p>
          <a:p>
            <a:pPr marL="0" indent="0">
              <a:buNone/>
            </a:pPr>
            <a:r>
              <a:rPr lang="en-GB" sz="1300" dirty="0"/>
              <a:t>The ATA appears patent at the origin but then occludes. </a:t>
            </a:r>
          </a:p>
          <a:p>
            <a:pPr marL="0" indent="0">
              <a:buNone/>
            </a:pPr>
            <a:r>
              <a:rPr lang="en-GB" sz="1300" dirty="0"/>
              <a:t>PTA and peroneal artery are patent and monophasic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Short distal SFA occlusion, ATA occlusion</a:t>
            </a:r>
          </a:p>
        </p:txBody>
      </p:sp>
    </p:spTree>
    <p:extLst>
      <p:ext uri="{BB962C8B-B14F-4D97-AF65-F5344CB8AC3E}">
        <p14:creationId xmlns:p14="http://schemas.microsoft.com/office/powerpoint/2010/main" val="2618099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Right and/or Left?: Right, Left </a:t>
            </a:r>
            <a:r>
              <a:rPr lang="en-GB" sz="1300" dirty="0" err="1"/>
              <a:t>Rel</a:t>
            </a:r>
            <a:r>
              <a:rPr lang="en-GB" sz="1300" dirty="0"/>
              <a:t> Clin Detail, </a:t>
            </a:r>
            <a:r>
              <a:rPr lang="en-GB" sz="1300" dirty="0" err="1"/>
              <a:t>Diag</a:t>
            </a:r>
            <a:r>
              <a:rPr lang="en-GB" sz="1300" dirty="0"/>
              <a:t> ?: DM, back pain and short distance calf pain with pressure drop. Some symptoms at night (</a:t>
            </a:r>
            <a:r>
              <a:rPr lang="en-GB" sz="1300" dirty="0" err="1"/>
              <a:t>numbess</a:t>
            </a:r>
            <a:r>
              <a:rPr lang="en-GB" sz="1300" dirty="0"/>
              <a:t> and burning) but probably neuropathic, unable to exercise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Unable to visualise abdominal aorta or common iliac artery due to large abdomen and bowel gas.</a:t>
            </a:r>
          </a:p>
          <a:p>
            <a:pPr marL="0" indent="0">
              <a:buNone/>
            </a:pPr>
            <a:r>
              <a:rPr lang="en-GB" sz="1300" dirty="0"/>
              <a:t>The external iliac arteries are widely patent and triphasic suggesting no haemodynamically significant proximal disease.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CFA, and PFA origin, triphasic.</a:t>
            </a:r>
          </a:p>
          <a:p>
            <a:pPr marL="0" indent="0">
              <a:buNone/>
            </a:pPr>
            <a:r>
              <a:rPr lang="en-GB" sz="1300" dirty="0"/>
              <a:t>The SFA is patent and multiphasic proximally.</a:t>
            </a:r>
          </a:p>
          <a:p>
            <a:pPr marL="0" indent="0">
              <a:buNone/>
            </a:pPr>
            <a:r>
              <a:rPr lang="en-GB" sz="1300" dirty="0"/>
              <a:t>There is a short (2cm) occlusion distally. Collaterals seen. </a:t>
            </a:r>
          </a:p>
          <a:p>
            <a:pPr marL="0" indent="0">
              <a:buNone/>
            </a:pPr>
            <a:r>
              <a:rPr lang="en-GB" sz="1300" dirty="0"/>
              <a:t>Patent popliteal artery and TPT, monophasic.</a:t>
            </a:r>
          </a:p>
          <a:p>
            <a:pPr marL="0" indent="0">
              <a:buNone/>
            </a:pPr>
            <a:r>
              <a:rPr lang="en-GB" sz="1300" dirty="0"/>
              <a:t>The ATA appears patent at the origin but then occludes. </a:t>
            </a:r>
          </a:p>
          <a:p>
            <a:pPr marL="0" indent="0">
              <a:buNone/>
            </a:pPr>
            <a:r>
              <a:rPr lang="en-GB" sz="1300" dirty="0"/>
              <a:t>PTA and peroneal artery are patent and monophasic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Short distal SFA occlusion, ATA occlusion</a:t>
            </a:r>
          </a:p>
        </p:txBody>
      </p:sp>
    </p:spTree>
    <p:extLst>
      <p:ext uri="{BB962C8B-B14F-4D97-AF65-F5344CB8AC3E}">
        <p14:creationId xmlns:p14="http://schemas.microsoft.com/office/powerpoint/2010/main" val="1666811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 L foot rest pain, no tissue loss. 2 years of calf pain on bike but 6 weeks of walking pain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LEFT SIDE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 where seen, triphasic. </a:t>
            </a:r>
          </a:p>
          <a:p>
            <a:pPr marL="0" indent="0">
              <a:buNone/>
            </a:pPr>
            <a:r>
              <a:rPr lang="en-GB" sz="1300" dirty="0"/>
              <a:t>The common and external iliac arteries are widely patent with triphasic signals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Mild disease in CFA, no significant. Triphasic CFA and PFA origin.</a:t>
            </a:r>
          </a:p>
          <a:p>
            <a:pPr marL="0" indent="0">
              <a:buNone/>
            </a:pPr>
            <a:r>
              <a:rPr lang="en-GB" sz="1300" dirty="0"/>
              <a:t>The SFA is patent throughout but with high resistant Doppler signals suggestive of distal obstruction. </a:t>
            </a:r>
          </a:p>
          <a:p>
            <a:pPr marL="0" indent="0">
              <a:buNone/>
            </a:pPr>
            <a:r>
              <a:rPr lang="en-GB" sz="1300" dirty="0"/>
              <a:t>There is a short (~2cm) occlusion of the proximal popliteal artery. No evidence of aneurysm.</a:t>
            </a:r>
          </a:p>
          <a:p>
            <a:pPr marL="0" indent="0">
              <a:buNone/>
            </a:pPr>
            <a:r>
              <a:rPr lang="en-GB" sz="1300" dirty="0"/>
              <a:t>Flow reconstitutes just above the level of the knee crease, monophasic. </a:t>
            </a:r>
          </a:p>
          <a:p>
            <a:pPr marL="0" indent="0">
              <a:buNone/>
            </a:pPr>
            <a:r>
              <a:rPr lang="en-GB" sz="1300" dirty="0"/>
              <a:t>Patent distal popliteal artery and TPT. Three vessel run-off.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Short proximal popliteal artery occlusion</a:t>
            </a:r>
          </a:p>
        </p:txBody>
      </p:sp>
    </p:spTree>
    <p:extLst>
      <p:ext uri="{BB962C8B-B14F-4D97-AF65-F5344CB8AC3E}">
        <p14:creationId xmlns:p14="http://schemas.microsoft.com/office/powerpoint/2010/main" val="3946158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bilateral claudication nil below </a:t>
            </a:r>
            <a:r>
              <a:rPr lang="en-GB" sz="1300" dirty="0" err="1"/>
              <a:t>femorals</a:t>
            </a:r>
            <a:r>
              <a:rPr lang="en-GB" sz="1300" dirty="0"/>
              <a:t> ? options in 3/12 with </a:t>
            </a:r>
            <a:r>
              <a:rPr lang="en-GB" sz="1300" dirty="0" err="1"/>
              <a:t>claudicant</a:t>
            </a:r>
            <a:r>
              <a:rPr lang="en-GB" sz="1300" dirty="0"/>
              <a:t> exercising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aorta. Patent, multiphasic. </a:t>
            </a:r>
          </a:p>
          <a:p>
            <a:pPr marL="0" indent="0">
              <a:buNone/>
            </a:pPr>
            <a:r>
              <a:rPr lang="en-GB" sz="1300" dirty="0"/>
              <a:t>The CIA and EIA are patent with no haemodynamically significant disease seen.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 triphasic.</a:t>
            </a:r>
          </a:p>
          <a:p>
            <a:pPr marL="0" indent="0">
              <a:buNone/>
            </a:pPr>
            <a:r>
              <a:rPr lang="en-GB" sz="1300" dirty="0"/>
              <a:t>The SFA is patent with high resistant signals. </a:t>
            </a:r>
          </a:p>
          <a:p>
            <a:pPr marL="0" indent="0">
              <a:buNone/>
            </a:pPr>
            <a:r>
              <a:rPr lang="en-GB" sz="1300" dirty="0"/>
              <a:t>There is a &gt;90% stenosis of the above knee popliteal artery (PSV 49-663cm/s). </a:t>
            </a:r>
          </a:p>
          <a:p>
            <a:pPr marL="0" indent="0">
              <a:buNone/>
            </a:pPr>
            <a:r>
              <a:rPr lang="en-GB" sz="1300" dirty="0"/>
              <a:t>Patent TPT with three vessel run-off.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&gt;90% above knee popliteal stenosis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1442653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bilateral claudication nil below </a:t>
            </a:r>
            <a:r>
              <a:rPr lang="en-GB" sz="1300" dirty="0" err="1"/>
              <a:t>femorals</a:t>
            </a:r>
            <a:r>
              <a:rPr lang="en-GB" sz="1300" dirty="0"/>
              <a:t> ? options in 3/12 with </a:t>
            </a:r>
            <a:r>
              <a:rPr lang="en-GB" sz="1300" dirty="0" err="1"/>
              <a:t>claudicant</a:t>
            </a:r>
            <a:r>
              <a:rPr lang="en-GB" sz="1300" dirty="0"/>
              <a:t> exercising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Iliac &amp; Femoral :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Normal calibre abdominal aorta. Patent, multiphasic. </a:t>
            </a:r>
          </a:p>
          <a:p>
            <a:pPr marL="0" indent="0">
              <a:buNone/>
            </a:pPr>
            <a:r>
              <a:rPr lang="en-GB" sz="1300" dirty="0"/>
              <a:t>The CIA and EIA are patent with no haemodynamically significant disease seen.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Arteries </a:t>
            </a:r>
            <a:r>
              <a:rPr lang="en-GB" sz="1300" dirty="0" err="1"/>
              <a:t>Femoro</a:t>
            </a:r>
            <a:r>
              <a:rPr lang="en-GB" sz="1300" dirty="0"/>
              <a:t>-Popliteal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Patent CFA and PFA origin bi/triphasic.</a:t>
            </a:r>
          </a:p>
          <a:p>
            <a:pPr marL="0" indent="0">
              <a:buNone/>
            </a:pPr>
            <a:r>
              <a:rPr lang="en-GB" sz="1300" dirty="0"/>
              <a:t>The SFA is patent proximally with high resistant signals. </a:t>
            </a:r>
          </a:p>
          <a:p>
            <a:pPr marL="0" indent="0">
              <a:buNone/>
            </a:pPr>
            <a:r>
              <a:rPr lang="en-GB" sz="1300" dirty="0"/>
              <a:t>There is a 50-75% stenosis of the distal SFA (PSV 98-344cm/s). </a:t>
            </a:r>
          </a:p>
          <a:p>
            <a:pPr marL="0" indent="0">
              <a:buNone/>
            </a:pPr>
            <a:r>
              <a:rPr lang="en-GB" sz="1300" dirty="0"/>
              <a:t>Patent popliteal artery and TPT with three vessel run-off. 	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50-75% distal SFA stenosis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3173909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3198</Words>
  <Application>Microsoft Office PowerPoint</Application>
  <PresentationFormat>Widescreen</PresentationFormat>
  <Paragraphs>408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Core Modality 2 – Peripheral arterial duplex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Modality 1 - Carotid Duplex</dc:title>
  <dc:creator>William Owen</dc:creator>
  <cp:lastModifiedBy>William Owen</cp:lastModifiedBy>
  <cp:revision>10</cp:revision>
  <dcterms:created xsi:type="dcterms:W3CDTF">2023-08-16T08:19:08Z</dcterms:created>
  <dcterms:modified xsi:type="dcterms:W3CDTF">2023-09-12T10:29:39Z</dcterms:modified>
</cp:coreProperties>
</file>