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3" r:id="rId14"/>
    <p:sldId id="274" r:id="rId15"/>
    <p:sldId id="275" r:id="rId16"/>
    <p:sldId id="268" r:id="rId17"/>
    <p:sldId id="269" r:id="rId18"/>
    <p:sldId id="270" r:id="rId19"/>
    <p:sldId id="271" r:id="rId20"/>
    <p:sldId id="27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B399-A46E-41F9-9F91-0E7E12DA4D46}" type="datetimeFigureOut">
              <a:rPr lang="en-GB" smtClean="0"/>
              <a:t>07/02/2023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26C0-DF50-4815-A1A0-CDFD8B1BCE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26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B399-A46E-41F9-9F91-0E7E12DA4D46}" type="datetimeFigureOut">
              <a:rPr lang="en-GB" smtClean="0"/>
              <a:t>07/02/2023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26C0-DF50-4815-A1A0-CDFD8B1BCE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492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B399-A46E-41F9-9F91-0E7E12DA4D46}" type="datetimeFigureOut">
              <a:rPr lang="en-GB" smtClean="0"/>
              <a:t>07/02/2023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26C0-DF50-4815-A1A0-CDFD8B1BCE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724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B399-A46E-41F9-9F91-0E7E12DA4D46}" type="datetimeFigureOut">
              <a:rPr lang="en-GB" smtClean="0"/>
              <a:t>07/02/2023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26C0-DF50-4815-A1A0-CDFD8B1BCE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93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B399-A46E-41F9-9F91-0E7E12DA4D46}" type="datetimeFigureOut">
              <a:rPr lang="en-GB" smtClean="0"/>
              <a:t>07/02/2023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26C0-DF50-4815-A1A0-CDFD8B1BCE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0552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B399-A46E-41F9-9F91-0E7E12DA4D46}" type="datetimeFigureOut">
              <a:rPr lang="en-GB" smtClean="0"/>
              <a:t>07/02/2023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26C0-DF50-4815-A1A0-CDFD8B1BCE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0063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B399-A46E-41F9-9F91-0E7E12DA4D46}" type="datetimeFigureOut">
              <a:rPr lang="en-GB" smtClean="0"/>
              <a:t>07/02/2023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26C0-DF50-4815-A1A0-CDFD8B1BCE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5632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B399-A46E-41F9-9F91-0E7E12DA4D46}" type="datetimeFigureOut">
              <a:rPr lang="en-GB" smtClean="0"/>
              <a:t>07/02/2023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26C0-DF50-4815-A1A0-CDFD8B1BCE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2305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B399-A46E-41F9-9F91-0E7E12DA4D46}" type="datetimeFigureOut">
              <a:rPr lang="en-GB" smtClean="0"/>
              <a:t>07/02/2023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26C0-DF50-4815-A1A0-CDFD8B1BCE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914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B399-A46E-41F9-9F91-0E7E12DA4D46}" type="datetimeFigureOut">
              <a:rPr lang="en-GB" smtClean="0"/>
              <a:t>07/02/2023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26C0-DF50-4815-A1A0-CDFD8B1BCE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060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B399-A46E-41F9-9F91-0E7E12DA4D46}" type="datetimeFigureOut">
              <a:rPr lang="en-GB" smtClean="0"/>
              <a:t>07/02/2023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26C0-DF50-4815-A1A0-CDFD8B1BCE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122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5B399-A46E-41F9-9F91-0E7E12DA4D46}" type="datetimeFigureOut">
              <a:rPr lang="en-GB" smtClean="0"/>
              <a:t>07/02/2023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026C0-DF50-4815-A1A0-CDFD8B1BCE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4198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u="sng" dirty="0" smtClean="0">
                <a:solidFill>
                  <a:srgbClr val="FF0000"/>
                </a:solidFill>
              </a:rPr>
              <a:t>Lower </a:t>
            </a:r>
            <a:r>
              <a:rPr lang="en-GB" b="1" u="sng" smtClean="0">
                <a:solidFill>
                  <a:srgbClr val="FF0000"/>
                </a:solidFill>
              </a:rPr>
              <a:t>limb arterial </a:t>
            </a:r>
            <a:r>
              <a:rPr lang="en-GB" b="1" u="sng" dirty="0" smtClean="0">
                <a:solidFill>
                  <a:srgbClr val="FF0000"/>
                </a:solidFill>
              </a:rPr>
              <a:t>scans </a:t>
            </a:r>
            <a:endParaRPr lang="en-GB" b="1" u="sng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407269"/>
            <a:ext cx="9144000" cy="967153"/>
          </a:xfrm>
        </p:spPr>
        <p:txBody>
          <a:bodyPr/>
          <a:lstStyle/>
          <a:p>
            <a:r>
              <a:rPr lang="en-GB" dirty="0" smtClean="0"/>
              <a:t>Maria Bunakova 12/2022-01/2023Imperial College Healthcare NHS Trust / Charing Cross Hospital, </a:t>
            </a:r>
            <a:r>
              <a:rPr lang="en-GB" smtClean="0"/>
              <a:t>St Mary’s </a:t>
            </a:r>
            <a:r>
              <a:rPr lang="en-GB" dirty="0"/>
              <a:t>H</a:t>
            </a:r>
            <a:r>
              <a:rPr lang="en-GB" smtClean="0"/>
              <a:t>ospital</a:t>
            </a:r>
            <a:r>
              <a:rPr lang="en-GB" dirty="0" smtClean="0"/>
              <a:t>/ Vascular Studies.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7530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81" y="114298"/>
            <a:ext cx="3638887" cy="46254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316" y="114298"/>
            <a:ext cx="3639037" cy="44287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2122" y="245083"/>
            <a:ext cx="3628828" cy="4297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094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83" y="184638"/>
            <a:ext cx="3559444" cy="42104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382" y="79131"/>
            <a:ext cx="3933968" cy="47903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4618" y="433388"/>
            <a:ext cx="3564143" cy="443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437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474" y="685798"/>
            <a:ext cx="3552680" cy="4440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3503" y="378069"/>
            <a:ext cx="3596921" cy="45280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0424" y="380267"/>
            <a:ext cx="3791802" cy="474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886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784" y="298939"/>
            <a:ext cx="3538756" cy="50379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3540" y="312584"/>
            <a:ext cx="4115313" cy="50243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3391" y="257908"/>
            <a:ext cx="4308609" cy="5079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954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30" y="404445"/>
            <a:ext cx="3342596" cy="39328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944" y="0"/>
            <a:ext cx="3918656" cy="546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17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944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u="sng" dirty="0" smtClean="0">
                <a:solidFill>
                  <a:srgbClr val="FF0000"/>
                </a:solidFill>
              </a:rPr>
              <a:t>Ankle Brachial Pressure Indices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9776"/>
            <a:ext cx="9144000" cy="888023"/>
          </a:xfrm>
        </p:spPr>
        <p:txBody>
          <a:bodyPr/>
          <a:lstStyle/>
          <a:p>
            <a:r>
              <a:rPr lang="en-GB" dirty="0" smtClean="0"/>
              <a:t>Maria Bunakova 12/2022-01/2023Imperial College Healthcare NHS Trust / Charing Cross Hospital, St Mary’s Hospital/ Vascular Studies.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45139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955" y="193430"/>
            <a:ext cx="3676522" cy="56807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285" y="1"/>
            <a:ext cx="4030441" cy="65678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7262" y="1"/>
            <a:ext cx="3914738" cy="629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444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51" y="0"/>
            <a:ext cx="4059272" cy="62557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4622" y="105508"/>
            <a:ext cx="3880339" cy="5999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6216" y="174930"/>
            <a:ext cx="3888745" cy="590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4279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31" y="263771"/>
            <a:ext cx="3965331" cy="57433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816" y="369277"/>
            <a:ext cx="3472773" cy="44437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1941" y="518746"/>
            <a:ext cx="4000059" cy="499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637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475177" cy="480519"/>
          </a:xfrm>
        </p:spPr>
        <p:txBody>
          <a:bodyPr>
            <a:normAutofit/>
          </a:bodyPr>
          <a:lstStyle/>
          <a:p>
            <a:r>
              <a:rPr lang="en-GB" sz="2000" dirty="0" smtClean="0"/>
              <a:t>Lower limb arterial ultrasound scan protocol used.</a:t>
            </a:r>
            <a:endParaRPr lang="en-GB" sz="2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746" y="835271"/>
            <a:ext cx="3719146" cy="58556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412" y="835271"/>
            <a:ext cx="3562350" cy="59172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9324" y="773724"/>
            <a:ext cx="3519645" cy="585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2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11" y="175847"/>
            <a:ext cx="4049524" cy="54537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3092" y="720968"/>
            <a:ext cx="3768616" cy="46159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1708" y="483578"/>
            <a:ext cx="3684367" cy="454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054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5990"/>
          </a:xfrm>
        </p:spPr>
        <p:txBody>
          <a:bodyPr>
            <a:normAutofit/>
          </a:bodyPr>
          <a:lstStyle/>
          <a:p>
            <a:r>
              <a:rPr lang="en-GB" sz="2000" dirty="0" smtClean="0"/>
              <a:t>Lower  limb arterial ultrasound scan protocol used.</a:t>
            </a:r>
            <a:endParaRPr lang="en-GB" sz="2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8320" y="949569"/>
            <a:ext cx="4464265" cy="57765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785" y="949569"/>
            <a:ext cx="4107473" cy="577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75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6581" y="699353"/>
            <a:ext cx="4672933" cy="53937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979" y="857616"/>
            <a:ext cx="4271459" cy="523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953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37993" y="756993"/>
            <a:ext cx="3397367" cy="46678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44" y="128953"/>
            <a:ext cx="4125227" cy="53926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0505" y="903630"/>
            <a:ext cx="3752074" cy="5013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128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7" y="234178"/>
            <a:ext cx="3648806" cy="49620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084" y="298938"/>
            <a:ext cx="3754316" cy="51977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6205" y="421806"/>
            <a:ext cx="4105905" cy="495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460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2067"/>
          <a:stretch/>
        </p:blipFill>
        <p:spPr>
          <a:xfrm>
            <a:off x="377880" y="518746"/>
            <a:ext cx="3583048" cy="49061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13106"/>
          <a:stretch/>
        </p:blipFill>
        <p:spPr>
          <a:xfrm>
            <a:off x="3881798" y="448407"/>
            <a:ext cx="3773106" cy="53669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4377" y="448407"/>
            <a:ext cx="3718730" cy="522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673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04" y="234367"/>
            <a:ext cx="4585142" cy="57394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485" y="569982"/>
            <a:ext cx="3516923" cy="50682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2188" y="443586"/>
            <a:ext cx="3572471" cy="508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96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75" y="175846"/>
            <a:ext cx="3829635" cy="47214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610" y="175846"/>
            <a:ext cx="3731241" cy="478484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5245" y="175846"/>
            <a:ext cx="3785430" cy="462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779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62</Words>
  <Application>Microsoft Office PowerPoint</Application>
  <PresentationFormat>Widescreen</PresentationFormat>
  <Paragraphs>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Lower limb arterial scans </vt:lpstr>
      <vt:lpstr>Lower limb arterial ultrasound scan protocol used.</vt:lpstr>
      <vt:lpstr>Lower  limb arterial ultrasound scan protocol used.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Ankle Brachial Pressure Indices</vt:lpstr>
      <vt:lpstr>PowerPoint Presentation</vt:lpstr>
      <vt:lpstr>PowerPoint Presentation</vt:lpstr>
      <vt:lpstr>PowerPoint Presentation</vt:lpstr>
      <vt:lpstr>PowerPoint Presentation</vt:lpstr>
    </vt:vector>
  </TitlesOfParts>
  <Company>Imperial College Healthcare NHS Trust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Lower limb and ABPI scans </dc:title>
  <dc:creator>Bunakova, Maria</dc:creator>
  <cp:lastModifiedBy>Bunakova, Maria</cp:lastModifiedBy>
  <cp:revision>35</cp:revision>
  <dcterms:created xsi:type="dcterms:W3CDTF">2022-12-19T11:58:20Z</dcterms:created>
  <dcterms:modified xsi:type="dcterms:W3CDTF">2023-02-07T08:21:29Z</dcterms:modified>
</cp:coreProperties>
</file>