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32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42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74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46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73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97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4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38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211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81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30F2B-B6A5-4D5B-BCE5-526499F86089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DE13-A12D-48C1-8CE0-160122B94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79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Venogram</a:t>
            </a:r>
            <a:r>
              <a:rPr lang="en-GB" dirty="0" smtClean="0"/>
              <a:t> – Paget </a:t>
            </a:r>
            <a:r>
              <a:rPr lang="en-GB" dirty="0" err="1" smtClean="0"/>
              <a:t>Schroetter</a:t>
            </a:r>
            <a:r>
              <a:rPr lang="en-GB" dirty="0" smtClean="0"/>
              <a:t> Syndrome</a:t>
            </a:r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11" t="33966" r="25184" b="25767"/>
          <a:stretch/>
        </p:blipFill>
        <p:spPr bwMode="auto">
          <a:xfrm>
            <a:off x="1547664" y="2060848"/>
            <a:ext cx="5875507" cy="330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7844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Venogram – Paget Schroetter Syndrome</vt:lpstr>
    </vt:vector>
  </TitlesOfParts>
  <Company>NHS Wirral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WUTH</dc:creator>
  <cp:lastModifiedBy>WUTH</cp:lastModifiedBy>
  <cp:revision>2</cp:revision>
  <dcterms:created xsi:type="dcterms:W3CDTF">2018-10-05T08:27:54Z</dcterms:created>
  <dcterms:modified xsi:type="dcterms:W3CDTF">2018-10-05T10:39:23Z</dcterms:modified>
</cp:coreProperties>
</file>