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99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BA874-DC07-74D5-BA3E-408EE79AAE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363A85-2A67-749B-75D7-E52FFFB71E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CEA933-A45B-AF57-4575-ABB900755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AE3BC-6C49-46A4-9E9F-12042A4C0318}" type="datetimeFigureOut">
              <a:rPr lang="en-GB" smtClean="0"/>
              <a:t>30/08/2024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215CD7-4AC6-AD5E-EE46-F546F7F78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D4448-9F91-F701-739B-5C024E87E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D4093-EBFF-4347-840A-8EB6FE21E2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990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7599-2A33-FACA-1C3A-354308971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091E39-0440-C5E6-ACC9-28ABB72B55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1928F-2386-3B03-84AB-01776CE02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AE3BC-6C49-46A4-9E9F-12042A4C0318}" type="datetimeFigureOut">
              <a:rPr lang="en-GB" smtClean="0"/>
              <a:t>30/08/2024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90A71D-C953-30D8-50AD-9ED2E943B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D2BB3F-E293-7C38-F52B-82390A3D8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D4093-EBFF-4347-840A-8EB6FE21E2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370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125D14-1994-DBFF-1CF4-302DD7790D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BA306D-507A-EB83-AE76-671411B694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B6311A-1C4D-270B-8E27-3B9008024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AE3BC-6C49-46A4-9E9F-12042A4C0318}" type="datetimeFigureOut">
              <a:rPr lang="en-GB" smtClean="0"/>
              <a:t>30/08/2024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9D883-F69E-99A3-75E7-260061C90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BEC62-E2AF-D84B-4ECD-F6DA5E0D5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D4093-EBFF-4347-840A-8EB6FE21E2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650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93647-2955-D11B-4B9C-E637DB245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CB255-F111-533A-DD8D-C862F2F10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3F68A5-0DD4-621F-B7FD-B2DCE0C1F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AE3BC-6C49-46A4-9E9F-12042A4C0318}" type="datetimeFigureOut">
              <a:rPr lang="en-GB" smtClean="0"/>
              <a:t>30/08/2024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E696B0-5092-6BD9-5039-0599B90A8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0AB9D5-382B-4700-FC3F-F7FB4D69B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D4093-EBFF-4347-840A-8EB6FE21E2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832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34DA3-7728-48EC-9AF1-C1EA3EAF3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C72874-5DD2-FA19-F8F1-2813D7E33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9B3D7-D5AA-D22E-8920-FAD37BB77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AE3BC-6C49-46A4-9E9F-12042A4C0318}" type="datetimeFigureOut">
              <a:rPr lang="en-GB" smtClean="0"/>
              <a:t>30/08/2024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C89A3A-40FB-D1AC-C135-63036F276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2BA17B-7659-607B-F53B-EC185421B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D4093-EBFF-4347-840A-8EB6FE21E2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526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BE1E3-A43F-6891-F995-63D4E2516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A78F8B-9C13-A69D-B3F5-D214104114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7397E3-52D5-4FA5-BFBA-0F8083FB5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9CCC41-F4BA-76E3-3F5D-D74C2689A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AE3BC-6C49-46A4-9E9F-12042A4C0318}" type="datetimeFigureOut">
              <a:rPr lang="en-GB" smtClean="0"/>
              <a:t>30/08/2024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7ED8D3-5E87-4D21-C5F0-973EB6B52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D3E4CB-93F1-0928-099B-D973B9E19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D4093-EBFF-4347-840A-8EB6FE21E2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99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8B24A-70EF-7BC3-9BBE-64EDBF2E5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28099A-81B6-A516-8D2B-0B8420CD60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06AFAD-2C9E-5F1A-FE68-3EE8FC429D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AED05E-20F5-9432-16AF-7B59871B88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B3F0DD-1CDF-BD2D-9531-9CF13ED3B7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079948-F6FA-6E93-660F-53E00E1E0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AE3BC-6C49-46A4-9E9F-12042A4C0318}" type="datetimeFigureOut">
              <a:rPr lang="en-GB" smtClean="0"/>
              <a:t>30/08/2024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0E3D51-C79D-7BAE-11C4-701A13F91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EC0D90-9A56-DF98-A520-DBD4A9A6F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D4093-EBFF-4347-840A-8EB6FE21E2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332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6F56E-D730-F022-E8DD-63D81E2A8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BD8113-E28F-3EC5-16C9-3F7FCE3F2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AE3BC-6C49-46A4-9E9F-12042A4C0318}" type="datetimeFigureOut">
              <a:rPr lang="en-GB" smtClean="0"/>
              <a:t>30/08/2024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D78F37-D89F-ED24-6AA6-FAC763D1D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A2C910-B092-9754-CFBE-A9856328E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D4093-EBFF-4347-840A-8EB6FE21E2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812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1369BB-BCAF-38BB-CF50-6F55CC26C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AE3BC-6C49-46A4-9E9F-12042A4C0318}" type="datetimeFigureOut">
              <a:rPr lang="en-GB" smtClean="0"/>
              <a:t>30/08/2024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8A2B9E-0567-CF40-7C5B-A54B00361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9748AD-FA41-F4E5-3349-52868B4BC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D4093-EBFF-4347-840A-8EB6FE21E2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576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2E0BC-B4C8-4B32-F2EF-D6A7F3461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2BA8B-5790-79F4-251A-8DF4A63C4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152380-5DA4-6707-437B-F2C36D9C43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B8E561-382B-4C19-3C83-A4385C5E8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AE3BC-6C49-46A4-9E9F-12042A4C0318}" type="datetimeFigureOut">
              <a:rPr lang="en-GB" smtClean="0"/>
              <a:t>30/08/2024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DE098D-DAAF-A42F-5C46-B2301DFB9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A40D74-774A-502B-2A64-5D4D45691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D4093-EBFF-4347-840A-8EB6FE21E2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807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BD832-E1B2-D199-98BD-DC39EAFC5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799EC5-1015-0460-86D8-E21B368694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35441D-ACB7-B74D-560D-9F20102803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5FF9D2-C9AC-CBFF-90E6-88BCC8DAC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AE3BC-6C49-46A4-9E9F-12042A4C0318}" type="datetimeFigureOut">
              <a:rPr lang="en-GB" smtClean="0"/>
              <a:t>30/08/2024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D8C3EC-F599-21C7-88F5-8AFF59A58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4C4CC6-D043-9C13-EC98-2948F2A87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D4093-EBFF-4347-840A-8EB6FE21E2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8188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4747CF-B781-688B-425A-1E865AFE6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D9DAFA-464A-4A67-D3CF-554047AEA1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8C4573-73E2-33A8-D75D-DEC2ABBD10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3AE3BC-6C49-46A4-9E9F-12042A4C0318}" type="datetimeFigureOut">
              <a:rPr lang="en-GB" smtClean="0"/>
              <a:t>30/08/2024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B6098-F9A6-DD2A-E9B2-15B14F086A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4F561D-9538-823D-3229-F7255341CA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8D4093-EBFF-4347-840A-8EB6FE21E2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5659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99F3CC8-BC4F-11BD-2353-887694F26F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0"/>
            <a:ext cx="10972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947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97841D8-C6B0-BB89-0661-7575130BAC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0"/>
            <a:ext cx="10972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758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1B95A6E-778F-9485-E515-0D874CED06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0"/>
            <a:ext cx="10972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085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Colin Deane</dc:creator>
  <cp:lastModifiedBy>Colin Deane</cp:lastModifiedBy>
  <cp:revision>1</cp:revision>
  <dcterms:created xsi:type="dcterms:W3CDTF">2024-08-30T16:17:11Z</dcterms:created>
  <dcterms:modified xsi:type="dcterms:W3CDTF">2024-08-30T16:23:29Z</dcterms:modified>
</cp:coreProperties>
</file>