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436" autoAdjust="0"/>
  </p:normalViewPr>
  <p:slideViewPr>
    <p:cSldViewPr>
      <p:cViewPr>
        <p:scale>
          <a:sx n="99" d="100"/>
          <a:sy n="99" d="100"/>
        </p:scale>
        <p:origin x="-102" y="-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692" y="2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DA17CE-FEC4-4653-8E1D-69A0C4A6AA0C}" type="datetimeFigureOut">
              <a:rPr lang="en-GB" smtClean="0"/>
              <a:pPr/>
              <a:t>19/05/2021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462DE5-BAD4-4B42-844D-EC43BC330EB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8735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62DE5-BAD4-4B42-844D-EC43BC330EB0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71827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E863C-C83D-4B79-AC93-D825A5A47C00}" type="datetimeFigureOut">
              <a:rPr lang="en-GB" smtClean="0"/>
              <a:pPr/>
              <a:t>19/05/2021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F96AE-4ABB-490A-86EC-CF673C8E85E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7935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E863C-C83D-4B79-AC93-D825A5A47C00}" type="datetimeFigureOut">
              <a:rPr lang="en-GB" smtClean="0"/>
              <a:pPr/>
              <a:t>19/05/2021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F96AE-4ABB-490A-86EC-CF673C8E85E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6510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E863C-C83D-4B79-AC93-D825A5A47C00}" type="datetimeFigureOut">
              <a:rPr lang="en-GB" smtClean="0"/>
              <a:pPr/>
              <a:t>19/05/2021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F96AE-4ABB-490A-86EC-CF673C8E85E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7724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E863C-C83D-4B79-AC93-D825A5A47C00}" type="datetimeFigureOut">
              <a:rPr lang="en-GB" smtClean="0"/>
              <a:pPr/>
              <a:t>19/05/2021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F96AE-4ABB-490A-86EC-CF673C8E85E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296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E863C-C83D-4B79-AC93-D825A5A47C00}" type="datetimeFigureOut">
              <a:rPr lang="en-GB" smtClean="0"/>
              <a:pPr/>
              <a:t>19/05/2021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F96AE-4ABB-490A-86EC-CF673C8E85E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6587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E863C-C83D-4B79-AC93-D825A5A47C00}" type="datetimeFigureOut">
              <a:rPr lang="en-GB" smtClean="0"/>
              <a:pPr/>
              <a:t>19/05/2021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F96AE-4ABB-490A-86EC-CF673C8E85E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1066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E863C-C83D-4B79-AC93-D825A5A47C00}" type="datetimeFigureOut">
              <a:rPr lang="en-GB" smtClean="0"/>
              <a:pPr/>
              <a:t>19/05/2021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F96AE-4ABB-490A-86EC-CF673C8E85E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4638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E863C-C83D-4B79-AC93-D825A5A47C00}" type="datetimeFigureOut">
              <a:rPr lang="en-GB" smtClean="0"/>
              <a:pPr/>
              <a:t>19/05/2021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F96AE-4ABB-490A-86EC-CF673C8E85E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6199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E863C-C83D-4B79-AC93-D825A5A47C00}" type="datetimeFigureOut">
              <a:rPr lang="en-GB" smtClean="0"/>
              <a:pPr/>
              <a:t>19/05/2021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F96AE-4ABB-490A-86EC-CF673C8E85E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9100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E863C-C83D-4B79-AC93-D825A5A47C00}" type="datetimeFigureOut">
              <a:rPr lang="en-GB" smtClean="0"/>
              <a:pPr/>
              <a:t>19/05/2021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F96AE-4ABB-490A-86EC-CF673C8E85E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159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E863C-C83D-4B79-AC93-D825A5A47C00}" type="datetimeFigureOut">
              <a:rPr lang="en-GB" smtClean="0"/>
              <a:pPr/>
              <a:t>19/05/2021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F96AE-4ABB-490A-86EC-CF673C8E85E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3762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E863C-C83D-4B79-AC93-D825A5A47C00}" type="datetimeFigureOut">
              <a:rPr lang="en-GB" smtClean="0"/>
              <a:pPr/>
              <a:t>19/05/2021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CF96AE-4ABB-490A-86EC-CF673C8E85E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1987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image" Target="../media/image1.jpeg"/><Relationship Id="rId7" Type="http://schemas.openxmlformats.org/officeDocument/2006/relationships/image" Target="cid:image007.png@01D3887C.802BC230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ttp://www.bdp.com/globalassets/projects/southmead-hospital/southmead-hospital_013.jpg"/>
          <p:cNvPicPr/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8000"/>
                    </a14:imgEffect>
                    <a14:imgEffect>
                      <a14:brightnessContrast bright="-20000" contrast="-4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ln>
            <a:noFill/>
          </a:ln>
          <a:effectLst>
            <a:outerShdw blurRad="736600" dist="50800" sx="1000" sy="1000" algn="ctr" rotWithShape="0">
              <a:srgbClr val="000000"/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2700" b="1" dirty="0"/>
              <a:t/>
            </a:r>
            <a:br>
              <a:rPr lang="en-GB" sz="2700" b="1" dirty="0"/>
            </a:br>
            <a:r>
              <a:rPr lang="en-GB" sz="2700" b="1" dirty="0"/>
              <a:t/>
            </a:r>
            <a:br>
              <a:rPr lang="en-GB" sz="2700" b="1" dirty="0"/>
            </a:br>
            <a:r>
              <a:rPr lang="en-GB" sz="2700" b="1" dirty="0"/>
              <a:t/>
            </a:r>
            <a:br>
              <a:rPr lang="en-GB" sz="2700" b="1" dirty="0"/>
            </a:br>
            <a:r>
              <a:rPr lang="en-GB" sz="2700" b="1" dirty="0">
                <a:solidFill>
                  <a:schemeClr val="bg1"/>
                </a:solidFill>
              </a:rPr>
              <a:t>Course programme</a:t>
            </a:r>
            <a:r>
              <a:rPr lang="en-GB" sz="2700" dirty="0">
                <a:solidFill>
                  <a:schemeClr val="bg1"/>
                </a:solidFill>
              </a:rPr>
              <a:t/>
            </a:r>
            <a:br>
              <a:rPr lang="en-GB" sz="2700" dirty="0">
                <a:solidFill>
                  <a:schemeClr val="bg1"/>
                </a:solidFill>
              </a:rPr>
            </a:br>
            <a:r>
              <a:rPr lang="en-GB" sz="2200" b="1" dirty="0">
                <a:solidFill>
                  <a:schemeClr val="bg1"/>
                </a:solidFill>
              </a:rPr>
              <a:t>The Diabetic Foot:</a:t>
            </a:r>
            <a:r>
              <a:rPr lang="en-GB" sz="2200" dirty="0">
                <a:solidFill>
                  <a:schemeClr val="bg1"/>
                </a:solidFill>
              </a:rPr>
              <a:t/>
            </a:r>
            <a:br>
              <a:rPr lang="en-GB" sz="2200" dirty="0">
                <a:solidFill>
                  <a:schemeClr val="bg1"/>
                </a:solidFill>
              </a:rPr>
            </a:br>
            <a:r>
              <a:rPr lang="en-GB" sz="2200" b="1" i="1" dirty="0">
                <a:solidFill>
                  <a:schemeClr val="bg1"/>
                </a:solidFill>
              </a:rPr>
              <a:t>A virtually delivered collaborative study day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07504" y="1412776"/>
            <a:ext cx="8928992" cy="583264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GB" sz="7200" b="1" dirty="0">
                <a:solidFill>
                  <a:schemeClr val="bg1"/>
                </a:solidFill>
              </a:rPr>
              <a:t>09:15 – 09:25  Online Room Registration                                     Mel Williams/ Louise Fearnside	         &amp; Introduction</a:t>
            </a:r>
          </a:p>
          <a:p>
            <a:pPr marL="0" indent="0">
              <a:buNone/>
            </a:pPr>
            <a:r>
              <a:rPr lang="en-GB" sz="7200" b="1" dirty="0">
                <a:solidFill>
                  <a:schemeClr val="bg1"/>
                </a:solidFill>
              </a:rPr>
              <a:t>			                                                	</a:t>
            </a:r>
            <a:r>
              <a:rPr lang="en-GB" sz="7200" dirty="0">
                <a:solidFill>
                  <a:schemeClr val="bg1"/>
                </a:solidFill>
              </a:rPr>
              <a:t>	         </a:t>
            </a:r>
          </a:p>
          <a:p>
            <a:pPr marL="0" indent="0">
              <a:buNone/>
            </a:pPr>
            <a:r>
              <a:rPr lang="en-GB" sz="7200" b="1" dirty="0">
                <a:solidFill>
                  <a:schemeClr val="bg1"/>
                </a:solidFill>
              </a:rPr>
              <a:t>09:25 – 09:55  Overview  of the diabetic foot  &amp; Clinical review   	                      Andy Weale</a:t>
            </a:r>
          </a:p>
          <a:p>
            <a:pPr marL="0" indent="0">
              <a:buNone/>
            </a:pPr>
            <a:r>
              <a:rPr lang="en-GB" sz="7200" b="1" dirty="0">
                <a:solidFill>
                  <a:schemeClr val="bg1"/>
                </a:solidFill>
              </a:rPr>
              <a:t>09:55 – 10:15  Podiatry review                                                                                           Nikki Drake</a:t>
            </a:r>
          </a:p>
          <a:p>
            <a:pPr marL="0" indent="0">
              <a:buNone/>
            </a:pPr>
            <a:r>
              <a:rPr lang="en-GB" sz="7200" b="1" dirty="0">
                <a:solidFill>
                  <a:schemeClr val="bg1"/>
                </a:solidFill>
              </a:rPr>
              <a:t>10:15 – 10:45  The ABPI assessment                                                                            Maria Morgan</a:t>
            </a:r>
          </a:p>
          <a:p>
            <a:pPr marL="0" indent="0">
              <a:buNone/>
            </a:pPr>
            <a:endParaRPr lang="en-GB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sz="7200" b="1" dirty="0">
                <a:solidFill>
                  <a:schemeClr val="bg1"/>
                </a:solidFill>
              </a:rPr>
              <a:t>10:45 – 11:00   Tea/Coffee break</a:t>
            </a:r>
          </a:p>
          <a:p>
            <a:pPr marL="0" indent="0">
              <a:buNone/>
            </a:pPr>
            <a:endParaRPr lang="en-GB" sz="72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sz="7200" b="1" dirty="0">
                <a:solidFill>
                  <a:schemeClr val="bg1"/>
                </a:solidFill>
              </a:rPr>
              <a:t>11:00 – 11:30  Perfusion assessments                                     		              Louise Fearnside</a:t>
            </a:r>
          </a:p>
          <a:p>
            <a:pPr marL="0" indent="0">
              <a:buNone/>
            </a:pPr>
            <a:r>
              <a:rPr lang="en-GB" sz="7200" b="1" dirty="0">
                <a:solidFill>
                  <a:schemeClr val="bg1"/>
                </a:solidFill>
              </a:rPr>
              <a:t>11:30 – 11:50  The Duplex assessment                                                                         William Owen</a:t>
            </a:r>
          </a:p>
          <a:p>
            <a:pPr marL="0" indent="0">
              <a:buNone/>
            </a:pPr>
            <a:endParaRPr lang="en-GB" sz="72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sz="7200" b="1" dirty="0">
                <a:solidFill>
                  <a:schemeClr val="bg1"/>
                </a:solidFill>
              </a:rPr>
              <a:t>11:50 – 12</a:t>
            </a:r>
            <a:r>
              <a:rPr lang="en-GB" sz="7200" b="1" dirty="0">
                <a:solidFill>
                  <a:schemeClr val="bg1"/>
                </a:solidFill>
                <a:sym typeface="Wingdings" panose="05000000000000000000" pitchFamily="2" charset="2"/>
              </a:rPr>
              <a:t>:00</a:t>
            </a:r>
            <a:r>
              <a:rPr lang="en-GB" sz="7200" b="1" dirty="0">
                <a:solidFill>
                  <a:schemeClr val="bg1"/>
                </a:solidFill>
              </a:rPr>
              <a:t>  Break</a:t>
            </a:r>
          </a:p>
          <a:p>
            <a:pPr marL="0" indent="0">
              <a:buNone/>
            </a:pPr>
            <a:endParaRPr lang="en-GB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sz="7200" b="1" dirty="0">
                <a:solidFill>
                  <a:schemeClr val="bg1"/>
                </a:solidFill>
              </a:rPr>
              <a:t>12:00 – 12:10  </a:t>
            </a:r>
            <a:r>
              <a:rPr lang="en-GB" sz="7200" b="1" dirty="0" err="1">
                <a:solidFill>
                  <a:schemeClr val="bg1"/>
                </a:solidFill>
              </a:rPr>
              <a:t>Perimed</a:t>
            </a:r>
            <a:r>
              <a:rPr lang="en-GB" sz="7200" b="1" dirty="0">
                <a:solidFill>
                  <a:schemeClr val="bg1"/>
                </a:solidFill>
              </a:rPr>
              <a:t> - World leading in advanced instruments for Peripheral Vascular Diagnosis                                                                                                                       Petri Markkanen</a:t>
            </a:r>
          </a:p>
          <a:p>
            <a:pPr marL="0" indent="0">
              <a:buNone/>
            </a:pPr>
            <a:r>
              <a:rPr lang="en-GB" sz="7200" b="1" dirty="0">
                <a:solidFill>
                  <a:schemeClr val="bg1"/>
                </a:solidFill>
              </a:rPr>
              <a:t>12:10 – 12:35  Radiological Imaging  &amp; Intervention                                               Tarryn Carlsson</a:t>
            </a:r>
          </a:p>
          <a:p>
            <a:pPr marL="0" indent="0">
              <a:buNone/>
            </a:pPr>
            <a:r>
              <a:rPr lang="en-GB" sz="7200" b="1" dirty="0">
                <a:solidFill>
                  <a:schemeClr val="bg1"/>
                </a:solidFill>
              </a:rPr>
              <a:t>12:35 – 12:50  Diabetic foot management                                                                      Andy Weale</a:t>
            </a:r>
          </a:p>
          <a:p>
            <a:pPr marL="0" indent="0">
              <a:buNone/>
            </a:pPr>
            <a:r>
              <a:rPr lang="en-GB" sz="7200" b="1" dirty="0">
                <a:solidFill>
                  <a:schemeClr val="bg1"/>
                </a:solidFill>
              </a:rPr>
              <a:t>12:50 – 13:00  Patient experience                                                                           Stephen Lambert</a:t>
            </a:r>
            <a:endParaRPr lang="en-GB" sz="5500" dirty="0"/>
          </a:p>
          <a:p>
            <a:pPr marL="0" indent="0">
              <a:buNone/>
            </a:pPr>
            <a:r>
              <a:rPr lang="en-GB" sz="7200" b="1" dirty="0">
                <a:solidFill>
                  <a:schemeClr val="bg1"/>
                </a:solidFill>
              </a:rPr>
              <a:t>13:00 – 13:15  Close</a:t>
            </a:r>
          </a:p>
        </p:txBody>
      </p:sp>
      <p:pic>
        <p:nvPicPr>
          <p:cNvPr id="7" name="Picture 6" descr="C:\Users\a2-sassano\Desktop\UWE logo.pn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2656"/>
            <a:ext cx="1428750" cy="714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cid:image007.png@01D3887C.802BC230"/>
          <p:cNvPicPr/>
          <p:nvPr/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332656"/>
            <a:ext cx="1438275" cy="7118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/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7" y="6309320"/>
            <a:ext cx="1438275" cy="496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8580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2048</TotalTime>
  <Words>12</Words>
  <Application>Microsoft Office PowerPoint</Application>
  <PresentationFormat>On-screen Show (4:3)</PresentationFormat>
  <Paragraphs>20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  Course programme The Diabetic Foot: A virtually delivered collaborative study day  </vt:lpstr>
    </vt:vector>
  </TitlesOfParts>
  <Company>NBT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Louise Fearnside</dc:creator>
  <cp:lastModifiedBy>Louise Fearnside</cp:lastModifiedBy>
  <cp:revision>51</cp:revision>
  <cp:lastPrinted>2020-03-02T10:56:08Z</cp:lastPrinted>
  <dcterms:created xsi:type="dcterms:W3CDTF">2018-03-21T12:54:28Z</dcterms:created>
  <dcterms:modified xsi:type="dcterms:W3CDTF">2021-05-19T10:18:09Z</dcterms:modified>
</cp:coreProperties>
</file>