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866" r:id="rId1"/>
  </p:sldMasterIdLst>
  <p:notesMasterIdLst>
    <p:notesMasterId r:id="rId25"/>
  </p:notesMasterIdLst>
  <p:sldIdLst>
    <p:sldId id="256" r:id="rId2"/>
    <p:sldId id="290" r:id="rId3"/>
    <p:sldId id="289" r:id="rId4"/>
    <p:sldId id="280" r:id="rId5"/>
    <p:sldId id="284" r:id="rId6"/>
    <p:sldId id="286" r:id="rId7"/>
    <p:sldId id="302" r:id="rId8"/>
    <p:sldId id="303" r:id="rId9"/>
    <p:sldId id="304" r:id="rId10"/>
    <p:sldId id="305" r:id="rId11"/>
    <p:sldId id="306" r:id="rId12"/>
    <p:sldId id="291" r:id="rId13"/>
    <p:sldId id="288" r:id="rId14"/>
    <p:sldId id="308" r:id="rId15"/>
    <p:sldId id="307" r:id="rId16"/>
    <p:sldId id="309" r:id="rId17"/>
    <p:sldId id="310" r:id="rId18"/>
    <p:sldId id="311" r:id="rId19"/>
    <p:sldId id="281" r:id="rId20"/>
    <p:sldId id="312" r:id="rId21"/>
    <p:sldId id="296" r:id="rId22"/>
    <p:sldId id="297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77106" autoAdjust="0"/>
  </p:normalViewPr>
  <p:slideViewPr>
    <p:cSldViewPr snapToGrid="0" snapToObjects="1">
      <p:cViewPr varScale="1">
        <p:scale>
          <a:sx n="68" d="100"/>
          <a:sy n="68" d="100"/>
        </p:scale>
        <p:origin x="90" y="486"/>
      </p:cViewPr>
      <p:guideLst/>
    </p:cSldViewPr>
  </p:slideViewPr>
  <p:outlineViewPr>
    <p:cViewPr>
      <p:scale>
        <a:sx n="33" d="100"/>
        <a:sy n="33" d="100"/>
      </p:scale>
      <p:origin x="0" y="-23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F2D9A-C853-4C61-9773-42BC7992E2B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BB1E3-9343-4BE1-84A3-A77A13F83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92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Arterial-dissection-The-intimal-tear-allows-blood-to-track-sub-intimally-and-create-a_fig2_290379187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Arterial-dissection-The-intimal-tear-allows-blood-to-track-sub-intimally-and-create-a_fig2_290379187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596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from: https://www.pennmedicine.org/for-patients-and-visitors/patient-information/conditions-treated-a-to-z/abdominal-aortic-aneurysm</a:t>
            </a:r>
          </a:p>
          <a:p>
            <a:r>
              <a:rPr lang="en-GB" dirty="0"/>
              <a:t>http://www.alastairlewisveins.com/varicose-veins/</a:t>
            </a:r>
          </a:p>
          <a:p>
            <a:r>
              <a:rPr lang="en-GB" dirty="0"/>
              <a:t>https://faoj.org/2008/09/01/creating-the-ideal-microcosm-for-rapid-incorporation-of-bioengineered-alternative-tissues-using-an-advanced-hydrogel-impregnated-gauze-dressing-a-case-series/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618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This is where we come in as vascular scientists. Patients are referred to us  from GPs,  A and E and inpatients to the vascular lab for and ultrasound scan. </a:t>
            </a:r>
          </a:p>
          <a:p>
            <a:r>
              <a:rPr lang="en-GB" baseline="0" dirty="0"/>
              <a:t>We scan the patients legs from groin to ankle assessing all the veins by putting pressure on the patient leg to see if the vein compresses. Here is a video of a normal vein with blood clot present.</a:t>
            </a:r>
          </a:p>
          <a:p>
            <a:endParaRPr lang="en-GB" baseline="0" dirty="0"/>
          </a:p>
          <a:p>
            <a:r>
              <a:rPr lang="en-GB" baseline="0" dirty="0"/>
              <a:t>Once we have finished the scan we inform the patient of the results and write a report for the doctor/nurse to review with the patient the same day. The doctor will the make a decision on the patients treatment plan.  This is normal a drug to thin the blood such as warfarin which prevents the blood clot from getting worse/growing. It is important to start treatment as soon as possible after diagnosis as this will vastly reduce the risk of the blood clot dislodging and travelling to the lungs, causing a PE.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0ADFB-0033-463A-ABAD-79FA94721F0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609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from: https://www.pennmedicine.org/for-patients-and-visitors/patient-information/conditions-treated-a-to-z/abdominal-aortic-aneurysm</a:t>
            </a:r>
          </a:p>
          <a:p>
            <a:r>
              <a:rPr lang="en-GB" dirty="0"/>
              <a:t>http://www.alastairlewisveins.com/varicose-veins/</a:t>
            </a:r>
          </a:p>
          <a:p>
            <a:r>
              <a:rPr lang="en-GB" dirty="0"/>
              <a:t>https://faoj.org/2008/09/01/creating-the-ideal-microcosm-for-rapid-incorporation-of-bioengineered-alternative-tissues-using-an-advanced-hydrogel-impregnated-gauze-dressing-a-case-series/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907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from: https://www.pennmedicine.org/for-patients-and-visitors/patient-information/conditions-treated-a-to-z/abdominal-aortic-aneurysm</a:t>
            </a:r>
          </a:p>
          <a:p>
            <a:r>
              <a:rPr lang="en-GB" dirty="0"/>
              <a:t>http://www.alastairlewisveins.com/varicose-veins/</a:t>
            </a:r>
          </a:p>
          <a:p>
            <a:r>
              <a:rPr lang="en-GB" dirty="0"/>
              <a:t>https://faoj.org/2008/09/01/creating-the-ideal-microcosm-for-rapid-incorporation-of-bioengineered-alternative-tissues-using-an-advanced-hydrogel-impregnated-gauze-dressing-a-case-series/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980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from: https://www.pennmedicine.org/for-patients-and-visitors/patient-information/conditions-treated-a-to-z/abdominal-aortic-aneurysm</a:t>
            </a:r>
          </a:p>
          <a:p>
            <a:r>
              <a:rPr lang="en-GB" dirty="0"/>
              <a:t>http://www.alastairlewisveins.com/varicose-veins/</a:t>
            </a:r>
          </a:p>
          <a:p>
            <a:r>
              <a:rPr lang="en-GB" dirty="0"/>
              <a:t>https://faoj.org/2008/09/01/creating-the-ideal-microcosm-for-rapid-incorporation-of-bioengineered-alternative-tissues-using-an-advanced-hydrogel-impregnated-gauze-dressing-a-case-series/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217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from: https://www.pennmedicine.org/for-patients-and-visitors/patient-information/conditions-treated-a-to-z/abdominal-aortic-aneurysm</a:t>
            </a:r>
          </a:p>
          <a:p>
            <a:r>
              <a:rPr lang="en-GB" dirty="0"/>
              <a:t>http://www.alastairlewisveins.com/varicose-veins/</a:t>
            </a:r>
          </a:p>
          <a:p>
            <a:r>
              <a:rPr lang="en-GB" dirty="0"/>
              <a:t>https://faoj.org/2008/09/01/creating-the-ideal-microcosm-for-rapid-incorporation-of-bioengineered-alternative-tissues-using-an-advanced-hydrogel-impregnated-gauze-dressing-a-case-series/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82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from: https://www.pennmedicine.org/for-patients-and-visitors/patient-information/conditions-treated-a-to-z/abdominal-aortic-aneurysm</a:t>
            </a:r>
          </a:p>
          <a:p>
            <a:r>
              <a:rPr lang="en-GB" dirty="0"/>
              <a:t>http://www.alastairlewisveins.com/varicose-veins/</a:t>
            </a:r>
          </a:p>
          <a:p>
            <a:r>
              <a:rPr lang="en-GB" dirty="0"/>
              <a:t>https://faoj.org/2008/09/01/creating-the-ideal-microcosm-for-rapid-incorporation-of-bioengineered-alternative-tissues-using-an-advanced-hydrogel-impregnated-gauze-dressing-a-case-series/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265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BB1E3-9343-4BE1-84A3-A77A13F83A6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509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BB1E3-9343-4BE1-84A3-A77A13F83A6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448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915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from https://clipartfest.com/categories/view/76147ffac5bcfc46a2896e86e2f6e293629b269a/vascular-anatomy-clipart.html</a:t>
            </a:r>
          </a:p>
          <a:p>
            <a:r>
              <a:rPr lang="en-GB" dirty="0"/>
              <a:t>US image</a:t>
            </a:r>
            <a:r>
              <a:rPr lang="en-GB" baseline="0" dirty="0"/>
              <a:t> from http://gz-medequipment.en.made-in-china.com/product/QSuJvMhKanpD/China-Sonoscape-S40-Echo-Cardiovascular-Color-Doppler-Cardiac-Vascular-Ultrasound-Machines.html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3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from: https://www.pennmedicine.org/for-patients-and-visitors/patient-information/conditions-treated-a-to-z/abdominal-aortic-aneurysm</a:t>
            </a:r>
          </a:p>
          <a:p>
            <a:r>
              <a:rPr lang="en-GB" dirty="0"/>
              <a:t>http://www.alastairlewisveins.com/varicose-veins/</a:t>
            </a:r>
          </a:p>
          <a:p>
            <a:r>
              <a:rPr lang="en-GB" dirty="0"/>
              <a:t>https://faoj.org/2008/09/01/creating-the-ideal-microcosm-for-rapid-incorporation-of-bioengineered-alternative-tissues-using-an-advanced-hydrogel-impregnated-gauze-dressing-a-case-series</a:t>
            </a:r>
            <a:r>
              <a:rPr lang="en-GB" dirty="0" smtClean="0"/>
              <a:t>/</a:t>
            </a:r>
          </a:p>
          <a:p>
            <a:r>
              <a:rPr lang="en-GB" dirty="0" smtClean="0">
                <a:hlinkClick r:id="rId3"/>
              </a:rPr>
              <a:t>https://www.researchgate.net/figure/Arterial-dissection-The-intimal-tear-allows-blood-to-track-sub-intimally-and-create-a_fig2_290379187</a:t>
            </a:r>
            <a:endParaRPr lang="en-GB" dirty="0" smtClean="0"/>
          </a:p>
          <a:p>
            <a:r>
              <a:rPr lang="en-GB" dirty="0" smtClean="0"/>
              <a:t>https://encrypted-tbn0.gstatic.com/images?q=tbn:ANd9GcQhaF6UE88RGG7MkkQBOdOSr5EvfAJbcgkmbbISK4xfIDf7dgedjuiH7Q:https://upload.wikimedia.org/wikipedia/commons/thumb/7/70/Blausen_Peripheral_Arterial_Disease_eng.svg/220px-Blausen_Peripheral_Arterial_Disease_eng.svg.png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5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https://static1.squarespace.com/static/56d4988801dbaeda39b5fd8e/57135e1437013bc9757ed344/57157aad45bf21fedbf8a8f1/1461025563051/201604140956030032VAS.JPG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http://www.ultrasoundpaedia.com/uploads/53003/ufiles/vascular/carotids/car-bif.jpg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BB1E3-9343-4BE1-84A3-A77A13F83A6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977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from: https://www.pennmedicine.org/for-patients-and-visitors/patient-information/conditions-treated-a-to-z/abdominal-aortic-aneurysm</a:t>
            </a:r>
          </a:p>
          <a:p>
            <a:r>
              <a:rPr lang="en-GB" dirty="0"/>
              <a:t>http://www.alastairlewisveins.com/varicose-veins/</a:t>
            </a:r>
          </a:p>
          <a:p>
            <a:r>
              <a:rPr lang="en-GB" dirty="0"/>
              <a:t>https://faoj.org/2008/09/01/creating-the-ideal-microcosm-for-rapid-incorporation-of-bioengineered-alternative-tissues-using-an-advanced-hydrogel-impregnated-gauze-dressing-a-case-series</a:t>
            </a:r>
            <a:r>
              <a:rPr lang="en-GB" dirty="0" smtClean="0"/>
              <a:t>/</a:t>
            </a:r>
          </a:p>
          <a:p>
            <a:r>
              <a:rPr lang="en-GB" dirty="0" smtClean="0">
                <a:hlinkClick r:id="rId3"/>
              </a:rPr>
              <a:t>https://www.researchgate.net/figure/Arterial-dissection-The-intimal-tear-allows-blood-to-track-sub-intimally-and-create-a_fig2_290379187</a:t>
            </a:r>
            <a:endParaRPr lang="en-GB" dirty="0" smtClean="0"/>
          </a:p>
          <a:p>
            <a:r>
              <a:rPr lang="en-GB" dirty="0" smtClean="0"/>
              <a:t>https://encrypted-tbn0.gstatic.com/images?q=tbn:ANd9GcQhaF6UE88RGG7MkkQBOdOSr5EvfAJbcgkmbbISK4xfIDf7dgedjuiH7Q:https://upload.wikimedia.org/wikipedia/commons/thumb/7/70/Blausen_Peripheral_Arterial_Disease_eng.svg/220px-Blausen_Peripheral_Arterial_Disease_eng.svg.png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18E55-64CF-477A-A161-C17CCC8BA39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135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https://static1.squarespace.com/static/56d4988801dbaeda39b5fd8e/57135e1437013bc9757ed344/57157aad45bf21fedbf8a8f1/1461025563051/201604140956030032VAS.JPG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http://www.ultrasoundpaedia.com/uploads/53003/ufiles/vascular/carotids/car-bif.jpg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BB1E3-9343-4BE1-84A3-A77A13F83A6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201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https://static1.squarespace.com/static/56d4988801dbaeda39b5fd8e/57135e1437013bc9757ed344/57157aad45bf21fedbf8a8f1/1461025563051/201604140956030032VAS.JPG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http://www.ultrasoundpaedia.com/uploads/53003/ufiles/vascular/carotids/car-bif.jpg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BB1E3-9343-4BE1-84A3-A77A13F83A6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71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https://static1.squarespace.com/static/56d4988801dbaeda39b5fd8e/57135e1437013bc9757ed344/57157aad45bf21fedbf8a8f1/1461025563051/201604140956030032VAS.JPG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http://www.ultrasoundpaedia.com/uploads/53003/ufiles/vascular/carotids/car-bif.jpg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BB1E3-9343-4BE1-84A3-A77A13F83A6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42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https://static1.squarespace.com/static/56d4988801dbaeda39b5fd8e/57135e1437013bc9757ed344/57157aad45bf21fedbf8a8f1/1461025563051/201604140956030032VAS.JPG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http://www.ultrasoundpaedia.com/uploads/53003/ufiles/vascular/carotids/car-bif.jpg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BB1E3-9343-4BE1-84A3-A77A13F83A6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73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769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56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32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47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757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70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38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421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337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045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36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5EAE60-87A5-4EE0-BFA4-8EDD92A9206C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27872A2-51F3-4969-AE10-2605E2232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8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7" r:id="rId1"/>
    <p:sldLayoutId id="2147484868" r:id="rId2"/>
    <p:sldLayoutId id="2147484869" r:id="rId3"/>
    <p:sldLayoutId id="2147484870" r:id="rId4"/>
    <p:sldLayoutId id="2147484871" r:id="rId5"/>
    <p:sldLayoutId id="2147484872" r:id="rId6"/>
    <p:sldLayoutId id="2147484873" r:id="rId7"/>
    <p:sldLayoutId id="2147484874" r:id="rId8"/>
    <p:sldLayoutId id="2147484875" r:id="rId9"/>
    <p:sldLayoutId id="2147484876" r:id="rId10"/>
    <p:sldLayoutId id="2147484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2473724"/>
            <a:ext cx="9207500" cy="2149076"/>
          </a:xfrm>
        </p:spPr>
        <p:txBody>
          <a:bodyPr>
            <a:noAutofit/>
          </a:bodyPr>
          <a:lstStyle/>
          <a:p>
            <a:r>
              <a:rPr lang="en-GB" sz="5400" cap="none" dirty="0" smtClean="0"/>
              <a:t>Vascular Investigations</a:t>
            </a:r>
            <a:br>
              <a:rPr lang="en-GB" sz="5400" cap="none" dirty="0" smtClean="0"/>
            </a:br>
            <a:r>
              <a:rPr lang="en-GB" sz="2800" cap="none" dirty="0"/>
              <a:t>P</a:t>
            </a:r>
            <a:r>
              <a:rPr lang="en-GB" sz="2800" cap="none" dirty="0" smtClean="0"/>
              <a:t>eterborough </a:t>
            </a:r>
            <a:r>
              <a:rPr lang="en-GB" sz="2800" cap="none" dirty="0"/>
              <a:t>C</a:t>
            </a:r>
            <a:r>
              <a:rPr lang="en-GB" sz="2800" cap="none" dirty="0" smtClean="0"/>
              <a:t>ity Hospital</a:t>
            </a:r>
            <a:r>
              <a:rPr lang="en-GB" sz="5400" cap="none" dirty="0" smtClean="0"/>
              <a:t/>
            </a:r>
            <a:br>
              <a:rPr lang="en-GB" sz="5400" cap="none" dirty="0" smtClean="0"/>
            </a:br>
            <a:endParaRPr lang="en-GB" sz="3200" cap="none" dirty="0"/>
          </a:p>
        </p:txBody>
      </p:sp>
    </p:spTree>
    <p:extLst>
      <p:ext uri="{BB962C8B-B14F-4D97-AF65-F5344CB8AC3E}">
        <p14:creationId xmlns:p14="http://schemas.microsoft.com/office/powerpoint/2010/main" val="26747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912" y="479729"/>
            <a:ext cx="93875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Abdominal Aortic Aneurysm - REPAIRED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78671" y="218120"/>
            <a:ext cx="344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9" y="1199036"/>
            <a:ext cx="8291270" cy="56936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912" y="491980"/>
            <a:ext cx="93875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Abdominal Aortic Aneurysm - REPAIRED</a:t>
            </a:r>
          </a:p>
          <a:p>
            <a:r>
              <a:rPr lang="en-GB" sz="3600" b="1" dirty="0" smtClean="0"/>
              <a:t>- But unsuccessfully?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880381" y="2562281"/>
            <a:ext cx="16896" cy="83106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12098" y="2222572"/>
            <a:ext cx="104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Leak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27999" y="3676471"/>
            <a:ext cx="504762" cy="559658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100446" y="3294529"/>
            <a:ext cx="556922" cy="515021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>
            <a:off x="3539948" y="3316868"/>
            <a:ext cx="566738" cy="390525"/>
          </a:xfrm>
          <a:custGeom>
            <a:avLst/>
            <a:gdLst>
              <a:gd name="connsiteX0" fmla="*/ 566738 w 566738"/>
              <a:gd name="connsiteY0" fmla="*/ 276225 h 390525"/>
              <a:gd name="connsiteX1" fmla="*/ 466725 w 566738"/>
              <a:gd name="connsiteY1" fmla="*/ 276225 h 390525"/>
              <a:gd name="connsiteX2" fmla="*/ 400050 w 566738"/>
              <a:gd name="connsiteY2" fmla="*/ 242888 h 390525"/>
              <a:gd name="connsiteX3" fmla="*/ 347663 w 566738"/>
              <a:gd name="connsiteY3" fmla="*/ 338138 h 390525"/>
              <a:gd name="connsiteX4" fmla="*/ 276225 w 566738"/>
              <a:gd name="connsiteY4" fmla="*/ 385763 h 390525"/>
              <a:gd name="connsiteX5" fmla="*/ 161925 w 566738"/>
              <a:gd name="connsiteY5" fmla="*/ 390525 h 390525"/>
              <a:gd name="connsiteX6" fmla="*/ 52388 w 566738"/>
              <a:gd name="connsiteY6" fmla="*/ 342900 h 390525"/>
              <a:gd name="connsiteX7" fmla="*/ 0 w 566738"/>
              <a:gd name="connsiteY7" fmla="*/ 285750 h 390525"/>
              <a:gd name="connsiteX8" fmla="*/ 0 w 566738"/>
              <a:gd name="connsiteY8" fmla="*/ 200025 h 390525"/>
              <a:gd name="connsiteX9" fmla="*/ 123825 w 566738"/>
              <a:gd name="connsiteY9" fmla="*/ 114300 h 390525"/>
              <a:gd name="connsiteX10" fmla="*/ 152400 w 566738"/>
              <a:gd name="connsiteY10" fmla="*/ 95250 h 390525"/>
              <a:gd name="connsiteX11" fmla="*/ 261938 w 566738"/>
              <a:gd name="connsiteY11" fmla="*/ 0 h 390525"/>
              <a:gd name="connsiteX12" fmla="*/ 376238 w 566738"/>
              <a:gd name="connsiteY12" fmla="*/ 33338 h 390525"/>
              <a:gd name="connsiteX13" fmla="*/ 276225 w 566738"/>
              <a:gd name="connsiteY13" fmla="*/ 114300 h 390525"/>
              <a:gd name="connsiteX14" fmla="*/ 195263 w 566738"/>
              <a:gd name="connsiteY14" fmla="*/ 180975 h 390525"/>
              <a:gd name="connsiteX15" fmla="*/ 195263 w 566738"/>
              <a:gd name="connsiteY15" fmla="*/ 233363 h 390525"/>
              <a:gd name="connsiteX16" fmla="*/ 228600 w 566738"/>
              <a:gd name="connsiteY16" fmla="*/ 276225 h 390525"/>
              <a:gd name="connsiteX17" fmla="*/ 266700 w 566738"/>
              <a:gd name="connsiteY17" fmla="*/ 257175 h 390525"/>
              <a:gd name="connsiteX18" fmla="*/ 257175 w 566738"/>
              <a:gd name="connsiteY18" fmla="*/ 214313 h 390525"/>
              <a:gd name="connsiteX19" fmla="*/ 252413 w 566738"/>
              <a:gd name="connsiteY19" fmla="*/ 176213 h 390525"/>
              <a:gd name="connsiteX20" fmla="*/ 319088 w 566738"/>
              <a:gd name="connsiteY20" fmla="*/ 138113 h 390525"/>
              <a:gd name="connsiteX21" fmla="*/ 385763 w 566738"/>
              <a:gd name="connsiteY21" fmla="*/ 123825 h 390525"/>
              <a:gd name="connsiteX22" fmla="*/ 423863 w 566738"/>
              <a:gd name="connsiteY22" fmla="*/ 180975 h 390525"/>
              <a:gd name="connsiteX23" fmla="*/ 490538 w 566738"/>
              <a:gd name="connsiteY23" fmla="*/ 195263 h 390525"/>
              <a:gd name="connsiteX24" fmla="*/ 538163 w 566738"/>
              <a:gd name="connsiteY24" fmla="*/ 17145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6738" h="390525">
                <a:moveTo>
                  <a:pt x="566738" y="276225"/>
                </a:moveTo>
                <a:lnTo>
                  <a:pt x="466725" y="276225"/>
                </a:lnTo>
                <a:lnTo>
                  <a:pt x="400050" y="242888"/>
                </a:lnTo>
                <a:lnTo>
                  <a:pt x="347663" y="338138"/>
                </a:lnTo>
                <a:lnTo>
                  <a:pt x="276225" y="385763"/>
                </a:lnTo>
                <a:lnTo>
                  <a:pt x="161925" y="390525"/>
                </a:lnTo>
                <a:lnTo>
                  <a:pt x="52388" y="342900"/>
                </a:lnTo>
                <a:lnTo>
                  <a:pt x="0" y="285750"/>
                </a:lnTo>
                <a:lnTo>
                  <a:pt x="0" y="200025"/>
                </a:lnTo>
                <a:lnTo>
                  <a:pt x="123825" y="114300"/>
                </a:lnTo>
                <a:lnTo>
                  <a:pt x="152400" y="95250"/>
                </a:lnTo>
                <a:lnTo>
                  <a:pt x="261938" y="0"/>
                </a:lnTo>
                <a:lnTo>
                  <a:pt x="376238" y="33338"/>
                </a:lnTo>
                <a:lnTo>
                  <a:pt x="276225" y="114300"/>
                </a:lnTo>
                <a:lnTo>
                  <a:pt x="195263" y="180975"/>
                </a:lnTo>
                <a:lnTo>
                  <a:pt x="195263" y="233363"/>
                </a:lnTo>
                <a:lnTo>
                  <a:pt x="228600" y="276225"/>
                </a:lnTo>
                <a:lnTo>
                  <a:pt x="266700" y="257175"/>
                </a:lnTo>
                <a:lnTo>
                  <a:pt x="257175" y="214313"/>
                </a:lnTo>
                <a:lnTo>
                  <a:pt x="252413" y="176213"/>
                </a:lnTo>
                <a:lnTo>
                  <a:pt x="319088" y="138113"/>
                </a:lnTo>
                <a:lnTo>
                  <a:pt x="385763" y="123825"/>
                </a:lnTo>
                <a:lnTo>
                  <a:pt x="423863" y="180975"/>
                </a:lnTo>
                <a:lnTo>
                  <a:pt x="490538" y="195263"/>
                </a:lnTo>
                <a:lnTo>
                  <a:pt x="538163" y="171450"/>
                </a:lnTo>
              </a:path>
            </a:pathLst>
          </a:cu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Endovascular Aneurysm Rep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80" y="2210842"/>
            <a:ext cx="2405687" cy="41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407167">
            <a:off x="6998332" y="1600489"/>
            <a:ext cx="47788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smtClean="0">
                <a:solidFill>
                  <a:srgbClr val="FF0000"/>
                </a:solidFill>
              </a:rPr>
              <a:t>FOR EXAMPLE</a:t>
            </a:r>
            <a:endParaRPr lang="en-GB" sz="5400" dirty="0">
              <a:solidFill>
                <a:srgbClr val="FF0000"/>
              </a:solidFill>
            </a:endParaRPr>
          </a:p>
        </p:txBody>
      </p:sp>
      <p:sp>
        <p:nvSpPr>
          <p:cNvPr id="7" name="Flowchart: Data 6"/>
          <p:cNvSpPr/>
          <p:nvPr/>
        </p:nvSpPr>
        <p:spPr>
          <a:xfrm>
            <a:off x="6732600" y="4236129"/>
            <a:ext cx="2723514" cy="45141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2" descr="Endovascular Aneurysm Repai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r="44144" b="45396"/>
          <a:stretch/>
        </p:blipFill>
        <p:spPr bwMode="auto">
          <a:xfrm>
            <a:off x="7822490" y="2210841"/>
            <a:ext cx="473869" cy="22881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3103921" y="3203231"/>
            <a:ext cx="1725254" cy="1647455"/>
          </a:xfrm>
          <a:custGeom>
            <a:avLst/>
            <a:gdLst>
              <a:gd name="connsiteX0" fmla="*/ 1229 w 1725254"/>
              <a:gd name="connsiteY0" fmla="*/ 680307 h 1616218"/>
              <a:gd name="connsiteX1" fmla="*/ 163154 w 1725254"/>
              <a:gd name="connsiteY1" fmla="*/ 242157 h 1616218"/>
              <a:gd name="connsiteX2" fmla="*/ 563204 w 1725254"/>
              <a:gd name="connsiteY2" fmla="*/ 32607 h 1616218"/>
              <a:gd name="connsiteX3" fmla="*/ 1096604 w 1725254"/>
              <a:gd name="connsiteY3" fmla="*/ 23082 h 1616218"/>
              <a:gd name="connsiteX4" fmla="*/ 1534754 w 1725254"/>
              <a:gd name="connsiteY4" fmla="*/ 251682 h 1616218"/>
              <a:gd name="connsiteX5" fmla="*/ 1725254 w 1725254"/>
              <a:gd name="connsiteY5" fmla="*/ 727932 h 1616218"/>
              <a:gd name="connsiteX6" fmla="*/ 1534754 w 1725254"/>
              <a:gd name="connsiteY6" fmla="*/ 1270857 h 1616218"/>
              <a:gd name="connsiteX7" fmla="*/ 1258529 w 1725254"/>
              <a:gd name="connsiteY7" fmla="*/ 1566132 h 1616218"/>
              <a:gd name="connsiteX8" fmla="*/ 706079 w 1725254"/>
              <a:gd name="connsiteY8" fmla="*/ 1585182 h 1616218"/>
              <a:gd name="connsiteX9" fmla="*/ 201254 w 1725254"/>
              <a:gd name="connsiteY9" fmla="*/ 1251807 h 1616218"/>
              <a:gd name="connsiteX10" fmla="*/ 29804 w 1725254"/>
              <a:gd name="connsiteY10" fmla="*/ 851757 h 1616218"/>
              <a:gd name="connsiteX11" fmla="*/ 1229 w 1725254"/>
              <a:gd name="connsiteY11" fmla="*/ 594582 h 16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5254" h="1616218">
                <a:moveTo>
                  <a:pt x="1229" y="680307"/>
                </a:moveTo>
                <a:cubicBezTo>
                  <a:pt x="35360" y="515207"/>
                  <a:pt x="69492" y="350107"/>
                  <a:pt x="163154" y="242157"/>
                </a:cubicBezTo>
                <a:cubicBezTo>
                  <a:pt x="256816" y="134207"/>
                  <a:pt x="407629" y="69119"/>
                  <a:pt x="563204" y="32607"/>
                </a:cubicBezTo>
                <a:cubicBezTo>
                  <a:pt x="718779" y="-3905"/>
                  <a:pt x="934679" y="-13430"/>
                  <a:pt x="1096604" y="23082"/>
                </a:cubicBezTo>
                <a:cubicBezTo>
                  <a:pt x="1258529" y="59594"/>
                  <a:pt x="1429979" y="134207"/>
                  <a:pt x="1534754" y="251682"/>
                </a:cubicBezTo>
                <a:cubicBezTo>
                  <a:pt x="1639529" y="369157"/>
                  <a:pt x="1725254" y="558070"/>
                  <a:pt x="1725254" y="727932"/>
                </a:cubicBezTo>
                <a:cubicBezTo>
                  <a:pt x="1725254" y="897794"/>
                  <a:pt x="1612542" y="1131157"/>
                  <a:pt x="1534754" y="1270857"/>
                </a:cubicBezTo>
                <a:cubicBezTo>
                  <a:pt x="1456966" y="1410557"/>
                  <a:pt x="1396641" y="1513745"/>
                  <a:pt x="1258529" y="1566132"/>
                </a:cubicBezTo>
                <a:cubicBezTo>
                  <a:pt x="1120417" y="1618519"/>
                  <a:pt x="882291" y="1637569"/>
                  <a:pt x="706079" y="1585182"/>
                </a:cubicBezTo>
                <a:cubicBezTo>
                  <a:pt x="529867" y="1532795"/>
                  <a:pt x="313966" y="1374044"/>
                  <a:pt x="201254" y="1251807"/>
                </a:cubicBezTo>
                <a:cubicBezTo>
                  <a:pt x="88542" y="1129570"/>
                  <a:pt x="63141" y="961294"/>
                  <a:pt x="29804" y="851757"/>
                </a:cubicBezTo>
                <a:cubicBezTo>
                  <a:pt x="-3533" y="742220"/>
                  <a:pt x="-1152" y="668401"/>
                  <a:pt x="1229" y="59458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005566" y="3680449"/>
            <a:ext cx="1295400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Aneurysm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>
            <a:stCxn id="14" idx="3"/>
          </p:cNvCxnSpPr>
          <p:nvPr/>
        </p:nvCxnSpPr>
        <p:spPr>
          <a:xfrm>
            <a:off x="2300966" y="3865115"/>
            <a:ext cx="776459" cy="203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024232" y="4538882"/>
            <a:ext cx="28575" cy="4818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7826661" y="4151093"/>
            <a:ext cx="11906" cy="347679"/>
          </a:xfrm>
          <a:custGeom>
            <a:avLst/>
            <a:gdLst>
              <a:gd name="connsiteX0" fmla="*/ 29419 w 29419"/>
              <a:gd name="connsiteY0" fmla="*/ 0 h 386337"/>
              <a:gd name="connsiteX1" fmla="*/ 844 w 29419"/>
              <a:gd name="connsiteY1" fmla="*/ 352425 h 386337"/>
              <a:gd name="connsiteX2" fmla="*/ 10369 w 29419"/>
              <a:gd name="connsiteY2" fmla="*/ 352425 h 386337"/>
              <a:gd name="connsiteX0" fmla="*/ 34354 w 34354"/>
              <a:gd name="connsiteY0" fmla="*/ 0 h 443350"/>
              <a:gd name="connsiteX1" fmla="*/ 5779 w 34354"/>
              <a:gd name="connsiteY1" fmla="*/ 352425 h 443350"/>
              <a:gd name="connsiteX2" fmla="*/ 3398 w 34354"/>
              <a:gd name="connsiteY2" fmla="*/ 433388 h 443350"/>
              <a:gd name="connsiteX0" fmla="*/ 28575 w 28575"/>
              <a:gd name="connsiteY0" fmla="*/ 0 h 352425"/>
              <a:gd name="connsiteX1" fmla="*/ 0 w 28575"/>
              <a:gd name="connsiteY1" fmla="*/ 352425 h 352425"/>
              <a:gd name="connsiteX0" fmla="*/ 4762 w 4762"/>
              <a:gd name="connsiteY0" fmla="*/ 0 h 350044"/>
              <a:gd name="connsiteX1" fmla="*/ 0 w 4762"/>
              <a:gd name="connsiteY1" fmla="*/ 350044 h 350044"/>
              <a:gd name="connsiteX0" fmla="*/ 20002 w 20002"/>
              <a:gd name="connsiteY0" fmla="*/ 0 h 9660"/>
              <a:gd name="connsiteX1" fmla="*/ 0 w 20002"/>
              <a:gd name="connsiteY1" fmla="*/ 9660 h 9660"/>
              <a:gd name="connsiteX0" fmla="*/ 12500 w 12500"/>
              <a:gd name="connsiteY0" fmla="*/ 0 h 10282"/>
              <a:gd name="connsiteX1" fmla="*/ 0 w 12500"/>
              <a:gd name="connsiteY1" fmla="*/ 10282 h 1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00" h="10282">
                <a:moveTo>
                  <a:pt x="12500" y="0"/>
                </a:moveTo>
                <a:cubicBezTo>
                  <a:pt x="2500" y="3474"/>
                  <a:pt x="5416" y="8146"/>
                  <a:pt x="0" y="1028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Freeform 37"/>
          <p:cNvSpPr/>
          <p:nvPr/>
        </p:nvSpPr>
        <p:spPr>
          <a:xfrm>
            <a:off x="8034336" y="4171951"/>
            <a:ext cx="28575" cy="326231"/>
          </a:xfrm>
          <a:custGeom>
            <a:avLst/>
            <a:gdLst>
              <a:gd name="connsiteX0" fmla="*/ 29419 w 29419"/>
              <a:gd name="connsiteY0" fmla="*/ 0 h 386337"/>
              <a:gd name="connsiteX1" fmla="*/ 844 w 29419"/>
              <a:gd name="connsiteY1" fmla="*/ 352425 h 386337"/>
              <a:gd name="connsiteX2" fmla="*/ 10369 w 29419"/>
              <a:gd name="connsiteY2" fmla="*/ 352425 h 386337"/>
              <a:gd name="connsiteX0" fmla="*/ 42329 w 42329"/>
              <a:gd name="connsiteY0" fmla="*/ 0 h 458388"/>
              <a:gd name="connsiteX1" fmla="*/ 13754 w 42329"/>
              <a:gd name="connsiteY1" fmla="*/ 352425 h 458388"/>
              <a:gd name="connsiteX2" fmla="*/ 1848 w 42329"/>
              <a:gd name="connsiteY2" fmla="*/ 450056 h 458388"/>
              <a:gd name="connsiteX0" fmla="*/ 28575 w 28575"/>
              <a:gd name="connsiteY0" fmla="*/ 0 h 352425"/>
              <a:gd name="connsiteX1" fmla="*/ 0 w 28575"/>
              <a:gd name="connsiteY1" fmla="*/ 352425 h 352425"/>
              <a:gd name="connsiteX0" fmla="*/ 30957 w 30957"/>
              <a:gd name="connsiteY0" fmla="*/ 0 h 388144"/>
              <a:gd name="connsiteX1" fmla="*/ 0 w 30957"/>
              <a:gd name="connsiteY1" fmla="*/ 388144 h 388144"/>
              <a:gd name="connsiteX0" fmla="*/ 21432 w 21432"/>
              <a:gd name="connsiteY0" fmla="*/ 0 h 335756"/>
              <a:gd name="connsiteX1" fmla="*/ 0 w 21432"/>
              <a:gd name="connsiteY1" fmla="*/ 335756 h 335756"/>
              <a:gd name="connsiteX0" fmla="*/ 28575 w 28575"/>
              <a:gd name="connsiteY0" fmla="*/ 0 h 326231"/>
              <a:gd name="connsiteX1" fmla="*/ 0 w 28575"/>
              <a:gd name="connsiteY1" fmla="*/ 326231 h 32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" h="326231">
                <a:moveTo>
                  <a:pt x="28575" y="0"/>
                </a:moveTo>
                <a:cubicBezTo>
                  <a:pt x="19050" y="117475"/>
                  <a:pt x="6747" y="251222"/>
                  <a:pt x="0" y="326231"/>
                </a:cubicBez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>
            <a:off x="8057306" y="4172524"/>
            <a:ext cx="26194" cy="326231"/>
          </a:xfrm>
          <a:custGeom>
            <a:avLst/>
            <a:gdLst>
              <a:gd name="connsiteX0" fmla="*/ 29419 w 29419"/>
              <a:gd name="connsiteY0" fmla="*/ 0 h 386337"/>
              <a:gd name="connsiteX1" fmla="*/ 844 w 29419"/>
              <a:gd name="connsiteY1" fmla="*/ 352425 h 386337"/>
              <a:gd name="connsiteX2" fmla="*/ 10369 w 29419"/>
              <a:gd name="connsiteY2" fmla="*/ 352425 h 386337"/>
              <a:gd name="connsiteX0" fmla="*/ 28575 w 28575"/>
              <a:gd name="connsiteY0" fmla="*/ 0 h 352425"/>
              <a:gd name="connsiteX1" fmla="*/ 0 w 28575"/>
              <a:gd name="connsiteY1" fmla="*/ 352425 h 352425"/>
              <a:gd name="connsiteX0" fmla="*/ 28575 w 28575"/>
              <a:gd name="connsiteY0" fmla="*/ 0 h 328612"/>
              <a:gd name="connsiteX1" fmla="*/ 0 w 28575"/>
              <a:gd name="connsiteY1" fmla="*/ 328612 h 328612"/>
              <a:gd name="connsiteX0" fmla="*/ 26194 w 26194"/>
              <a:gd name="connsiteY0" fmla="*/ 0 h 326231"/>
              <a:gd name="connsiteX1" fmla="*/ 0 w 26194"/>
              <a:gd name="connsiteY1" fmla="*/ 326231 h 32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194" h="326231">
                <a:moveTo>
                  <a:pt x="26194" y="0"/>
                </a:moveTo>
                <a:lnTo>
                  <a:pt x="0" y="326231"/>
                </a:ln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8274928" y="4151093"/>
            <a:ext cx="21431" cy="352425"/>
          </a:xfrm>
          <a:custGeom>
            <a:avLst/>
            <a:gdLst>
              <a:gd name="connsiteX0" fmla="*/ 29419 w 29419"/>
              <a:gd name="connsiteY0" fmla="*/ 0 h 386337"/>
              <a:gd name="connsiteX1" fmla="*/ 844 w 29419"/>
              <a:gd name="connsiteY1" fmla="*/ 352425 h 386337"/>
              <a:gd name="connsiteX2" fmla="*/ 10369 w 29419"/>
              <a:gd name="connsiteY2" fmla="*/ 352425 h 386337"/>
              <a:gd name="connsiteX0" fmla="*/ 28575 w 28575"/>
              <a:gd name="connsiteY0" fmla="*/ 0 h 352425"/>
              <a:gd name="connsiteX1" fmla="*/ 0 w 28575"/>
              <a:gd name="connsiteY1" fmla="*/ 352425 h 352425"/>
              <a:gd name="connsiteX0" fmla="*/ 21431 w 21431"/>
              <a:gd name="connsiteY0" fmla="*/ 0 h 352425"/>
              <a:gd name="connsiteX1" fmla="*/ 0 w 21431"/>
              <a:gd name="connsiteY1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31" h="352425">
                <a:moveTo>
                  <a:pt x="21431" y="0"/>
                </a:moveTo>
                <a:lnTo>
                  <a:pt x="0" y="352425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7811814" y="4392968"/>
            <a:ext cx="244933" cy="571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8052807" y="4394624"/>
            <a:ext cx="244933" cy="571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1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10" grpId="0" animBg="1"/>
      <p:bldP spid="3" grpId="0" animBg="1"/>
      <p:bldP spid="7" grpId="0" animBg="1"/>
      <p:bldP spid="12" grpId="0" animBg="1"/>
      <p:bldP spid="14" grpId="0" animBg="1"/>
      <p:bldP spid="35" grpId="0" animBg="1"/>
      <p:bldP spid="38" grpId="0" animBg="1"/>
      <p:bldP spid="39" grpId="0" animBg="1"/>
      <p:bldP spid="40" grpId="0" animBg="1"/>
      <p:bldP spid="36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7578671" y="218120"/>
            <a:ext cx="344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912" y="594733"/>
            <a:ext cx="93875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Abdominal Aortic Aneurysm - REPAIRED</a:t>
            </a:r>
          </a:p>
          <a:p>
            <a:r>
              <a:rPr lang="en-GB" sz="3600" b="1" dirty="0" smtClean="0"/>
              <a:t>- But unsuccessfully? </a:t>
            </a:r>
          </a:p>
        </p:txBody>
      </p:sp>
      <p:pic>
        <p:nvPicPr>
          <p:cNvPr id="3" name="20191030_1059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14" y="1804498"/>
            <a:ext cx="2677658" cy="4760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8407" y="4132502"/>
            <a:ext cx="1776448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5400" dirty="0" smtClean="0">
                <a:solidFill>
                  <a:srgbClr val="00B0F0"/>
                </a:solidFill>
              </a:rPr>
              <a:t>Leak</a:t>
            </a:r>
            <a:endParaRPr lang="en-GB" sz="5400" dirty="0">
              <a:solidFill>
                <a:srgbClr val="00B0F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31374" y="3619488"/>
            <a:ext cx="825500" cy="800100"/>
          </a:xfrm>
          <a:prstGeom prst="ellipse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868973" y="3489267"/>
            <a:ext cx="825500" cy="800100"/>
          </a:xfrm>
          <a:prstGeom prst="ellipse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1486034" y="4159134"/>
            <a:ext cx="814647" cy="598517"/>
          </a:xfrm>
          <a:custGeom>
            <a:avLst/>
            <a:gdLst>
              <a:gd name="connsiteX0" fmla="*/ 315884 w 814647"/>
              <a:gd name="connsiteY0" fmla="*/ 16626 h 598517"/>
              <a:gd name="connsiteX1" fmla="*/ 232756 w 814647"/>
              <a:gd name="connsiteY1" fmla="*/ 249382 h 598517"/>
              <a:gd name="connsiteX2" fmla="*/ 16625 w 814647"/>
              <a:gd name="connsiteY2" fmla="*/ 365760 h 598517"/>
              <a:gd name="connsiteX3" fmla="*/ 0 w 814647"/>
              <a:gd name="connsiteY3" fmla="*/ 448888 h 598517"/>
              <a:gd name="connsiteX4" fmla="*/ 332509 w 814647"/>
              <a:gd name="connsiteY4" fmla="*/ 581891 h 598517"/>
              <a:gd name="connsiteX5" fmla="*/ 482138 w 814647"/>
              <a:gd name="connsiteY5" fmla="*/ 598517 h 598517"/>
              <a:gd name="connsiteX6" fmla="*/ 748145 w 814647"/>
              <a:gd name="connsiteY6" fmla="*/ 432262 h 598517"/>
              <a:gd name="connsiteX7" fmla="*/ 814647 w 814647"/>
              <a:gd name="connsiteY7" fmla="*/ 149629 h 598517"/>
              <a:gd name="connsiteX8" fmla="*/ 681644 w 814647"/>
              <a:gd name="connsiteY8" fmla="*/ 116378 h 598517"/>
              <a:gd name="connsiteX9" fmla="*/ 448887 w 814647"/>
              <a:gd name="connsiteY9" fmla="*/ 0 h 59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647" h="598517">
                <a:moveTo>
                  <a:pt x="315884" y="16626"/>
                </a:moveTo>
                <a:lnTo>
                  <a:pt x="232756" y="249382"/>
                </a:lnTo>
                <a:lnTo>
                  <a:pt x="16625" y="365760"/>
                </a:lnTo>
                <a:lnTo>
                  <a:pt x="0" y="448888"/>
                </a:lnTo>
                <a:lnTo>
                  <a:pt x="332509" y="581891"/>
                </a:lnTo>
                <a:lnTo>
                  <a:pt x="482138" y="598517"/>
                </a:lnTo>
                <a:lnTo>
                  <a:pt x="748145" y="432262"/>
                </a:lnTo>
                <a:lnTo>
                  <a:pt x="814647" y="149629"/>
                </a:lnTo>
                <a:lnTo>
                  <a:pt x="681644" y="116378"/>
                </a:lnTo>
                <a:lnTo>
                  <a:pt x="448887" y="0"/>
                </a:lnTo>
              </a:path>
            </a:pathLst>
          </a:custGeom>
          <a:solidFill>
            <a:srgbClr val="00B0F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012342" y="2866472"/>
            <a:ext cx="445945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chemeClr val="bg1"/>
                </a:solidFill>
              </a:rPr>
              <a:t>BUT… 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Sometimes it can be difficult to see small leaks.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So we can do a contrast enhanced ultrasound scan.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	-  This means injecting the patient 	   with tiny microbubbles before 	    	   scanning them. This increases 	   	   our ability to see the low flow.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2325130" y="4458392"/>
            <a:ext cx="1333277" cy="1357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5311248"/>
            <a:ext cx="47788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smtClean="0">
                <a:solidFill>
                  <a:srgbClr val="FF0000"/>
                </a:solidFill>
              </a:rPr>
              <a:t>FOR EXAMPLE</a:t>
            </a:r>
            <a:endParaRPr lang="en-GB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7" grpId="0" animBg="1"/>
      <p:bldP spid="7" grpId="1" animBg="1"/>
      <p:bldP spid="14" grpId="0" animBg="1"/>
      <p:bldP spid="14" grpId="1" animBg="1"/>
      <p:bldP spid="9" grpId="0" animBg="1"/>
      <p:bldP spid="9" grpId="1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3582"/>
            <a:ext cx="4495800" cy="105346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Venous </a:t>
            </a:r>
            <a:r>
              <a:rPr lang="en-GB" sz="3600" b="1" dirty="0"/>
              <a:t>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850" y="1721066"/>
            <a:ext cx="543197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Examples</a:t>
            </a:r>
          </a:p>
          <a:p>
            <a:pPr marL="0" indent="0">
              <a:buNone/>
            </a:pPr>
            <a:endParaRPr lang="en-GB" sz="2400" u="sng" dirty="0"/>
          </a:p>
          <a:p>
            <a:pPr lvl="1"/>
            <a:r>
              <a:rPr lang="en-GB" sz="2400" dirty="0"/>
              <a:t>Deep vein thrombosis (DVT)</a:t>
            </a:r>
          </a:p>
          <a:p>
            <a:pPr lvl="1"/>
            <a:endParaRPr lang="en-GB" sz="2400" dirty="0" smtClean="0"/>
          </a:p>
          <a:p>
            <a:pPr marL="274320" lvl="1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1" y="902408"/>
            <a:ext cx="4818744" cy="51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80850"/>
          <a:stretch/>
        </p:blipFill>
        <p:spPr>
          <a:xfrm>
            <a:off x="7599382" y="508012"/>
            <a:ext cx="3223009" cy="1190159"/>
          </a:xfrm>
          <a:prstGeom prst="rect">
            <a:avLst/>
          </a:prstGeom>
        </p:spPr>
      </p:pic>
      <p:pic>
        <p:nvPicPr>
          <p:cNvPr id="2052" name="Picture 4" descr="Image result for leg ultrasound sc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8" y="2056748"/>
            <a:ext cx="4033482" cy="227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dvt ultrasound imag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2419"/>
          <a:stretch/>
        </p:blipFill>
        <p:spPr bwMode="auto">
          <a:xfrm>
            <a:off x="715715" y="1346364"/>
            <a:ext cx="4461367" cy="45382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232" y="266820"/>
            <a:ext cx="532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/>
              <a:t>Deep Vein Thrombosis</a:t>
            </a:r>
            <a:endParaRPr lang="en-GB" sz="3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60875"/>
          <a:stretch/>
        </p:blipFill>
        <p:spPr>
          <a:xfrm>
            <a:off x="7599382" y="543819"/>
            <a:ext cx="3223009" cy="2431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40681"/>
          <a:stretch/>
        </p:blipFill>
        <p:spPr>
          <a:xfrm>
            <a:off x="7599381" y="508011"/>
            <a:ext cx="3223009" cy="36866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46671"/>
          <a:stretch/>
        </p:blipFill>
        <p:spPr>
          <a:xfrm>
            <a:off x="7599380" y="508010"/>
            <a:ext cx="1718791" cy="621491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200000" flipH="1">
            <a:off x="3086179" y="1984269"/>
            <a:ext cx="1120633" cy="12550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213923" y="1657761"/>
            <a:ext cx="3052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Vein Compression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Left Bracket 5"/>
          <p:cNvSpPr/>
          <p:nvPr/>
        </p:nvSpPr>
        <p:spPr>
          <a:xfrm>
            <a:off x="2481944" y="3193141"/>
            <a:ext cx="406400" cy="1538514"/>
          </a:xfrm>
          <a:prstGeom prst="leftBracke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-6304" t="-14947" r="-109" b="1270"/>
          <a:stretch/>
        </p:blipFill>
        <p:spPr>
          <a:xfrm>
            <a:off x="7397913" y="-330344"/>
            <a:ext cx="3429744" cy="706497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flipV="1">
            <a:off x="2807014" y="3857312"/>
            <a:ext cx="1727200" cy="21943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689600" y="20058"/>
            <a:ext cx="5044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FOR EXAMPLE</a:t>
            </a:r>
          </a:p>
        </p:txBody>
      </p:sp>
      <p:sp>
        <p:nvSpPr>
          <p:cNvPr id="3" name="Oval 2"/>
          <p:cNvSpPr/>
          <p:nvPr/>
        </p:nvSpPr>
        <p:spPr>
          <a:xfrm>
            <a:off x="2800298" y="3189417"/>
            <a:ext cx="1770743" cy="153851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225144" y="3672219"/>
            <a:ext cx="2728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However, this vein didn’t squeeze together when compressed.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259722" y="1888593"/>
            <a:ext cx="2265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This should cause the vein to completely collapse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131996" y="4586280"/>
            <a:ext cx="2026518" cy="1181932"/>
            <a:chOff x="7131996" y="4586280"/>
            <a:chExt cx="2026518" cy="1181932"/>
          </a:xfrm>
        </p:grpSpPr>
        <p:sp>
          <p:nvSpPr>
            <p:cNvPr id="8" name="12-Point Star 7"/>
            <p:cNvSpPr/>
            <p:nvPr/>
          </p:nvSpPr>
          <p:spPr>
            <a:xfrm>
              <a:off x="7728914" y="4760185"/>
              <a:ext cx="1429600" cy="1008027"/>
            </a:xfrm>
            <a:prstGeom prst="star12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7131996" y="4586280"/>
              <a:ext cx="762057" cy="36319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60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6" grpId="0" animBg="1"/>
      <p:bldP spid="6" grpId="1" animBg="1"/>
      <p:bldP spid="6" grpId="2" animBg="1"/>
      <p:bldP spid="15" grpId="0" animBg="1"/>
      <p:bldP spid="15" grpId="1" animBg="1"/>
      <p:bldP spid="19" grpId="0"/>
      <p:bldP spid="3" grpId="0" animBg="1"/>
      <p:bldP spid="4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 1 - Varicose veins develop from valvular incompetence, resulting in dilation of the superficial venous system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r="65924" b="22044"/>
          <a:stretch/>
        </p:blipFill>
        <p:spPr bwMode="auto">
          <a:xfrm>
            <a:off x="6039451" y="629619"/>
            <a:ext cx="1800664" cy="47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3582"/>
            <a:ext cx="4495800" cy="105346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Venous </a:t>
            </a:r>
            <a:r>
              <a:rPr lang="en-GB" sz="3600" b="1" dirty="0"/>
              <a:t>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850" y="1721066"/>
            <a:ext cx="543197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Examples</a:t>
            </a:r>
          </a:p>
          <a:p>
            <a:pPr marL="0" indent="0">
              <a:buNone/>
            </a:pPr>
            <a:endParaRPr lang="en-GB" sz="2400" u="sng" dirty="0"/>
          </a:p>
          <a:p>
            <a:pPr lvl="1"/>
            <a:r>
              <a:rPr lang="en-GB" sz="2400" dirty="0"/>
              <a:t>Deep vein thrombosis (DVT)</a:t>
            </a:r>
          </a:p>
          <a:p>
            <a:pPr lvl="1"/>
            <a:endParaRPr lang="en-GB" sz="2400" dirty="0" smtClean="0"/>
          </a:p>
          <a:p>
            <a:pPr lvl="1"/>
            <a:r>
              <a:rPr lang="en-GB" sz="2400" dirty="0" smtClean="0"/>
              <a:t>Varicose </a:t>
            </a:r>
            <a:r>
              <a:rPr lang="en-GB" sz="2400" dirty="0"/>
              <a:t>veins</a:t>
            </a:r>
          </a:p>
          <a:p>
            <a:pPr lvl="1"/>
            <a:endParaRPr lang="en-GB" dirty="0"/>
          </a:p>
        </p:txBody>
      </p:sp>
      <p:pic>
        <p:nvPicPr>
          <p:cNvPr id="2054" name="Picture 6" descr="Fig 1 - Varicose veins develop from valvular incompetence, resulting in dilation of the superficial venous syste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670" y="629619"/>
            <a:ext cx="5679672" cy="603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aricose-veins-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852" y="0"/>
            <a:ext cx="2512526" cy="717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3582"/>
            <a:ext cx="4495800" cy="105346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Varicose veins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046" y="4885776"/>
            <a:ext cx="5431971" cy="14562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GB" dirty="0" smtClean="0"/>
              <a:t>We find where they come from.</a:t>
            </a:r>
          </a:p>
          <a:p>
            <a:pPr lvl="1"/>
            <a:r>
              <a:rPr lang="en-GB" dirty="0" smtClean="0"/>
              <a:t>That helps devise a treatment plan.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8202821" y="306782"/>
            <a:ext cx="3918528" cy="6148645"/>
            <a:chOff x="8202821" y="-910865"/>
            <a:chExt cx="3918528" cy="6148645"/>
          </a:xfrm>
        </p:grpSpPr>
        <p:pic>
          <p:nvPicPr>
            <p:cNvPr id="2054" name="Picture 6" descr="Fig 1 - Varicose veins develop from valvular incompetence, resulting in dilation of the superficial venous system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49"/>
            <a:stretch/>
          </p:blipFill>
          <p:spPr bwMode="auto">
            <a:xfrm>
              <a:off x="8631084" y="-910865"/>
              <a:ext cx="3490265" cy="603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varicose-veins-croppe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3" r="10167"/>
            <a:stretch/>
          </p:blipFill>
          <p:spPr bwMode="auto">
            <a:xfrm>
              <a:off x="8538492" y="-579707"/>
              <a:ext cx="1114611" cy="4576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Fig 1 - Varicose veins develop from valvular incompetence, resulting in dilation of the superficial venous system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9" t="79028"/>
            <a:stretch/>
          </p:blipFill>
          <p:spPr bwMode="auto">
            <a:xfrm>
              <a:off x="8202821" y="3972165"/>
              <a:ext cx="3918528" cy="126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35" y="1566882"/>
            <a:ext cx="7153275" cy="2952750"/>
          </a:xfrm>
          <a:prstGeom prst="rect">
            <a:avLst/>
          </a:prstGeom>
        </p:spPr>
      </p:pic>
      <p:sp>
        <p:nvSpPr>
          <p:cNvPr id="9" name="Curved Up Arrow 8"/>
          <p:cNvSpPr/>
          <p:nvPr/>
        </p:nvSpPr>
        <p:spPr>
          <a:xfrm rot="20972768">
            <a:off x="1656185" y="2608480"/>
            <a:ext cx="928544" cy="39739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 rot="20906466">
            <a:off x="3442955" y="2247741"/>
            <a:ext cx="1056971" cy="36074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rot="649486">
            <a:off x="5110061" y="2255458"/>
            <a:ext cx="959321" cy="3684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20968735">
            <a:off x="2464069" y="1710171"/>
            <a:ext cx="953464" cy="4514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>
            <a:off x="4306351" y="1467080"/>
            <a:ext cx="953464" cy="4514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095109" y="1200738"/>
            <a:ext cx="5752662" cy="2407534"/>
          </a:xfrm>
          <a:custGeom>
            <a:avLst/>
            <a:gdLst>
              <a:gd name="connsiteX0" fmla="*/ 277837 w 5752662"/>
              <a:gd name="connsiteY0" fmla="*/ 810228 h 2407534"/>
              <a:gd name="connsiteX1" fmla="*/ 277837 w 5752662"/>
              <a:gd name="connsiteY1" fmla="*/ 810228 h 2407534"/>
              <a:gd name="connsiteX2" fmla="*/ 509330 w 5752662"/>
              <a:gd name="connsiteY2" fmla="*/ 810228 h 2407534"/>
              <a:gd name="connsiteX3" fmla="*/ 578778 w 5752662"/>
              <a:gd name="connsiteY3" fmla="*/ 844952 h 2407534"/>
              <a:gd name="connsiteX4" fmla="*/ 613502 w 5752662"/>
              <a:gd name="connsiteY4" fmla="*/ 856527 h 2407534"/>
              <a:gd name="connsiteX5" fmla="*/ 659801 w 5752662"/>
              <a:gd name="connsiteY5" fmla="*/ 891251 h 2407534"/>
              <a:gd name="connsiteX6" fmla="*/ 706100 w 5752662"/>
              <a:gd name="connsiteY6" fmla="*/ 914400 h 2407534"/>
              <a:gd name="connsiteX7" fmla="*/ 763973 w 5752662"/>
              <a:gd name="connsiteY7" fmla="*/ 949124 h 2407534"/>
              <a:gd name="connsiteX8" fmla="*/ 775548 w 5752662"/>
              <a:gd name="connsiteY8" fmla="*/ 983848 h 2407534"/>
              <a:gd name="connsiteX9" fmla="*/ 821847 w 5752662"/>
              <a:gd name="connsiteY9" fmla="*/ 1041722 h 2407534"/>
              <a:gd name="connsiteX10" fmla="*/ 844996 w 5752662"/>
              <a:gd name="connsiteY10" fmla="*/ 1111170 h 2407534"/>
              <a:gd name="connsiteX11" fmla="*/ 856571 w 5752662"/>
              <a:gd name="connsiteY11" fmla="*/ 1157469 h 2407534"/>
              <a:gd name="connsiteX12" fmla="*/ 879720 w 5752662"/>
              <a:gd name="connsiteY12" fmla="*/ 1226917 h 2407534"/>
              <a:gd name="connsiteX13" fmla="*/ 868145 w 5752662"/>
              <a:gd name="connsiteY13" fmla="*/ 1296365 h 2407534"/>
              <a:gd name="connsiteX14" fmla="*/ 798697 w 5752662"/>
              <a:gd name="connsiteY14" fmla="*/ 1435261 h 2407534"/>
              <a:gd name="connsiteX15" fmla="*/ 763973 w 5752662"/>
              <a:gd name="connsiteY15" fmla="*/ 1446836 h 2407534"/>
              <a:gd name="connsiteX16" fmla="*/ 706100 w 5752662"/>
              <a:gd name="connsiteY16" fmla="*/ 1504709 h 2407534"/>
              <a:gd name="connsiteX17" fmla="*/ 682951 w 5752662"/>
              <a:gd name="connsiteY17" fmla="*/ 1539433 h 2407534"/>
              <a:gd name="connsiteX18" fmla="*/ 659801 w 5752662"/>
              <a:gd name="connsiteY18" fmla="*/ 1562583 h 2407534"/>
              <a:gd name="connsiteX19" fmla="*/ 636652 w 5752662"/>
              <a:gd name="connsiteY19" fmla="*/ 1678329 h 2407534"/>
              <a:gd name="connsiteX20" fmla="*/ 648227 w 5752662"/>
              <a:gd name="connsiteY20" fmla="*/ 1851950 h 2407534"/>
              <a:gd name="connsiteX21" fmla="*/ 729249 w 5752662"/>
              <a:gd name="connsiteY21" fmla="*/ 1898248 h 2407534"/>
              <a:gd name="connsiteX22" fmla="*/ 763973 w 5752662"/>
              <a:gd name="connsiteY22" fmla="*/ 1909823 h 2407534"/>
              <a:gd name="connsiteX23" fmla="*/ 810272 w 5752662"/>
              <a:gd name="connsiteY23" fmla="*/ 1921398 h 2407534"/>
              <a:gd name="connsiteX24" fmla="*/ 891295 w 5752662"/>
              <a:gd name="connsiteY24" fmla="*/ 1944547 h 2407534"/>
              <a:gd name="connsiteX25" fmla="*/ 1088064 w 5752662"/>
              <a:gd name="connsiteY25" fmla="*/ 1932972 h 2407534"/>
              <a:gd name="connsiteX26" fmla="*/ 1111214 w 5752662"/>
              <a:gd name="connsiteY26" fmla="*/ 1909823 h 2407534"/>
              <a:gd name="connsiteX27" fmla="*/ 1134363 w 5752662"/>
              <a:gd name="connsiteY27" fmla="*/ 1840375 h 2407534"/>
              <a:gd name="connsiteX28" fmla="*/ 1122789 w 5752662"/>
              <a:gd name="connsiteY28" fmla="*/ 1724628 h 2407534"/>
              <a:gd name="connsiteX29" fmla="*/ 1099639 w 5752662"/>
              <a:gd name="connsiteY29" fmla="*/ 1655180 h 2407534"/>
              <a:gd name="connsiteX30" fmla="*/ 1088064 w 5752662"/>
              <a:gd name="connsiteY30" fmla="*/ 1585732 h 2407534"/>
              <a:gd name="connsiteX31" fmla="*/ 1064915 w 5752662"/>
              <a:gd name="connsiteY31" fmla="*/ 1516284 h 2407534"/>
              <a:gd name="connsiteX32" fmla="*/ 1041766 w 5752662"/>
              <a:gd name="connsiteY32" fmla="*/ 1423686 h 2407534"/>
              <a:gd name="connsiteX33" fmla="*/ 1053340 w 5752662"/>
              <a:gd name="connsiteY33" fmla="*/ 1145894 h 2407534"/>
              <a:gd name="connsiteX34" fmla="*/ 1064915 w 5752662"/>
              <a:gd name="connsiteY34" fmla="*/ 1111170 h 2407534"/>
              <a:gd name="connsiteX35" fmla="*/ 1076490 w 5752662"/>
              <a:gd name="connsiteY35" fmla="*/ 1064871 h 2407534"/>
              <a:gd name="connsiteX36" fmla="*/ 1088064 w 5752662"/>
              <a:gd name="connsiteY36" fmla="*/ 1006998 h 2407534"/>
              <a:gd name="connsiteX37" fmla="*/ 1111214 w 5752662"/>
              <a:gd name="connsiteY37" fmla="*/ 960699 h 2407534"/>
              <a:gd name="connsiteX38" fmla="*/ 1122789 w 5752662"/>
              <a:gd name="connsiteY38" fmla="*/ 891251 h 2407534"/>
              <a:gd name="connsiteX39" fmla="*/ 1145938 w 5752662"/>
              <a:gd name="connsiteY39" fmla="*/ 844952 h 2407534"/>
              <a:gd name="connsiteX40" fmla="*/ 1157513 w 5752662"/>
              <a:gd name="connsiteY40" fmla="*/ 810228 h 2407534"/>
              <a:gd name="connsiteX41" fmla="*/ 1169087 w 5752662"/>
              <a:gd name="connsiteY41" fmla="*/ 763929 h 2407534"/>
              <a:gd name="connsiteX42" fmla="*/ 1180662 w 5752662"/>
              <a:gd name="connsiteY42" fmla="*/ 729205 h 2407534"/>
              <a:gd name="connsiteX43" fmla="*/ 1192237 w 5752662"/>
              <a:gd name="connsiteY43" fmla="*/ 671332 h 2407534"/>
              <a:gd name="connsiteX44" fmla="*/ 1238535 w 5752662"/>
              <a:gd name="connsiteY44" fmla="*/ 590309 h 2407534"/>
              <a:gd name="connsiteX45" fmla="*/ 1273259 w 5752662"/>
              <a:gd name="connsiteY45" fmla="*/ 486137 h 2407534"/>
              <a:gd name="connsiteX46" fmla="*/ 1296409 w 5752662"/>
              <a:gd name="connsiteY46" fmla="*/ 416689 h 2407534"/>
              <a:gd name="connsiteX47" fmla="*/ 1307983 w 5752662"/>
              <a:gd name="connsiteY47" fmla="*/ 381965 h 2407534"/>
              <a:gd name="connsiteX48" fmla="*/ 1319558 w 5752662"/>
              <a:gd name="connsiteY48" fmla="*/ 335666 h 2407534"/>
              <a:gd name="connsiteX49" fmla="*/ 1365857 w 5752662"/>
              <a:gd name="connsiteY49" fmla="*/ 289367 h 2407534"/>
              <a:gd name="connsiteX50" fmla="*/ 1481604 w 5752662"/>
              <a:gd name="connsiteY50" fmla="*/ 219919 h 2407534"/>
              <a:gd name="connsiteX51" fmla="*/ 1516328 w 5752662"/>
              <a:gd name="connsiteY51" fmla="*/ 208345 h 2407534"/>
              <a:gd name="connsiteX52" fmla="*/ 1585776 w 5752662"/>
              <a:gd name="connsiteY52" fmla="*/ 173621 h 2407534"/>
              <a:gd name="connsiteX53" fmla="*/ 1678373 w 5752662"/>
              <a:gd name="connsiteY53" fmla="*/ 127322 h 2407534"/>
              <a:gd name="connsiteX54" fmla="*/ 1747821 w 5752662"/>
              <a:gd name="connsiteY54" fmla="*/ 104172 h 2407534"/>
              <a:gd name="connsiteX55" fmla="*/ 1782545 w 5752662"/>
              <a:gd name="connsiteY55" fmla="*/ 92598 h 2407534"/>
              <a:gd name="connsiteX56" fmla="*/ 1898292 w 5752662"/>
              <a:gd name="connsiteY56" fmla="*/ 57874 h 2407534"/>
              <a:gd name="connsiteX57" fmla="*/ 1956166 w 5752662"/>
              <a:gd name="connsiteY57" fmla="*/ 34724 h 2407534"/>
              <a:gd name="connsiteX58" fmla="*/ 2071913 w 5752662"/>
              <a:gd name="connsiteY58" fmla="*/ 11575 h 2407534"/>
              <a:gd name="connsiteX59" fmla="*/ 2118211 w 5752662"/>
              <a:gd name="connsiteY59" fmla="*/ 0 h 2407534"/>
              <a:gd name="connsiteX60" fmla="*/ 2430728 w 5752662"/>
              <a:gd name="connsiteY60" fmla="*/ 11575 h 2407534"/>
              <a:gd name="connsiteX61" fmla="*/ 2534900 w 5752662"/>
              <a:gd name="connsiteY61" fmla="*/ 46299 h 2407534"/>
              <a:gd name="connsiteX62" fmla="*/ 2569624 w 5752662"/>
              <a:gd name="connsiteY62" fmla="*/ 57874 h 2407534"/>
              <a:gd name="connsiteX63" fmla="*/ 2662221 w 5752662"/>
              <a:gd name="connsiteY63" fmla="*/ 127322 h 2407534"/>
              <a:gd name="connsiteX64" fmla="*/ 2696945 w 5752662"/>
              <a:gd name="connsiteY64" fmla="*/ 150471 h 2407534"/>
              <a:gd name="connsiteX65" fmla="*/ 2743244 w 5752662"/>
              <a:gd name="connsiteY65" fmla="*/ 254643 h 2407534"/>
              <a:gd name="connsiteX66" fmla="*/ 2754819 w 5752662"/>
              <a:gd name="connsiteY66" fmla="*/ 289367 h 2407534"/>
              <a:gd name="connsiteX67" fmla="*/ 2731670 w 5752662"/>
              <a:gd name="connsiteY67" fmla="*/ 393540 h 2407534"/>
              <a:gd name="connsiteX68" fmla="*/ 2685371 w 5752662"/>
              <a:gd name="connsiteY68" fmla="*/ 428264 h 2407534"/>
              <a:gd name="connsiteX69" fmla="*/ 2477027 w 5752662"/>
              <a:gd name="connsiteY69" fmla="*/ 439838 h 2407534"/>
              <a:gd name="connsiteX70" fmla="*/ 2419153 w 5752662"/>
              <a:gd name="connsiteY70" fmla="*/ 451413 h 2407534"/>
              <a:gd name="connsiteX71" fmla="*/ 2361280 w 5752662"/>
              <a:gd name="connsiteY71" fmla="*/ 497712 h 2407534"/>
              <a:gd name="connsiteX72" fmla="*/ 2291832 w 5752662"/>
              <a:gd name="connsiteY72" fmla="*/ 544010 h 2407534"/>
              <a:gd name="connsiteX73" fmla="*/ 2233958 w 5752662"/>
              <a:gd name="connsiteY73" fmla="*/ 590309 h 2407534"/>
              <a:gd name="connsiteX74" fmla="*/ 2245533 w 5752662"/>
              <a:gd name="connsiteY74" fmla="*/ 659757 h 2407534"/>
              <a:gd name="connsiteX75" fmla="*/ 2268682 w 5752662"/>
              <a:gd name="connsiteY75" fmla="*/ 694481 h 2407534"/>
              <a:gd name="connsiteX76" fmla="*/ 2303406 w 5752662"/>
              <a:gd name="connsiteY76" fmla="*/ 706056 h 2407534"/>
              <a:gd name="connsiteX77" fmla="*/ 2419153 w 5752662"/>
              <a:gd name="connsiteY77" fmla="*/ 717631 h 2407534"/>
              <a:gd name="connsiteX78" fmla="*/ 2511751 w 5752662"/>
              <a:gd name="connsiteY78" fmla="*/ 740780 h 2407534"/>
              <a:gd name="connsiteX79" fmla="*/ 2546475 w 5752662"/>
              <a:gd name="connsiteY79" fmla="*/ 752355 h 2407534"/>
              <a:gd name="connsiteX80" fmla="*/ 2615923 w 5752662"/>
              <a:gd name="connsiteY80" fmla="*/ 763929 h 2407534"/>
              <a:gd name="connsiteX81" fmla="*/ 2650647 w 5752662"/>
              <a:gd name="connsiteY81" fmla="*/ 821803 h 2407534"/>
              <a:gd name="connsiteX82" fmla="*/ 2662221 w 5752662"/>
              <a:gd name="connsiteY82" fmla="*/ 856527 h 2407534"/>
              <a:gd name="connsiteX83" fmla="*/ 2685371 w 5752662"/>
              <a:gd name="connsiteY83" fmla="*/ 891251 h 2407534"/>
              <a:gd name="connsiteX84" fmla="*/ 2708520 w 5752662"/>
              <a:gd name="connsiteY84" fmla="*/ 960699 h 2407534"/>
              <a:gd name="connsiteX85" fmla="*/ 2720095 w 5752662"/>
              <a:gd name="connsiteY85" fmla="*/ 1006998 h 2407534"/>
              <a:gd name="connsiteX86" fmla="*/ 2743244 w 5752662"/>
              <a:gd name="connsiteY86" fmla="*/ 1041722 h 2407534"/>
              <a:gd name="connsiteX87" fmla="*/ 2766394 w 5752662"/>
              <a:gd name="connsiteY87" fmla="*/ 1111170 h 2407534"/>
              <a:gd name="connsiteX88" fmla="*/ 2789543 w 5752662"/>
              <a:gd name="connsiteY88" fmla="*/ 1145894 h 2407534"/>
              <a:gd name="connsiteX89" fmla="*/ 2801118 w 5752662"/>
              <a:gd name="connsiteY89" fmla="*/ 1180618 h 2407534"/>
              <a:gd name="connsiteX90" fmla="*/ 2847416 w 5752662"/>
              <a:gd name="connsiteY90" fmla="*/ 1250066 h 2407534"/>
              <a:gd name="connsiteX91" fmla="*/ 2882140 w 5752662"/>
              <a:gd name="connsiteY91" fmla="*/ 1319514 h 2407534"/>
              <a:gd name="connsiteX92" fmla="*/ 2905290 w 5752662"/>
              <a:gd name="connsiteY92" fmla="*/ 1342664 h 2407534"/>
              <a:gd name="connsiteX93" fmla="*/ 2928439 w 5752662"/>
              <a:gd name="connsiteY93" fmla="*/ 1377388 h 2407534"/>
              <a:gd name="connsiteX94" fmla="*/ 3009462 w 5752662"/>
              <a:gd name="connsiteY94" fmla="*/ 1446836 h 2407534"/>
              <a:gd name="connsiteX95" fmla="*/ 3090485 w 5752662"/>
              <a:gd name="connsiteY95" fmla="*/ 1504709 h 2407534"/>
              <a:gd name="connsiteX96" fmla="*/ 3159933 w 5752662"/>
              <a:gd name="connsiteY96" fmla="*/ 1527858 h 2407534"/>
              <a:gd name="connsiteX97" fmla="*/ 3194657 w 5752662"/>
              <a:gd name="connsiteY97" fmla="*/ 1516284 h 2407534"/>
              <a:gd name="connsiteX98" fmla="*/ 3206232 w 5752662"/>
              <a:gd name="connsiteY98" fmla="*/ 1481560 h 2407534"/>
              <a:gd name="connsiteX99" fmla="*/ 3194657 w 5752662"/>
              <a:gd name="connsiteY99" fmla="*/ 1342664 h 2407534"/>
              <a:gd name="connsiteX100" fmla="*/ 3171508 w 5752662"/>
              <a:gd name="connsiteY100" fmla="*/ 1319514 h 2407534"/>
              <a:gd name="connsiteX101" fmla="*/ 3113634 w 5752662"/>
              <a:gd name="connsiteY101" fmla="*/ 1238491 h 2407534"/>
              <a:gd name="connsiteX102" fmla="*/ 3078910 w 5752662"/>
              <a:gd name="connsiteY102" fmla="*/ 1215342 h 2407534"/>
              <a:gd name="connsiteX103" fmla="*/ 3032611 w 5752662"/>
              <a:gd name="connsiteY103" fmla="*/ 1122745 h 2407534"/>
              <a:gd name="connsiteX104" fmla="*/ 3009462 w 5752662"/>
              <a:gd name="connsiteY104" fmla="*/ 1053296 h 2407534"/>
              <a:gd name="connsiteX105" fmla="*/ 2997887 w 5752662"/>
              <a:gd name="connsiteY105" fmla="*/ 1018572 h 2407534"/>
              <a:gd name="connsiteX106" fmla="*/ 3021037 w 5752662"/>
              <a:gd name="connsiteY106" fmla="*/ 868102 h 2407534"/>
              <a:gd name="connsiteX107" fmla="*/ 3044186 w 5752662"/>
              <a:gd name="connsiteY107" fmla="*/ 798653 h 2407534"/>
              <a:gd name="connsiteX108" fmla="*/ 3090485 w 5752662"/>
              <a:gd name="connsiteY108" fmla="*/ 729205 h 2407534"/>
              <a:gd name="connsiteX109" fmla="*/ 3125209 w 5752662"/>
              <a:gd name="connsiteY109" fmla="*/ 706056 h 2407534"/>
              <a:gd name="connsiteX110" fmla="*/ 3171508 w 5752662"/>
              <a:gd name="connsiteY110" fmla="*/ 636608 h 2407534"/>
              <a:gd name="connsiteX111" fmla="*/ 3183082 w 5752662"/>
              <a:gd name="connsiteY111" fmla="*/ 601884 h 2407534"/>
              <a:gd name="connsiteX112" fmla="*/ 3229381 w 5752662"/>
              <a:gd name="connsiteY112" fmla="*/ 532436 h 2407534"/>
              <a:gd name="connsiteX113" fmla="*/ 3240956 w 5752662"/>
              <a:gd name="connsiteY113" fmla="*/ 497712 h 2407534"/>
              <a:gd name="connsiteX114" fmla="*/ 3333553 w 5752662"/>
              <a:gd name="connsiteY114" fmla="*/ 428264 h 2407534"/>
              <a:gd name="connsiteX115" fmla="*/ 3368277 w 5752662"/>
              <a:gd name="connsiteY115" fmla="*/ 416689 h 2407534"/>
              <a:gd name="connsiteX116" fmla="*/ 3449300 w 5752662"/>
              <a:gd name="connsiteY116" fmla="*/ 381965 h 2407534"/>
              <a:gd name="connsiteX117" fmla="*/ 3472449 w 5752662"/>
              <a:gd name="connsiteY117" fmla="*/ 358815 h 2407534"/>
              <a:gd name="connsiteX118" fmla="*/ 3541897 w 5752662"/>
              <a:gd name="connsiteY118" fmla="*/ 335666 h 2407534"/>
              <a:gd name="connsiteX119" fmla="*/ 3576621 w 5752662"/>
              <a:gd name="connsiteY119" fmla="*/ 324091 h 2407534"/>
              <a:gd name="connsiteX120" fmla="*/ 3646070 w 5752662"/>
              <a:gd name="connsiteY120" fmla="*/ 300942 h 2407534"/>
              <a:gd name="connsiteX121" fmla="*/ 3680794 w 5752662"/>
              <a:gd name="connsiteY121" fmla="*/ 277793 h 2407534"/>
              <a:gd name="connsiteX122" fmla="*/ 3808115 w 5752662"/>
              <a:gd name="connsiteY122" fmla="*/ 243069 h 2407534"/>
              <a:gd name="connsiteX123" fmla="*/ 4051183 w 5752662"/>
              <a:gd name="connsiteY123" fmla="*/ 254643 h 2407534"/>
              <a:gd name="connsiteX124" fmla="*/ 4097482 w 5752662"/>
              <a:gd name="connsiteY124" fmla="*/ 277793 h 2407534"/>
              <a:gd name="connsiteX125" fmla="*/ 4178505 w 5752662"/>
              <a:gd name="connsiteY125" fmla="*/ 300942 h 2407534"/>
              <a:gd name="connsiteX126" fmla="*/ 4224804 w 5752662"/>
              <a:gd name="connsiteY126" fmla="*/ 324091 h 2407534"/>
              <a:gd name="connsiteX127" fmla="*/ 4328976 w 5752662"/>
              <a:gd name="connsiteY127" fmla="*/ 347241 h 2407534"/>
              <a:gd name="connsiteX128" fmla="*/ 4363700 w 5752662"/>
              <a:gd name="connsiteY128" fmla="*/ 358815 h 2407534"/>
              <a:gd name="connsiteX129" fmla="*/ 4433148 w 5752662"/>
              <a:gd name="connsiteY129" fmla="*/ 405114 h 2407534"/>
              <a:gd name="connsiteX130" fmla="*/ 4479447 w 5752662"/>
              <a:gd name="connsiteY130" fmla="*/ 451413 h 2407534"/>
              <a:gd name="connsiteX131" fmla="*/ 4491021 w 5752662"/>
              <a:gd name="connsiteY131" fmla="*/ 486137 h 2407534"/>
              <a:gd name="connsiteX132" fmla="*/ 4444723 w 5752662"/>
              <a:gd name="connsiteY132" fmla="*/ 532436 h 2407534"/>
              <a:gd name="connsiteX133" fmla="*/ 4201654 w 5752662"/>
              <a:gd name="connsiteY133" fmla="*/ 544010 h 2407534"/>
              <a:gd name="connsiteX134" fmla="*/ 4166930 w 5752662"/>
              <a:gd name="connsiteY134" fmla="*/ 555585 h 2407534"/>
              <a:gd name="connsiteX135" fmla="*/ 4166930 w 5752662"/>
              <a:gd name="connsiteY135" fmla="*/ 659757 h 2407534"/>
              <a:gd name="connsiteX136" fmla="*/ 4201654 w 5752662"/>
              <a:gd name="connsiteY136" fmla="*/ 671332 h 2407534"/>
              <a:gd name="connsiteX137" fmla="*/ 4271102 w 5752662"/>
              <a:gd name="connsiteY137" fmla="*/ 706056 h 2407534"/>
              <a:gd name="connsiteX138" fmla="*/ 4328976 w 5752662"/>
              <a:gd name="connsiteY138" fmla="*/ 787079 h 2407534"/>
              <a:gd name="connsiteX139" fmla="*/ 4352125 w 5752662"/>
              <a:gd name="connsiteY139" fmla="*/ 821803 h 2407534"/>
              <a:gd name="connsiteX140" fmla="*/ 4375275 w 5752662"/>
              <a:gd name="connsiteY140" fmla="*/ 891251 h 2407534"/>
              <a:gd name="connsiteX141" fmla="*/ 4363700 w 5752662"/>
              <a:gd name="connsiteY141" fmla="*/ 960699 h 2407534"/>
              <a:gd name="connsiteX142" fmla="*/ 4375275 w 5752662"/>
              <a:gd name="connsiteY142" fmla="*/ 1018572 h 2407534"/>
              <a:gd name="connsiteX143" fmla="*/ 4398424 w 5752662"/>
              <a:gd name="connsiteY143" fmla="*/ 1099595 h 2407534"/>
              <a:gd name="connsiteX144" fmla="*/ 4421573 w 5752662"/>
              <a:gd name="connsiteY144" fmla="*/ 1122745 h 2407534"/>
              <a:gd name="connsiteX145" fmla="*/ 4502596 w 5752662"/>
              <a:gd name="connsiteY145" fmla="*/ 1180618 h 2407534"/>
              <a:gd name="connsiteX146" fmla="*/ 4537320 w 5752662"/>
              <a:gd name="connsiteY146" fmla="*/ 1192193 h 2407534"/>
              <a:gd name="connsiteX147" fmla="*/ 4595194 w 5752662"/>
              <a:gd name="connsiteY147" fmla="*/ 1180618 h 2407534"/>
              <a:gd name="connsiteX148" fmla="*/ 4653067 w 5752662"/>
              <a:gd name="connsiteY148" fmla="*/ 1134319 h 2407534"/>
              <a:gd name="connsiteX149" fmla="*/ 4664642 w 5752662"/>
              <a:gd name="connsiteY149" fmla="*/ 1099595 h 2407534"/>
              <a:gd name="connsiteX150" fmla="*/ 4641492 w 5752662"/>
              <a:gd name="connsiteY150" fmla="*/ 949124 h 2407534"/>
              <a:gd name="connsiteX151" fmla="*/ 4653067 w 5752662"/>
              <a:gd name="connsiteY151" fmla="*/ 833377 h 2407534"/>
              <a:gd name="connsiteX152" fmla="*/ 4687791 w 5752662"/>
              <a:gd name="connsiteY152" fmla="*/ 798653 h 2407534"/>
              <a:gd name="connsiteX153" fmla="*/ 4710940 w 5752662"/>
              <a:gd name="connsiteY153" fmla="*/ 763929 h 2407534"/>
              <a:gd name="connsiteX154" fmla="*/ 4791963 w 5752662"/>
              <a:gd name="connsiteY154" fmla="*/ 740780 h 2407534"/>
              <a:gd name="connsiteX155" fmla="*/ 4861411 w 5752662"/>
              <a:gd name="connsiteY155" fmla="*/ 717631 h 2407534"/>
              <a:gd name="connsiteX156" fmla="*/ 4896135 w 5752662"/>
              <a:gd name="connsiteY156" fmla="*/ 706056 h 2407534"/>
              <a:gd name="connsiteX157" fmla="*/ 4942434 w 5752662"/>
              <a:gd name="connsiteY157" fmla="*/ 694481 h 2407534"/>
              <a:gd name="connsiteX158" fmla="*/ 5011882 w 5752662"/>
              <a:gd name="connsiteY158" fmla="*/ 682907 h 2407534"/>
              <a:gd name="connsiteX159" fmla="*/ 5092905 w 5752662"/>
              <a:gd name="connsiteY159" fmla="*/ 659757 h 2407534"/>
              <a:gd name="connsiteX160" fmla="*/ 5208652 w 5752662"/>
              <a:gd name="connsiteY160" fmla="*/ 648183 h 2407534"/>
              <a:gd name="connsiteX161" fmla="*/ 5347548 w 5752662"/>
              <a:gd name="connsiteY161" fmla="*/ 613458 h 2407534"/>
              <a:gd name="connsiteX162" fmla="*/ 5393847 w 5752662"/>
              <a:gd name="connsiteY162" fmla="*/ 601884 h 2407534"/>
              <a:gd name="connsiteX163" fmla="*/ 5440145 w 5752662"/>
              <a:gd name="connsiteY163" fmla="*/ 590309 h 2407534"/>
              <a:gd name="connsiteX164" fmla="*/ 5602191 w 5752662"/>
              <a:gd name="connsiteY164" fmla="*/ 601884 h 2407534"/>
              <a:gd name="connsiteX165" fmla="*/ 5706363 w 5752662"/>
              <a:gd name="connsiteY165" fmla="*/ 613458 h 2407534"/>
              <a:gd name="connsiteX166" fmla="*/ 5729513 w 5752662"/>
              <a:gd name="connsiteY166" fmla="*/ 682907 h 2407534"/>
              <a:gd name="connsiteX167" fmla="*/ 5752662 w 5752662"/>
              <a:gd name="connsiteY167" fmla="*/ 844952 h 2407534"/>
              <a:gd name="connsiteX168" fmla="*/ 5741087 w 5752662"/>
              <a:gd name="connsiteY168" fmla="*/ 983848 h 2407534"/>
              <a:gd name="connsiteX169" fmla="*/ 5717938 w 5752662"/>
              <a:gd name="connsiteY169" fmla="*/ 1053296 h 2407534"/>
              <a:gd name="connsiteX170" fmla="*/ 5324399 w 5752662"/>
              <a:gd name="connsiteY170" fmla="*/ 1088021 h 2407534"/>
              <a:gd name="connsiteX171" fmla="*/ 5266525 w 5752662"/>
              <a:gd name="connsiteY171" fmla="*/ 1111170 h 2407534"/>
              <a:gd name="connsiteX172" fmla="*/ 5173928 w 5752662"/>
              <a:gd name="connsiteY172" fmla="*/ 1157469 h 2407534"/>
              <a:gd name="connsiteX173" fmla="*/ 5092905 w 5752662"/>
              <a:gd name="connsiteY173" fmla="*/ 1192193 h 2407534"/>
              <a:gd name="connsiteX174" fmla="*/ 4977158 w 5752662"/>
              <a:gd name="connsiteY174" fmla="*/ 1261641 h 2407534"/>
              <a:gd name="connsiteX175" fmla="*/ 4930859 w 5752662"/>
              <a:gd name="connsiteY175" fmla="*/ 1331089 h 2407534"/>
              <a:gd name="connsiteX176" fmla="*/ 4919285 w 5752662"/>
              <a:gd name="connsiteY176" fmla="*/ 1365813 h 2407534"/>
              <a:gd name="connsiteX177" fmla="*/ 4896135 w 5752662"/>
              <a:gd name="connsiteY177" fmla="*/ 1388962 h 2407534"/>
              <a:gd name="connsiteX178" fmla="*/ 4872986 w 5752662"/>
              <a:gd name="connsiteY178" fmla="*/ 1423686 h 2407534"/>
              <a:gd name="connsiteX179" fmla="*/ 4826687 w 5752662"/>
              <a:gd name="connsiteY179" fmla="*/ 1469985 h 2407534"/>
              <a:gd name="connsiteX180" fmla="*/ 4757239 w 5752662"/>
              <a:gd name="connsiteY180" fmla="*/ 1551008 h 2407534"/>
              <a:gd name="connsiteX181" fmla="*/ 4722515 w 5752662"/>
              <a:gd name="connsiteY181" fmla="*/ 1574157 h 2407534"/>
              <a:gd name="connsiteX182" fmla="*/ 4664642 w 5752662"/>
              <a:gd name="connsiteY182" fmla="*/ 1608881 h 2407534"/>
              <a:gd name="connsiteX183" fmla="*/ 4606768 w 5752662"/>
              <a:gd name="connsiteY183" fmla="*/ 1643605 h 2407534"/>
              <a:gd name="connsiteX184" fmla="*/ 4537320 w 5752662"/>
              <a:gd name="connsiteY184" fmla="*/ 1678329 h 2407534"/>
              <a:gd name="connsiteX185" fmla="*/ 4282677 w 5752662"/>
              <a:gd name="connsiteY185" fmla="*/ 1666755 h 2407534"/>
              <a:gd name="connsiteX186" fmla="*/ 4155356 w 5752662"/>
              <a:gd name="connsiteY186" fmla="*/ 1655180 h 2407534"/>
              <a:gd name="connsiteX187" fmla="*/ 4120632 w 5752662"/>
              <a:gd name="connsiteY187" fmla="*/ 1632031 h 2407534"/>
              <a:gd name="connsiteX188" fmla="*/ 4051183 w 5752662"/>
              <a:gd name="connsiteY188" fmla="*/ 1608881 h 2407534"/>
              <a:gd name="connsiteX189" fmla="*/ 4016459 w 5752662"/>
              <a:gd name="connsiteY189" fmla="*/ 1597307 h 2407534"/>
              <a:gd name="connsiteX190" fmla="*/ 3981735 w 5752662"/>
              <a:gd name="connsiteY190" fmla="*/ 1585732 h 2407534"/>
              <a:gd name="connsiteX191" fmla="*/ 3923862 w 5752662"/>
              <a:gd name="connsiteY191" fmla="*/ 1527858 h 2407534"/>
              <a:gd name="connsiteX192" fmla="*/ 3889138 w 5752662"/>
              <a:gd name="connsiteY192" fmla="*/ 1493134 h 2407534"/>
              <a:gd name="connsiteX193" fmla="*/ 3865989 w 5752662"/>
              <a:gd name="connsiteY193" fmla="*/ 1458410 h 2407534"/>
              <a:gd name="connsiteX194" fmla="*/ 3842839 w 5752662"/>
              <a:gd name="connsiteY194" fmla="*/ 1377388 h 2407534"/>
              <a:gd name="connsiteX195" fmla="*/ 3819690 w 5752662"/>
              <a:gd name="connsiteY195" fmla="*/ 1319514 h 2407534"/>
              <a:gd name="connsiteX196" fmla="*/ 3808115 w 5752662"/>
              <a:gd name="connsiteY196" fmla="*/ 1261641 h 2407534"/>
              <a:gd name="connsiteX197" fmla="*/ 3819690 w 5752662"/>
              <a:gd name="connsiteY197" fmla="*/ 1076446 h 2407534"/>
              <a:gd name="connsiteX198" fmla="*/ 3854414 w 5752662"/>
              <a:gd name="connsiteY198" fmla="*/ 960699 h 2407534"/>
              <a:gd name="connsiteX199" fmla="*/ 3877563 w 5752662"/>
              <a:gd name="connsiteY199" fmla="*/ 891251 h 2407534"/>
              <a:gd name="connsiteX200" fmla="*/ 3889138 w 5752662"/>
              <a:gd name="connsiteY200" fmla="*/ 856527 h 2407534"/>
              <a:gd name="connsiteX201" fmla="*/ 3958586 w 5752662"/>
              <a:gd name="connsiteY201" fmla="*/ 763929 h 2407534"/>
              <a:gd name="connsiteX202" fmla="*/ 3993310 w 5752662"/>
              <a:gd name="connsiteY202" fmla="*/ 752355 h 2407534"/>
              <a:gd name="connsiteX203" fmla="*/ 4016459 w 5752662"/>
              <a:gd name="connsiteY203" fmla="*/ 717631 h 2407534"/>
              <a:gd name="connsiteX204" fmla="*/ 4028034 w 5752662"/>
              <a:gd name="connsiteY204" fmla="*/ 682907 h 2407534"/>
              <a:gd name="connsiteX205" fmla="*/ 4051183 w 5752662"/>
              <a:gd name="connsiteY205" fmla="*/ 659757 h 2407534"/>
              <a:gd name="connsiteX206" fmla="*/ 4062758 w 5752662"/>
              <a:gd name="connsiteY206" fmla="*/ 625033 h 2407534"/>
              <a:gd name="connsiteX207" fmla="*/ 4051183 w 5752662"/>
              <a:gd name="connsiteY207" fmla="*/ 578734 h 2407534"/>
              <a:gd name="connsiteX208" fmla="*/ 3865989 w 5752662"/>
              <a:gd name="connsiteY208" fmla="*/ 544010 h 2407534"/>
              <a:gd name="connsiteX209" fmla="*/ 3819690 w 5752662"/>
              <a:gd name="connsiteY209" fmla="*/ 555585 h 2407534"/>
              <a:gd name="connsiteX210" fmla="*/ 3761816 w 5752662"/>
              <a:gd name="connsiteY210" fmla="*/ 567160 h 2407534"/>
              <a:gd name="connsiteX211" fmla="*/ 3727092 w 5752662"/>
              <a:gd name="connsiteY211" fmla="*/ 590309 h 2407534"/>
              <a:gd name="connsiteX212" fmla="*/ 3692368 w 5752662"/>
              <a:gd name="connsiteY212" fmla="*/ 601884 h 2407534"/>
              <a:gd name="connsiteX213" fmla="*/ 3622920 w 5752662"/>
              <a:gd name="connsiteY213" fmla="*/ 648183 h 2407534"/>
              <a:gd name="connsiteX214" fmla="*/ 3588196 w 5752662"/>
              <a:gd name="connsiteY214" fmla="*/ 717631 h 2407534"/>
              <a:gd name="connsiteX215" fmla="*/ 3611345 w 5752662"/>
              <a:gd name="connsiteY215" fmla="*/ 879676 h 2407534"/>
              <a:gd name="connsiteX216" fmla="*/ 3622920 w 5752662"/>
              <a:gd name="connsiteY216" fmla="*/ 949124 h 2407534"/>
              <a:gd name="connsiteX217" fmla="*/ 3646070 w 5752662"/>
              <a:gd name="connsiteY217" fmla="*/ 1018572 h 2407534"/>
              <a:gd name="connsiteX218" fmla="*/ 3657644 w 5752662"/>
              <a:gd name="connsiteY218" fmla="*/ 1088021 h 2407534"/>
              <a:gd name="connsiteX219" fmla="*/ 3680794 w 5752662"/>
              <a:gd name="connsiteY219" fmla="*/ 1157469 h 2407534"/>
              <a:gd name="connsiteX220" fmla="*/ 3634495 w 5752662"/>
              <a:gd name="connsiteY220" fmla="*/ 1574157 h 2407534"/>
              <a:gd name="connsiteX221" fmla="*/ 3611345 w 5752662"/>
              <a:gd name="connsiteY221" fmla="*/ 1608881 h 2407534"/>
              <a:gd name="connsiteX222" fmla="*/ 3599771 w 5752662"/>
              <a:gd name="connsiteY222" fmla="*/ 1643605 h 2407534"/>
              <a:gd name="connsiteX223" fmla="*/ 3518748 w 5752662"/>
              <a:gd name="connsiteY223" fmla="*/ 1689904 h 2407534"/>
              <a:gd name="connsiteX224" fmla="*/ 3414576 w 5752662"/>
              <a:gd name="connsiteY224" fmla="*/ 1747777 h 2407534"/>
              <a:gd name="connsiteX225" fmla="*/ 3379852 w 5752662"/>
              <a:gd name="connsiteY225" fmla="*/ 1770927 h 2407534"/>
              <a:gd name="connsiteX226" fmla="*/ 3321978 w 5752662"/>
              <a:gd name="connsiteY226" fmla="*/ 1782502 h 2407534"/>
              <a:gd name="connsiteX227" fmla="*/ 3287254 w 5752662"/>
              <a:gd name="connsiteY227" fmla="*/ 1794076 h 2407534"/>
              <a:gd name="connsiteX228" fmla="*/ 2789543 w 5752662"/>
              <a:gd name="connsiteY228" fmla="*/ 1782502 h 2407534"/>
              <a:gd name="connsiteX229" fmla="*/ 2696945 w 5752662"/>
              <a:gd name="connsiteY229" fmla="*/ 1759352 h 2407534"/>
              <a:gd name="connsiteX230" fmla="*/ 2604348 w 5752662"/>
              <a:gd name="connsiteY230" fmla="*/ 1713053 h 2407534"/>
              <a:gd name="connsiteX231" fmla="*/ 2523325 w 5752662"/>
              <a:gd name="connsiteY231" fmla="*/ 1689904 h 2407534"/>
              <a:gd name="connsiteX232" fmla="*/ 2453877 w 5752662"/>
              <a:gd name="connsiteY232" fmla="*/ 1666755 h 2407534"/>
              <a:gd name="connsiteX233" fmla="*/ 2419153 w 5752662"/>
              <a:gd name="connsiteY233" fmla="*/ 1643605 h 2407534"/>
              <a:gd name="connsiteX234" fmla="*/ 2338130 w 5752662"/>
              <a:gd name="connsiteY234" fmla="*/ 1620456 h 2407534"/>
              <a:gd name="connsiteX235" fmla="*/ 2303406 w 5752662"/>
              <a:gd name="connsiteY235" fmla="*/ 1597307 h 2407534"/>
              <a:gd name="connsiteX236" fmla="*/ 2257108 w 5752662"/>
              <a:gd name="connsiteY236" fmla="*/ 1574157 h 2407534"/>
              <a:gd name="connsiteX237" fmla="*/ 2176085 w 5752662"/>
              <a:gd name="connsiteY237" fmla="*/ 1493134 h 2407534"/>
              <a:gd name="connsiteX238" fmla="*/ 2141361 w 5752662"/>
              <a:gd name="connsiteY238" fmla="*/ 1458410 h 2407534"/>
              <a:gd name="connsiteX239" fmla="*/ 2095062 w 5752662"/>
              <a:gd name="connsiteY239" fmla="*/ 1400537 h 2407534"/>
              <a:gd name="connsiteX240" fmla="*/ 2048763 w 5752662"/>
              <a:gd name="connsiteY240" fmla="*/ 1342664 h 2407534"/>
              <a:gd name="connsiteX241" fmla="*/ 2014039 w 5752662"/>
              <a:gd name="connsiteY241" fmla="*/ 1273215 h 2407534"/>
              <a:gd name="connsiteX242" fmla="*/ 1956166 w 5752662"/>
              <a:gd name="connsiteY242" fmla="*/ 1192193 h 2407534"/>
              <a:gd name="connsiteX243" fmla="*/ 1933016 w 5752662"/>
              <a:gd name="connsiteY243" fmla="*/ 914400 h 2407534"/>
              <a:gd name="connsiteX244" fmla="*/ 1921442 w 5752662"/>
              <a:gd name="connsiteY244" fmla="*/ 879676 h 2407534"/>
              <a:gd name="connsiteX245" fmla="*/ 1886718 w 5752662"/>
              <a:gd name="connsiteY245" fmla="*/ 856527 h 2407534"/>
              <a:gd name="connsiteX246" fmla="*/ 1863568 w 5752662"/>
              <a:gd name="connsiteY246" fmla="*/ 833377 h 2407534"/>
              <a:gd name="connsiteX247" fmla="*/ 1817270 w 5752662"/>
              <a:gd name="connsiteY247" fmla="*/ 821803 h 2407534"/>
              <a:gd name="connsiteX248" fmla="*/ 1805695 w 5752662"/>
              <a:gd name="connsiteY248" fmla="*/ 671332 h 2407534"/>
              <a:gd name="connsiteX249" fmla="*/ 1817270 w 5752662"/>
              <a:gd name="connsiteY249" fmla="*/ 636608 h 2407534"/>
              <a:gd name="connsiteX250" fmla="*/ 1851994 w 5752662"/>
              <a:gd name="connsiteY250" fmla="*/ 601884 h 2407534"/>
              <a:gd name="connsiteX251" fmla="*/ 1886718 w 5752662"/>
              <a:gd name="connsiteY251" fmla="*/ 520861 h 2407534"/>
              <a:gd name="connsiteX252" fmla="*/ 1921442 w 5752662"/>
              <a:gd name="connsiteY252" fmla="*/ 451413 h 2407534"/>
              <a:gd name="connsiteX253" fmla="*/ 1886718 w 5752662"/>
              <a:gd name="connsiteY253" fmla="*/ 428264 h 2407534"/>
              <a:gd name="connsiteX254" fmla="*/ 1851994 w 5752662"/>
              <a:gd name="connsiteY254" fmla="*/ 451413 h 2407534"/>
              <a:gd name="connsiteX255" fmla="*/ 1817270 w 5752662"/>
              <a:gd name="connsiteY255" fmla="*/ 462988 h 2407534"/>
              <a:gd name="connsiteX256" fmla="*/ 1759396 w 5752662"/>
              <a:gd name="connsiteY256" fmla="*/ 509286 h 2407534"/>
              <a:gd name="connsiteX257" fmla="*/ 1713097 w 5752662"/>
              <a:gd name="connsiteY257" fmla="*/ 555585 h 2407534"/>
              <a:gd name="connsiteX258" fmla="*/ 1678373 w 5752662"/>
              <a:gd name="connsiteY258" fmla="*/ 671332 h 2407534"/>
              <a:gd name="connsiteX259" fmla="*/ 1689948 w 5752662"/>
              <a:gd name="connsiteY259" fmla="*/ 740780 h 2407534"/>
              <a:gd name="connsiteX260" fmla="*/ 1713097 w 5752662"/>
              <a:gd name="connsiteY260" fmla="*/ 787079 h 2407534"/>
              <a:gd name="connsiteX261" fmla="*/ 1759396 w 5752662"/>
              <a:gd name="connsiteY261" fmla="*/ 856527 h 2407534"/>
              <a:gd name="connsiteX262" fmla="*/ 1794120 w 5752662"/>
              <a:gd name="connsiteY262" fmla="*/ 902826 h 2407534"/>
              <a:gd name="connsiteX263" fmla="*/ 1817270 w 5752662"/>
              <a:gd name="connsiteY263" fmla="*/ 949124 h 2407534"/>
              <a:gd name="connsiteX264" fmla="*/ 1875143 w 5752662"/>
              <a:gd name="connsiteY264" fmla="*/ 1018572 h 2407534"/>
              <a:gd name="connsiteX265" fmla="*/ 1921442 w 5752662"/>
              <a:gd name="connsiteY265" fmla="*/ 1088021 h 2407534"/>
              <a:gd name="connsiteX266" fmla="*/ 1944591 w 5752662"/>
              <a:gd name="connsiteY266" fmla="*/ 1157469 h 2407534"/>
              <a:gd name="connsiteX267" fmla="*/ 1956166 w 5752662"/>
              <a:gd name="connsiteY267" fmla="*/ 1192193 h 2407534"/>
              <a:gd name="connsiteX268" fmla="*/ 1933016 w 5752662"/>
              <a:gd name="connsiteY268" fmla="*/ 1446836 h 2407534"/>
              <a:gd name="connsiteX269" fmla="*/ 1921442 w 5752662"/>
              <a:gd name="connsiteY269" fmla="*/ 1481560 h 2407534"/>
              <a:gd name="connsiteX270" fmla="*/ 1898292 w 5752662"/>
              <a:gd name="connsiteY270" fmla="*/ 1516284 h 2407534"/>
              <a:gd name="connsiteX271" fmla="*/ 1875143 w 5752662"/>
              <a:gd name="connsiteY271" fmla="*/ 1585732 h 2407534"/>
              <a:gd name="connsiteX272" fmla="*/ 1817270 w 5752662"/>
              <a:gd name="connsiteY272" fmla="*/ 1689904 h 2407534"/>
              <a:gd name="connsiteX273" fmla="*/ 1794120 w 5752662"/>
              <a:gd name="connsiteY273" fmla="*/ 1724628 h 2407534"/>
              <a:gd name="connsiteX274" fmla="*/ 1782545 w 5752662"/>
              <a:gd name="connsiteY274" fmla="*/ 1759352 h 2407534"/>
              <a:gd name="connsiteX275" fmla="*/ 1736247 w 5752662"/>
              <a:gd name="connsiteY275" fmla="*/ 1817226 h 2407534"/>
              <a:gd name="connsiteX276" fmla="*/ 1713097 w 5752662"/>
              <a:gd name="connsiteY276" fmla="*/ 1851950 h 2407534"/>
              <a:gd name="connsiteX277" fmla="*/ 1678373 w 5752662"/>
              <a:gd name="connsiteY277" fmla="*/ 1863524 h 2407534"/>
              <a:gd name="connsiteX278" fmla="*/ 1655224 w 5752662"/>
              <a:gd name="connsiteY278" fmla="*/ 1898248 h 2407534"/>
              <a:gd name="connsiteX279" fmla="*/ 1608925 w 5752662"/>
              <a:gd name="connsiteY279" fmla="*/ 1944547 h 2407534"/>
              <a:gd name="connsiteX280" fmla="*/ 1574201 w 5752662"/>
              <a:gd name="connsiteY280" fmla="*/ 2013995 h 2407534"/>
              <a:gd name="connsiteX281" fmla="*/ 1551052 w 5752662"/>
              <a:gd name="connsiteY281" fmla="*/ 2037145 h 2407534"/>
              <a:gd name="connsiteX282" fmla="*/ 1516328 w 5752662"/>
              <a:gd name="connsiteY282" fmla="*/ 2048719 h 2407534"/>
              <a:gd name="connsiteX283" fmla="*/ 1493178 w 5752662"/>
              <a:gd name="connsiteY283" fmla="*/ 2071869 h 2407534"/>
              <a:gd name="connsiteX284" fmla="*/ 1458454 w 5752662"/>
              <a:gd name="connsiteY284" fmla="*/ 2095018 h 2407534"/>
              <a:gd name="connsiteX285" fmla="*/ 1435305 w 5752662"/>
              <a:gd name="connsiteY285" fmla="*/ 2129742 h 2407534"/>
              <a:gd name="connsiteX286" fmla="*/ 1423730 w 5752662"/>
              <a:gd name="connsiteY286" fmla="*/ 2176041 h 2407534"/>
              <a:gd name="connsiteX287" fmla="*/ 1400581 w 5752662"/>
              <a:gd name="connsiteY287" fmla="*/ 2268638 h 2407534"/>
              <a:gd name="connsiteX288" fmla="*/ 1354282 w 5752662"/>
              <a:gd name="connsiteY288" fmla="*/ 2326512 h 2407534"/>
              <a:gd name="connsiteX289" fmla="*/ 1319558 w 5752662"/>
              <a:gd name="connsiteY289" fmla="*/ 2338086 h 2407534"/>
              <a:gd name="connsiteX290" fmla="*/ 1261685 w 5752662"/>
              <a:gd name="connsiteY290" fmla="*/ 2361236 h 2407534"/>
              <a:gd name="connsiteX291" fmla="*/ 1192237 w 5752662"/>
              <a:gd name="connsiteY291" fmla="*/ 2384385 h 2407534"/>
              <a:gd name="connsiteX292" fmla="*/ 1157513 w 5752662"/>
              <a:gd name="connsiteY292" fmla="*/ 2395960 h 2407534"/>
              <a:gd name="connsiteX293" fmla="*/ 1111214 w 5752662"/>
              <a:gd name="connsiteY293" fmla="*/ 2407534 h 2407534"/>
              <a:gd name="connsiteX294" fmla="*/ 694525 w 5752662"/>
              <a:gd name="connsiteY294" fmla="*/ 2384385 h 2407534"/>
              <a:gd name="connsiteX295" fmla="*/ 601928 w 5752662"/>
              <a:gd name="connsiteY295" fmla="*/ 2338086 h 2407534"/>
              <a:gd name="connsiteX296" fmla="*/ 578778 w 5752662"/>
              <a:gd name="connsiteY296" fmla="*/ 2314937 h 2407534"/>
              <a:gd name="connsiteX297" fmla="*/ 497756 w 5752662"/>
              <a:gd name="connsiteY297" fmla="*/ 2280213 h 2407534"/>
              <a:gd name="connsiteX298" fmla="*/ 439882 w 5752662"/>
              <a:gd name="connsiteY298" fmla="*/ 2268638 h 2407534"/>
              <a:gd name="connsiteX299" fmla="*/ 405158 w 5752662"/>
              <a:gd name="connsiteY299" fmla="*/ 2233914 h 2407534"/>
              <a:gd name="connsiteX300" fmla="*/ 370434 w 5752662"/>
              <a:gd name="connsiteY300" fmla="*/ 2222340 h 2407534"/>
              <a:gd name="connsiteX301" fmla="*/ 358859 w 5752662"/>
              <a:gd name="connsiteY301" fmla="*/ 2187615 h 2407534"/>
              <a:gd name="connsiteX302" fmla="*/ 335710 w 5752662"/>
              <a:gd name="connsiteY302" fmla="*/ 2152891 h 2407534"/>
              <a:gd name="connsiteX303" fmla="*/ 324135 w 5752662"/>
              <a:gd name="connsiteY303" fmla="*/ 2118167 h 2407534"/>
              <a:gd name="connsiteX304" fmla="*/ 300986 w 5752662"/>
              <a:gd name="connsiteY304" fmla="*/ 2071869 h 2407534"/>
              <a:gd name="connsiteX305" fmla="*/ 289411 w 5752662"/>
              <a:gd name="connsiteY305" fmla="*/ 2037145 h 2407534"/>
              <a:gd name="connsiteX306" fmla="*/ 254687 w 5752662"/>
              <a:gd name="connsiteY306" fmla="*/ 1967696 h 2407534"/>
              <a:gd name="connsiteX307" fmla="*/ 243113 w 5752662"/>
              <a:gd name="connsiteY307" fmla="*/ 1701479 h 2407534"/>
              <a:gd name="connsiteX308" fmla="*/ 219963 w 5752662"/>
              <a:gd name="connsiteY308" fmla="*/ 1632031 h 2407534"/>
              <a:gd name="connsiteX309" fmla="*/ 185239 w 5752662"/>
              <a:gd name="connsiteY309" fmla="*/ 1527858 h 2407534"/>
              <a:gd name="connsiteX310" fmla="*/ 173664 w 5752662"/>
              <a:gd name="connsiteY310" fmla="*/ 1493134 h 2407534"/>
              <a:gd name="connsiteX311" fmla="*/ 162090 w 5752662"/>
              <a:gd name="connsiteY311" fmla="*/ 1446836 h 2407534"/>
              <a:gd name="connsiteX312" fmla="*/ 138940 w 5752662"/>
              <a:gd name="connsiteY312" fmla="*/ 1377388 h 2407534"/>
              <a:gd name="connsiteX313" fmla="*/ 115791 w 5752662"/>
              <a:gd name="connsiteY313" fmla="*/ 1307940 h 2407534"/>
              <a:gd name="connsiteX314" fmla="*/ 92642 w 5752662"/>
              <a:gd name="connsiteY314" fmla="*/ 1238491 h 2407534"/>
              <a:gd name="connsiteX315" fmla="*/ 69492 w 5752662"/>
              <a:gd name="connsiteY315" fmla="*/ 1145894 h 2407534"/>
              <a:gd name="connsiteX316" fmla="*/ 57918 w 5752662"/>
              <a:gd name="connsiteY316" fmla="*/ 1088021 h 2407534"/>
              <a:gd name="connsiteX317" fmla="*/ 34768 w 5752662"/>
              <a:gd name="connsiteY317" fmla="*/ 1018572 h 2407534"/>
              <a:gd name="connsiteX318" fmla="*/ 23194 w 5752662"/>
              <a:gd name="connsiteY318" fmla="*/ 983848 h 2407534"/>
              <a:gd name="connsiteX319" fmla="*/ 44 w 5752662"/>
              <a:gd name="connsiteY319" fmla="*/ 937550 h 2407534"/>
              <a:gd name="connsiteX320" fmla="*/ 405158 w 5752662"/>
              <a:gd name="connsiteY320" fmla="*/ 717631 h 2407534"/>
              <a:gd name="connsiteX0" fmla="*/ 277837 w 5752662"/>
              <a:gd name="connsiteY0" fmla="*/ 810228 h 2407534"/>
              <a:gd name="connsiteX1" fmla="*/ 277837 w 5752662"/>
              <a:gd name="connsiteY1" fmla="*/ 810228 h 2407534"/>
              <a:gd name="connsiteX2" fmla="*/ 509330 w 5752662"/>
              <a:gd name="connsiteY2" fmla="*/ 810228 h 2407534"/>
              <a:gd name="connsiteX3" fmla="*/ 578778 w 5752662"/>
              <a:gd name="connsiteY3" fmla="*/ 844952 h 2407534"/>
              <a:gd name="connsiteX4" fmla="*/ 613502 w 5752662"/>
              <a:gd name="connsiteY4" fmla="*/ 856527 h 2407534"/>
              <a:gd name="connsiteX5" fmla="*/ 659801 w 5752662"/>
              <a:gd name="connsiteY5" fmla="*/ 891251 h 2407534"/>
              <a:gd name="connsiteX6" fmla="*/ 706100 w 5752662"/>
              <a:gd name="connsiteY6" fmla="*/ 914400 h 2407534"/>
              <a:gd name="connsiteX7" fmla="*/ 763973 w 5752662"/>
              <a:gd name="connsiteY7" fmla="*/ 949124 h 2407534"/>
              <a:gd name="connsiteX8" fmla="*/ 775548 w 5752662"/>
              <a:gd name="connsiteY8" fmla="*/ 983848 h 2407534"/>
              <a:gd name="connsiteX9" fmla="*/ 821847 w 5752662"/>
              <a:gd name="connsiteY9" fmla="*/ 1041722 h 2407534"/>
              <a:gd name="connsiteX10" fmla="*/ 844996 w 5752662"/>
              <a:gd name="connsiteY10" fmla="*/ 1111170 h 2407534"/>
              <a:gd name="connsiteX11" fmla="*/ 856571 w 5752662"/>
              <a:gd name="connsiteY11" fmla="*/ 1157469 h 2407534"/>
              <a:gd name="connsiteX12" fmla="*/ 879720 w 5752662"/>
              <a:gd name="connsiteY12" fmla="*/ 1226917 h 2407534"/>
              <a:gd name="connsiteX13" fmla="*/ 868145 w 5752662"/>
              <a:gd name="connsiteY13" fmla="*/ 1296365 h 2407534"/>
              <a:gd name="connsiteX14" fmla="*/ 798697 w 5752662"/>
              <a:gd name="connsiteY14" fmla="*/ 1435261 h 2407534"/>
              <a:gd name="connsiteX15" fmla="*/ 763973 w 5752662"/>
              <a:gd name="connsiteY15" fmla="*/ 1446836 h 2407534"/>
              <a:gd name="connsiteX16" fmla="*/ 706100 w 5752662"/>
              <a:gd name="connsiteY16" fmla="*/ 1504709 h 2407534"/>
              <a:gd name="connsiteX17" fmla="*/ 682951 w 5752662"/>
              <a:gd name="connsiteY17" fmla="*/ 1539433 h 2407534"/>
              <a:gd name="connsiteX18" fmla="*/ 659801 w 5752662"/>
              <a:gd name="connsiteY18" fmla="*/ 1562583 h 2407534"/>
              <a:gd name="connsiteX19" fmla="*/ 636652 w 5752662"/>
              <a:gd name="connsiteY19" fmla="*/ 1678329 h 2407534"/>
              <a:gd name="connsiteX20" fmla="*/ 648227 w 5752662"/>
              <a:gd name="connsiteY20" fmla="*/ 1851950 h 2407534"/>
              <a:gd name="connsiteX21" fmla="*/ 729249 w 5752662"/>
              <a:gd name="connsiteY21" fmla="*/ 1898248 h 2407534"/>
              <a:gd name="connsiteX22" fmla="*/ 763973 w 5752662"/>
              <a:gd name="connsiteY22" fmla="*/ 1909823 h 2407534"/>
              <a:gd name="connsiteX23" fmla="*/ 810272 w 5752662"/>
              <a:gd name="connsiteY23" fmla="*/ 1921398 h 2407534"/>
              <a:gd name="connsiteX24" fmla="*/ 891295 w 5752662"/>
              <a:gd name="connsiteY24" fmla="*/ 1944547 h 2407534"/>
              <a:gd name="connsiteX25" fmla="*/ 1088064 w 5752662"/>
              <a:gd name="connsiteY25" fmla="*/ 1932972 h 2407534"/>
              <a:gd name="connsiteX26" fmla="*/ 1111214 w 5752662"/>
              <a:gd name="connsiteY26" fmla="*/ 1909823 h 2407534"/>
              <a:gd name="connsiteX27" fmla="*/ 1134363 w 5752662"/>
              <a:gd name="connsiteY27" fmla="*/ 1840375 h 2407534"/>
              <a:gd name="connsiteX28" fmla="*/ 1122789 w 5752662"/>
              <a:gd name="connsiteY28" fmla="*/ 1724628 h 2407534"/>
              <a:gd name="connsiteX29" fmla="*/ 1099639 w 5752662"/>
              <a:gd name="connsiteY29" fmla="*/ 1655180 h 2407534"/>
              <a:gd name="connsiteX30" fmla="*/ 1088064 w 5752662"/>
              <a:gd name="connsiteY30" fmla="*/ 1585732 h 2407534"/>
              <a:gd name="connsiteX31" fmla="*/ 1064915 w 5752662"/>
              <a:gd name="connsiteY31" fmla="*/ 1516284 h 2407534"/>
              <a:gd name="connsiteX32" fmla="*/ 1041766 w 5752662"/>
              <a:gd name="connsiteY32" fmla="*/ 1423686 h 2407534"/>
              <a:gd name="connsiteX33" fmla="*/ 1053340 w 5752662"/>
              <a:gd name="connsiteY33" fmla="*/ 1145894 h 2407534"/>
              <a:gd name="connsiteX34" fmla="*/ 1064915 w 5752662"/>
              <a:gd name="connsiteY34" fmla="*/ 1111170 h 2407534"/>
              <a:gd name="connsiteX35" fmla="*/ 1076490 w 5752662"/>
              <a:gd name="connsiteY35" fmla="*/ 1064871 h 2407534"/>
              <a:gd name="connsiteX36" fmla="*/ 1088064 w 5752662"/>
              <a:gd name="connsiteY36" fmla="*/ 1006998 h 2407534"/>
              <a:gd name="connsiteX37" fmla="*/ 1111214 w 5752662"/>
              <a:gd name="connsiteY37" fmla="*/ 960699 h 2407534"/>
              <a:gd name="connsiteX38" fmla="*/ 1122789 w 5752662"/>
              <a:gd name="connsiteY38" fmla="*/ 891251 h 2407534"/>
              <a:gd name="connsiteX39" fmla="*/ 1145938 w 5752662"/>
              <a:gd name="connsiteY39" fmla="*/ 844952 h 2407534"/>
              <a:gd name="connsiteX40" fmla="*/ 1157513 w 5752662"/>
              <a:gd name="connsiteY40" fmla="*/ 810228 h 2407534"/>
              <a:gd name="connsiteX41" fmla="*/ 1169087 w 5752662"/>
              <a:gd name="connsiteY41" fmla="*/ 763929 h 2407534"/>
              <a:gd name="connsiteX42" fmla="*/ 1180662 w 5752662"/>
              <a:gd name="connsiteY42" fmla="*/ 729205 h 2407534"/>
              <a:gd name="connsiteX43" fmla="*/ 1192237 w 5752662"/>
              <a:gd name="connsiteY43" fmla="*/ 671332 h 2407534"/>
              <a:gd name="connsiteX44" fmla="*/ 1238535 w 5752662"/>
              <a:gd name="connsiteY44" fmla="*/ 590309 h 2407534"/>
              <a:gd name="connsiteX45" fmla="*/ 1273259 w 5752662"/>
              <a:gd name="connsiteY45" fmla="*/ 486137 h 2407534"/>
              <a:gd name="connsiteX46" fmla="*/ 1296409 w 5752662"/>
              <a:gd name="connsiteY46" fmla="*/ 416689 h 2407534"/>
              <a:gd name="connsiteX47" fmla="*/ 1307983 w 5752662"/>
              <a:gd name="connsiteY47" fmla="*/ 381965 h 2407534"/>
              <a:gd name="connsiteX48" fmla="*/ 1319558 w 5752662"/>
              <a:gd name="connsiteY48" fmla="*/ 335666 h 2407534"/>
              <a:gd name="connsiteX49" fmla="*/ 1365857 w 5752662"/>
              <a:gd name="connsiteY49" fmla="*/ 289367 h 2407534"/>
              <a:gd name="connsiteX50" fmla="*/ 1481604 w 5752662"/>
              <a:gd name="connsiteY50" fmla="*/ 219919 h 2407534"/>
              <a:gd name="connsiteX51" fmla="*/ 1516328 w 5752662"/>
              <a:gd name="connsiteY51" fmla="*/ 208345 h 2407534"/>
              <a:gd name="connsiteX52" fmla="*/ 1585776 w 5752662"/>
              <a:gd name="connsiteY52" fmla="*/ 173621 h 2407534"/>
              <a:gd name="connsiteX53" fmla="*/ 1678373 w 5752662"/>
              <a:gd name="connsiteY53" fmla="*/ 127322 h 2407534"/>
              <a:gd name="connsiteX54" fmla="*/ 1747821 w 5752662"/>
              <a:gd name="connsiteY54" fmla="*/ 104172 h 2407534"/>
              <a:gd name="connsiteX55" fmla="*/ 1782545 w 5752662"/>
              <a:gd name="connsiteY55" fmla="*/ 92598 h 2407534"/>
              <a:gd name="connsiteX56" fmla="*/ 1898292 w 5752662"/>
              <a:gd name="connsiteY56" fmla="*/ 57874 h 2407534"/>
              <a:gd name="connsiteX57" fmla="*/ 1956166 w 5752662"/>
              <a:gd name="connsiteY57" fmla="*/ 34724 h 2407534"/>
              <a:gd name="connsiteX58" fmla="*/ 2071913 w 5752662"/>
              <a:gd name="connsiteY58" fmla="*/ 11575 h 2407534"/>
              <a:gd name="connsiteX59" fmla="*/ 2118211 w 5752662"/>
              <a:gd name="connsiteY59" fmla="*/ 0 h 2407534"/>
              <a:gd name="connsiteX60" fmla="*/ 2430728 w 5752662"/>
              <a:gd name="connsiteY60" fmla="*/ 11575 h 2407534"/>
              <a:gd name="connsiteX61" fmla="*/ 2534900 w 5752662"/>
              <a:gd name="connsiteY61" fmla="*/ 46299 h 2407534"/>
              <a:gd name="connsiteX62" fmla="*/ 2569624 w 5752662"/>
              <a:gd name="connsiteY62" fmla="*/ 57874 h 2407534"/>
              <a:gd name="connsiteX63" fmla="*/ 2662221 w 5752662"/>
              <a:gd name="connsiteY63" fmla="*/ 127322 h 2407534"/>
              <a:gd name="connsiteX64" fmla="*/ 2696945 w 5752662"/>
              <a:gd name="connsiteY64" fmla="*/ 150471 h 2407534"/>
              <a:gd name="connsiteX65" fmla="*/ 2743244 w 5752662"/>
              <a:gd name="connsiteY65" fmla="*/ 254643 h 2407534"/>
              <a:gd name="connsiteX66" fmla="*/ 2754819 w 5752662"/>
              <a:gd name="connsiteY66" fmla="*/ 289367 h 2407534"/>
              <a:gd name="connsiteX67" fmla="*/ 2731670 w 5752662"/>
              <a:gd name="connsiteY67" fmla="*/ 393540 h 2407534"/>
              <a:gd name="connsiteX68" fmla="*/ 2685371 w 5752662"/>
              <a:gd name="connsiteY68" fmla="*/ 428264 h 2407534"/>
              <a:gd name="connsiteX69" fmla="*/ 2477027 w 5752662"/>
              <a:gd name="connsiteY69" fmla="*/ 439838 h 2407534"/>
              <a:gd name="connsiteX70" fmla="*/ 2419153 w 5752662"/>
              <a:gd name="connsiteY70" fmla="*/ 451413 h 2407534"/>
              <a:gd name="connsiteX71" fmla="*/ 2361280 w 5752662"/>
              <a:gd name="connsiteY71" fmla="*/ 497712 h 2407534"/>
              <a:gd name="connsiteX72" fmla="*/ 2291832 w 5752662"/>
              <a:gd name="connsiteY72" fmla="*/ 544010 h 2407534"/>
              <a:gd name="connsiteX73" fmla="*/ 2233958 w 5752662"/>
              <a:gd name="connsiteY73" fmla="*/ 590309 h 2407534"/>
              <a:gd name="connsiteX74" fmla="*/ 2245533 w 5752662"/>
              <a:gd name="connsiteY74" fmla="*/ 659757 h 2407534"/>
              <a:gd name="connsiteX75" fmla="*/ 2268682 w 5752662"/>
              <a:gd name="connsiteY75" fmla="*/ 694481 h 2407534"/>
              <a:gd name="connsiteX76" fmla="*/ 2303406 w 5752662"/>
              <a:gd name="connsiteY76" fmla="*/ 706056 h 2407534"/>
              <a:gd name="connsiteX77" fmla="*/ 2419153 w 5752662"/>
              <a:gd name="connsiteY77" fmla="*/ 717631 h 2407534"/>
              <a:gd name="connsiteX78" fmla="*/ 2511751 w 5752662"/>
              <a:gd name="connsiteY78" fmla="*/ 740780 h 2407534"/>
              <a:gd name="connsiteX79" fmla="*/ 2546475 w 5752662"/>
              <a:gd name="connsiteY79" fmla="*/ 752355 h 2407534"/>
              <a:gd name="connsiteX80" fmla="*/ 2615923 w 5752662"/>
              <a:gd name="connsiteY80" fmla="*/ 763929 h 2407534"/>
              <a:gd name="connsiteX81" fmla="*/ 2650647 w 5752662"/>
              <a:gd name="connsiteY81" fmla="*/ 821803 h 2407534"/>
              <a:gd name="connsiteX82" fmla="*/ 2662221 w 5752662"/>
              <a:gd name="connsiteY82" fmla="*/ 856527 h 2407534"/>
              <a:gd name="connsiteX83" fmla="*/ 2685371 w 5752662"/>
              <a:gd name="connsiteY83" fmla="*/ 891251 h 2407534"/>
              <a:gd name="connsiteX84" fmla="*/ 2708520 w 5752662"/>
              <a:gd name="connsiteY84" fmla="*/ 960699 h 2407534"/>
              <a:gd name="connsiteX85" fmla="*/ 2720095 w 5752662"/>
              <a:gd name="connsiteY85" fmla="*/ 1006998 h 2407534"/>
              <a:gd name="connsiteX86" fmla="*/ 2743244 w 5752662"/>
              <a:gd name="connsiteY86" fmla="*/ 1041722 h 2407534"/>
              <a:gd name="connsiteX87" fmla="*/ 2766394 w 5752662"/>
              <a:gd name="connsiteY87" fmla="*/ 1111170 h 2407534"/>
              <a:gd name="connsiteX88" fmla="*/ 2789543 w 5752662"/>
              <a:gd name="connsiteY88" fmla="*/ 1145894 h 2407534"/>
              <a:gd name="connsiteX89" fmla="*/ 2801118 w 5752662"/>
              <a:gd name="connsiteY89" fmla="*/ 1180618 h 2407534"/>
              <a:gd name="connsiteX90" fmla="*/ 2847416 w 5752662"/>
              <a:gd name="connsiteY90" fmla="*/ 1250066 h 2407534"/>
              <a:gd name="connsiteX91" fmla="*/ 2882140 w 5752662"/>
              <a:gd name="connsiteY91" fmla="*/ 1319514 h 2407534"/>
              <a:gd name="connsiteX92" fmla="*/ 2905290 w 5752662"/>
              <a:gd name="connsiteY92" fmla="*/ 1342664 h 2407534"/>
              <a:gd name="connsiteX93" fmla="*/ 2928439 w 5752662"/>
              <a:gd name="connsiteY93" fmla="*/ 1377388 h 2407534"/>
              <a:gd name="connsiteX94" fmla="*/ 3009462 w 5752662"/>
              <a:gd name="connsiteY94" fmla="*/ 1446836 h 2407534"/>
              <a:gd name="connsiteX95" fmla="*/ 3090485 w 5752662"/>
              <a:gd name="connsiteY95" fmla="*/ 1504709 h 2407534"/>
              <a:gd name="connsiteX96" fmla="*/ 3159933 w 5752662"/>
              <a:gd name="connsiteY96" fmla="*/ 1527858 h 2407534"/>
              <a:gd name="connsiteX97" fmla="*/ 3194657 w 5752662"/>
              <a:gd name="connsiteY97" fmla="*/ 1516284 h 2407534"/>
              <a:gd name="connsiteX98" fmla="*/ 3206232 w 5752662"/>
              <a:gd name="connsiteY98" fmla="*/ 1481560 h 2407534"/>
              <a:gd name="connsiteX99" fmla="*/ 3194657 w 5752662"/>
              <a:gd name="connsiteY99" fmla="*/ 1342664 h 2407534"/>
              <a:gd name="connsiteX100" fmla="*/ 3171508 w 5752662"/>
              <a:gd name="connsiteY100" fmla="*/ 1319514 h 2407534"/>
              <a:gd name="connsiteX101" fmla="*/ 3113634 w 5752662"/>
              <a:gd name="connsiteY101" fmla="*/ 1238491 h 2407534"/>
              <a:gd name="connsiteX102" fmla="*/ 3078910 w 5752662"/>
              <a:gd name="connsiteY102" fmla="*/ 1215342 h 2407534"/>
              <a:gd name="connsiteX103" fmla="*/ 3032611 w 5752662"/>
              <a:gd name="connsiteY103" fmla="*/ 1122745 h 2407534"/>
              <a:gd name="connsiteX104" fmla="*/ 3009462 w 5752662"/>
              <a:gd name="connsiteY104" fmla="*/ 1053296 h 2407534"/>
              <a:gd name="connsiteX105" fmla="*/ 2997887 w 5752662"/>
              <a:gd name="connsiteY105" fmla="*/ 1018572 h 2407534"/>
              <a:gd name="connsiteX106" fmla="*/ 3021037 w 5752662"/>
              <a:gd name="connsiteY106" fmla="*/ 868102 h 2407534"/>
              <a:gd name="connsiteX107" fmla="*/ 3044186 w 5752662"/>
              <a:gd name="connsiteY107" fmla="*/ 798653 h 2407534"/>
              <a:gd name="connsiteX108" fmla="*/ 3090485 w 5752662"/>
              <a:gd name="connsiteY108" fmla="*/ 729205 h 2407534"/>
              <a:gd name="connsiteX109" fmla="*/ 3125209 w 5752662"/>
              <a:gd name="connsiteY109" fmla="*/ 706056 h 2407534"/>
              <a:gd name="connsiteX110" fmla="*/ 3171508 w 5752662"/>
              <a:gd name="connsiteY110" fmla="*/ 636608 h 2407534"/>
              <a:gd name="connsiteX111" fmla="*/ 3183082 w 5752662"/>
              <a:gd name="connsiteY111" fmla="*/ 601884 h 2407534"/>
              <a:gd name="connsiteX112" fmla="*/ 3229381 w 5752662"/>
              <a:gd name="connsiteY112" fmla="*/ 532436 h 2407534"/>
              <a:gd name="connsiteX113" fmla="*/ 3240956 w 5752662"/>
              <a:gd name="connsiteY113" fmla="*/ 497712 h 2407534"/>
              <a:gd name="connsiteX114" fmla="*/ 3333553 w 5752662"/>
              <a:gd name="connsiteY114" fmla="*/ 428264 h 2407534"/>
              <a:gd name="connsiteX115" fmla="*/ 3368277 w 5752662"/>
              <a:gd name="connsiteY115" fmla="*/ 416689 h 2407534"/>
              <a:gd name="connsiteX116" fmla="*/ 3449300 w 5752662"/>
              <a:gd name="connsiteY116" fmla="*/ 381965 h 2407534"/>
              <a:gd name="connsiteX117" fmla="*/ 3472449 w 5752662"/>
              <a:gd name="connsiteY117" fmla="*/ 358815 h 2407534"/>
              <a:gd name="connsiteX118" fmla="*/ 3541897 w 5752662"/>
              <a:gd name="connsiteY118" fmla="*/ 335666 h 2407534"/>
              <a:gd name="connsiteX119" fmla="*/ 3576621 w 5752662"/>
              <a:gd name="connsiteY119" fmla="*/ 324091 h 2407534"/>
              <a:gd name="connsiteX120" fmla="*/ 3646070 w 5752662"/>
              <a:gd name="connsiteY120" fmla="*/ 300942 h 2407534"/>
              <a:gd name="connsiteX121" fmla="*/ 3680794 w 5752662"/>
              <a:gd name="connsiteY121" fmla="*/ 277793 h 2407534"/>
              <a:gd name="connsiteX122" fmla="*/ 3808115 w 5752662"/>
              <a:gd name="connsiteY122" fmla="*/ 243069 h 2407534"/>
              <a:gd name="connsiteX123" fmla="*/ 4051183 w 5752662"/>
              <a:gd name="connsiteY123" fmla="*/ 254643 h 2407534"/>
              <a:gd name="connsiteX124" fmla="*/ 4097482 w 5752662"/>
              <a:gd name="connsiteY124" fmla="*/ 277793 h 2407534"/>
              <a:gd name="connsiteX125" fmla="*/ 4178505 w 5752662"/>
              <a:gd name="connsiteY125" fmla="*/ 300942 h 2407534"/>
              <a:gd name="connsiteX126" fmla="*/ 4224804 w 5752662"/>
              <a:gd name="connsiteY126" fmla="*/ 324091 h 2407534"/>
              <a:gd name="connsiteX127" fmla="*/ 4328976 w 5752662"/>
              <a:gd name="connsiteY127" fmla="*/ 347241 h 2407534"/>
              <a:gd name="connsiteX128" fmla="*/ 4363700 w 5752662"/>
              <a:gd name="connsiteY128" fmla="*/ 358815 h 2407534"/>
              <a:gd name="connsiteX129" fmla="*/ 4433148 w 5752662"/>
              <a:gd name="connsiteY129" fmla="*/ 405114 h 2407534"/>
              <a:gd name="connsiteX130" fmla="*/ 4479447 w 5752662"/>
              <a:gd name="connsiteY130" fmla="*/ 451413 h 2407534"/>
              <a:gd name="connsiteX131" fmla="*/ 4491021 w 5752662"/>
              <a:gd name="connsiteY131" fmla="*/ 486137 h 2407534"/>
              <a:gd name="connsiteX132" fmla="*/ 4444723 w 5752662"/>
              <a:gd name="connsiteY132" fmla="*/ 532436 h 2407534"/>
              <a:gd name="connsiteX133" fmla="*/ 4201654 w 5752662"/>
              <a:gd name="connsiteY133" fmla="*/ 544010 h 2407534"/>
              <a:gd name="connsiteX134" fmla="*/ 4166930 w 5752662"/>
              <a:gd name="connsiteY134" fmla="*/ 555585 h 2407534"/>
              <a:gd name="connsiteX135" fmla="*/ 4166930 w 5752662"/>
              <a:gd name="connsiteY135" fmla="*/ 659757 h 2407534"/>
              <a:gd name="connsiteX136" fmla="*/ 4271102 w 5752662"/>
              <a:gd name="connsiteY136" fmla="*/ 706056 h 2407534"/>
              <a:gd name="connsiteX137" fmla="*/ 4328976 w 5752662"/>
              <a:gd name="connsiteY137" fmla="*/ 787079 h 2407534"/>
              <a:gd name="connsiteX138" fmla="*/ 4352125 w 5752662"/>
              <a:gd name="connsiteY138" fmla="*/ 821803 h 2407534"/>
              <a:gd name="connsiteX139" fmla="*/ 4375275 w 5752662"/>
              <a:gd name="connsiteY139" fmla="*/ 891251 h 2407534"/>
              <a:gd name="connsiteX140" fmla="*/ 4363700 w 5752662"/>
              <a:gd name="connsiteY140" fmla="*/ 960699 h 2407534"/>
              <a:gd name="connsiteX141" fmla="*/ 4375275 w 5752662"/>
              <a:gd name="connsiteY141" fmla="*/ 1018572 h 2407534"/>
              <a:gd name="connsiteX142" fmla="*/ 4398424 w 5752662"/>
              <a:gd name="connsiteY142" fmla="*/ 1099595 h 2407534"/>
              <a:gd name="connsiteX143" fmla="*/ 4421573 w 5752662"/>
              <a:gd name="connsiteY143" fmla="*/ 1122745 h 2407534"/>
              <a:gd name="connsiteX144" fmla="*/ 4502596 w 5752662"/>
              <a:gd name="connsiteY144" fmla="*/ 1180618 h 2407534"/>
              <a:gd name="connsiteX145" fmla="*/ 4537320 w 5752662"/>
              <a:gd name="connsiteY145" fmla="*/ 1192193 h 2407534"/>
              <a:gd name="connsiteX146" fmla="*/ 4595194 w 5752662"/>
              <a:gd name="connsiteY146" fmla="*/ 1180618 h 2407534"/>
              <a:gd name="connsiteX147" fmla="*/ 4653067 w 5752662"/>
              <a:gd name="connsiteY147" fmla="*/ 1134319 h 2407534"/>
              <a:gd name="connsiteX148" fmla="*/ 4664642 w 5752662"/>
              <a:gd name="connsiteY148" fmla="*/ 1099595 h 2407534"/>
              <a:gd name="connsiteX149" fmla="*/ 4641492 w 5752662"/>
              <a:gd name="connsiteY149" fmla="*/ 949124 h 2407534"/>
              <a:gd name="connsiteX150" fmla="*/ 4653067 w 5752662"/>
              <a:gd name="connsiteY150" fmla="*/ 833377 h 2407534"/>
              <a:gd name="connsiteX151" fmla="*/ 4687791 w 5752662"/>
              <a:gd name="connsiteY151" fmla="*/ 798653 h 2407534"/>
              <a:gd name="connsiteX152" fmla="*/ 4710940 w 5752662"/>
              <a:gd name="connsiteY152" fmla="*/ 763929 h 2407534"/>
              <a:gd name="connsiteX153" fmla="*/ 4791963 w 5752662"/>
              <a:gd name="connsiteY153" fmla="*/ 740780 h 2407534"/>
              <a:gd name="connsiteX154" fmla="*/ 4861411 w 5752662"/>
              <a:gd name="connsiteY154" fmla="*/ 717631 h 2407534"/>
              <a:gd name="connsiteX155" fmla="*/ 4896135 w 5752662"/>
              <a:gd name="connsiteY155" fmla="*/ 706056 h 2407534"/>
              <a:gd name="connsiteX156" fmla="*/ 4942434 w 5752662"/>
              <a:gd name="connsiteY156" fmla="*/ 694481 h 2407534"/>
              <a:gd name="connsiteX157" fmla="*/ 5011882 w 5752662"/>
              <a:gd name="connsiteY157" fmla="*/ 682907 h 2407534"/>
              <a:gd name="connsiteX158" fmla="*/ 5092905 w 5752662"/>
              <a:gd name="connsiteY158" fmla="*/ 659757 h 2407534"/>
              <a:gd name="connsiteX159" fmla="*/ 5208652 w 5752662"/>
              <a:gd name="connsiteY159" fmla="*/ 648183 h 2407534"/>
              <a:gd name="connsiteX160" fmla="*/ 5347548 w 5752662"/>
              <a:gd name="connsiteY160" fmla="*/ 613458 h 2407534"/>
              <a:gd name="connsiteX161" fmla="*/ 5393847 w 5752662"/>
              <a:gd name="connsiteY161" fmla="*/ 601884 h 2407534"/>
              <a:gd name="connsiteX162" fmla="*/ 5440145 w 5752662"/>
              <a:gd name="connsiteY162" fmla="*/ 590309 h 2407534"/>
              <a:gd name="connsiteX163" fmla="*/ 5602191 w 5752662"/>
              <a:gd name="connsiteY163" fmla="*/ 601884 h 2407534"/>
              <a:gd name="connsiteX164" fmla="*/ 5706363 w 5752662"/>
              <a:gd name="connsiteY164" fmla="*/ 613458 h 2407534"/>
              <a:gd name="connsiteX165" fmla="*/ 5729513 w 5752662"/>
              <a:gd name="connsiteY165" fmla="*/ 682907 h 2407534"/>
              <a:gd name="connsiteX166" fmla="*/ 5752662 w 5752662"/>
              <a:gd name="connsiteY166" fmla="*/ 844952 h 2407534"/>
              <a:gd name="connsiteX167" fmla="*/ 5741087 w 5752662"/>
              <a:gd name="connsiteY167" fmla="*/ 983848 h 2407534"/>
              <a:gd name="connsiteX168" fmla="*/ 5717938 w 5752662"/>
              <a:gd name="connsiteY168" fmla="*/ 1053296 h 2407534"/>
              <a:gd name="connsiteX169" fmla="*/ 5324399 w 5752662"/>
              <a:gd name="connsiteY169" fmla="*/ 1088021 h 2407534"/>
              <a:gd name="connsiteX170" fmla="*/ 5266525 w 5752662"/>
              <a:gd name="connsiteY170" fmla="*/ 1111170 h 2407534"/>
              <a:gd name="connsiteX171" fmla="*/ 5173928 w 5752662"/>
              <a:gd name="connsiteY171" fmla="*/ 1157469 h 2407534"/>
              <a:gd name="connsiteX172" fmla="*/ 5092905 w 5752662"/>
              <a:gd name="connsiteY172" fmla="*/ 1192193 h 2407534"/>
              <a:gd name="connsiteX173" fmla="*/ 4977158 w 5752662"/>
              <a:gd name="connsiteY173" fmla="*/ 1261641 h 2407534"/>
              <a:gd name="connsiteX174" fmla="*/ 4930859 w 5752662"/>
              <a:gd name="connsiteY174" fmla="*/ 1331089 h 2407534"/>
              <a:gd name="connsiteX175" fmla="*/ 4919285 w 5752662"/>
              <a:gd name="connsiteY175" fmla="*/ 1365813 h 2407534"/>
              <a:gd name="connsiteX176" fmla="*/ 4896135 w 5752662"/>
              <a:gd name="connsiteY176" fmla="*/ 1388962 h 2407534"/>
              <a:gd name="connsiteX177" fmla="*/ 4872986 w 5752662"/>
              <a:gd name="connsiteY177" fmla="*/ 1423686 h 2407534"/>
              <a:gd name="connsiteX178" fmla="*/ 4826687 w 5752662"/>
              <a:gd name="connsiteY178" fmla="*/ 1469985 h 2407534"/>
              <a:gd name="connsiteX179" fmla="*/ 4757239 w 5752662"/>
              <a:gd name="connsiteY179" fmla="*/ 1551008 h 2407534"/>
              <a:gd name="connsiteX180" fmla="*/ 4722515 w 5752662"/>
              <a:gd name="connsiteY180" fmla="*/ 1574157 h 2407534"/>
              <a:gd name="connsiteX181" fmla="*/ 4664642 w 5752662"/>
              <a:gd name="connsiteY181" fmla="*/ 1608881 h 2407534"/>
              <a:gd name="connsiteX182" fmla="*/ 4606768 w 5752662"/>
              <a:gd name="connsiteY182" fmla="*/ 1643605 h 2407534"/>
              <a:gd name="connsiteX183" fmla="*/ 4537320 w 5752662"/>
              <a:gd name="connsiteY183" fmla="*/ 1678329 h 2407534"/>
              <a:gd name="connsiteX184" fmla="*/ 4282677 w 5752662"/>
              <a:gd name="connsiteY184" fmla="*/ 1666755 h 2407534"/>
              <a:gd name="connsiteX185" fmla="*/ 4155356 w 5752662"/>
              <a:gd name="connsiteY185" fmla="*/ 1655180 h 2407534"/>
              <a:gd name="connsiteX186" fmla="*/ 4120632 w 5752662"/>
              <a:gd name="connsiteY186" fmla="*/ 1632031 h 2407534"/>
              <a:gd name="connsiteX187" fmla="*/ 4051183 w 5752662"/>
              <a:gd name="connsiteY187" fmla="*/ 1608881 h 2407534"/>
              <a:gd name="connsiteX188" fmla="*/ 4016459 w 5752662"/>
              <a:gd name="connsiteY188" fmla="*/ 1597307 h 2407534"/>
              <a:gd name="connsiteX189" fmla="*/ 3981735 w 5752662"/>
              <a:gd name="connsiteY189" fmla="*/ 1585732 h 2407534"/>
              <a:gd name="connsiteX190" fmla="*/ 3923862 w 5752662"/>
              <a:gd name="connsiteY190" fmla="*/ 1527858 h 2407534"/>
              <a:gd name="connsiteX191" fmla="*/ 3889138 w 5752662"/>
              <a:gd name="connsiteY191" fmla="*/ 1493134 h 2407534"/>
              <a:gd name="connsiteX192" fmla="*/ 3865989 w 5752662"/>
              <a:gd name="connsiteY192" fmla="*/ 1458410 h 2407534"/>
              <a:gd name="connsiteX193" fmla="*/ 3842839 w 5752662"/>
              <a:gd name="connsiteY193" fmla="*/ 1377388 h 2407534"/>
              <a:gd name="connsiteX194" fmla="*/ 3819690 w 5752662"/>
              <a:gd name="connsiteY194" fmla="*/ 1319514 h 2407534"/>
              <a:gd name="connsiteX195" fmla="*/ 3808115 w 5752662"/>
              <a:gd name="connsiteY195" fmla="*/ 1261641 h 2407534"/>
              <a:gd name="connsiteX196" fmla="*/ 3819690 w 5752662"/>
              <a:gd name="connsiteY196" fmla="*/ 1076446 h 2407534"/>
              <a:gd name="connsiteX197" fmla="*/ 3854414 w 5752662"/>
              <a:gd name="connsiteY197" fmla="*/ 960699 h 2407534"/>
              <a:gd name="connsiteX198" fmla="*/ 3877563 w 5752662"/>
              <a:gd name="connsiteY198" fmla="*/ 891251 h 2407534"/>
              <a:gd name="connsiteX199" fmla="*/ 3889138 w 5752662"/>
              <a:gd name="connsiteY199" fmla="*/ 856527 h 2407534"/>
              <a:gd name="connsiteX200" fmla="*/ 3958586 w 5752662"/>
              <a:gd name="connsiteY200" fmla="*/ 763929 h 2407534"/>
              <a:gd name="connsiteX201" fmla="*/ 3993310 w 5752662"/>
              <a:gd name="connsiteY201" fmla="*/ 752355 h 2407534"/>
              <a:gd name="connsiteX202" fmla="*/ 4016459 w 5752662"/>
              <a:gd name="connsiteY202" fmla="*/ 717631 h 2407534"/>
              <a:gd name="connsiteX203" fmla="*/ 4028034 w 5752662"/>
              <a:gd name="connsiteY203" fmla="*/ 682907 h 2407534"/>
              <a:gd name="connsiteX204" fmla="*/ 4051183 w 5752662"/>
              <a:gd name="connsiteY204" fmla="*/ 659757 h 2407534"/>
              <a:gd name="connsiteX205" fmla="*/ 4062758 w 5752662"/>
              <a:gd name="connsiteY205" fmla="*/ 625033 h 2407534"/>
              <a:gd name="connsiteX206" fmla="*/ 4051183 w 5752662"/>
              <a:gd name="connsiteY206" fmla="*/ 578734 h 2407534"/>
              <a:gd name="connsiteX207" fmla="*/ 3865989 w 5752662"/>
              <a:gd name="connsiteY207" fmla="*/ 544010 h 2407534"/>
              <a:gd name="connsiteX208" fmla="*/ 3819690 w 5752662"/>
              <a:gd name="connsiteY208" fmla="*/ 555585 h 2407534"/>
              <a:gd name="connsiteX209" fmla="*/ 3761816 w 5752662"/>
              <a:gd name="connsiteY209" fmla="*/ 567160 h 2407534"/>
              <a:gd name="connsiteX210" fmla="*/ 3727092 w 5752662"/>
              <a:gd name="connsiteY210" fmla="*/ 590309 h 2407534"/>
              <a:gd name="connsiteX211" fmla="*/ 3692368 w 5752662"/>
              <a:gd name="connsiteY211" fmla="*/ 601884 h 2407534"/>
              <a:gd name="connsiteX212" fmla="*/ 3622920 w 5752662"/>
              <a:gd name="connsiteY212" fmla="*/ 648183 h 2407534"/>
              <a:gd name="connsiteX213" fmla="*/ 3588196 w 5752662"/>
              <a:gd name="connsiteY213" fmla="*/ 717631 h 2407534"/>
              <a:gd name="connsiteX214" fmla="*/ 3611345 w 5752662"/>
              <a:gd name="connsiteY214" fmla="*/ 879676 h 2407534"/>
              <a:gd name="connsiteX215" fmla="*/ 3622920 w 5752662"/>
              <a:gd name="connsiteY215" fmla="*/ 949124 h 2407534"/>
              <a:gd name="connsiteX216" fmla="*/ 3646070 w 5752662"/>
              <a:gd name="connsiteY216" fmla="*/ 1018572 h 2407534"/>
              <a:gd name="connsiteX217" fmla="*/ 3657644 w 5752662"/>
              <a:gd name="connsiteY217" fmla="*/ 1088021 h 2407534"/>
              <a:gd name="connsiteX218" fmla="*/ 3680794 w 5752662"/>
              <a:gd name="connsiteY218" fmla="*/ 1157469 h 2407534"/>
              <a:gd name="connsiteX219" fmla="*/ 3634495 w 5752662"/>
              <a:gd name="connsiteY219" fmla="*/ 1574157 h 2407534"/>
              <a:gd name="connsiteX220" fmla="*/ 3611345 w 5752662"/>
              <a:gd name="connsiteY220" fmla="*/ 1608881 h 2407534"/>
              <a:gd name="connsiteX221" fmla="*/ 3599771 w 5752662"/>
              <a:gd name="connsiteY221" fmla="*/ 1643605 h 2407534"/>
              <a:gd name="connsiteX222" fmla="*/ 3518748 w 5752662"/>
              <a:gd name="connsiteY222" fmla="*/ 1689904 h 2407534"/>
              <a:gd name="connsiteX223" fmla="*/ 3414576 w 5752662"/>
              <a:gd name="connsiteY223" fmla="*/ 1747777 h 2407534"/>
              <a:gd name="connsiteX224" fmla="*/ 3379852 w 5752662"/>
              <a:gd name="connsiteY224" fmla="*/ 1770927 h 2407534"/>
              <a:gd name="connsiteX225" fmla="*/ 3321978 w 5752662"/>
              <a:gd name="connsiteY225" fmla="*/ 1782502 h 2407534"/>
              <a:gd name="connsiteX226" fmla="*/ 3287254 w 5752662"/>
              <a:gd name="connsiteY226" fmla="*/ 1794076 h 2407534"/>
              <a:gd name="connsiteX227" fmla="*/ 2789543 w 5752662"/>
              <a:gd name="connsiteY227" fmla="*/ 1782502 h 2407534"/>
              <a:gd name="connsiteX228" fmla="*/ 2696945 w 5752662"/>
              <a:gd name="connsiteY228" fmla="*/ 1759352 h 2407534"/>
              <a:gd name="connsiteX229" fmla="*/ 2604348 w 5752662"/>
              <a:gd name="connsiteY229" fmla="*/ 1713053 h 2407534"/>
              <a:gd name="connsiteX230" fmla="*/ 2523325 w 5752662"/>
              <a:gd name="connsiteY230" fmla="*/ 1689904 h 2407534"/>
              <a:gd name="connsiteX231" fmla="*/ 2453877 w 5752662"/>
              <a:gd name="connsiteY231" fmla="*/ 1666755 h 2407534"/>
              <a:gd name="connsiteX232" fmla="*/ 2419153 w 5752662"/>
              <a:gd name="connsiteY232" fmla="*/ 1643605 h 2407534"/>
              <a:gd name="connsiteX233" fmla="*/ 2338130 w 5752662"/>
              <a:gd name="connsiteY233" fmla="*/ 1620456 h 2407534"/>
              <a:gd name="connsiteX234" fmla="*/ 2303406 w 5752662"/>
              <a:gd name="connsiteY234" fmla="*/ 1597307 h 2407534"/>
              <a:gd name="connsiteX235" fmla="*/ 2257108 w 5752662"/>
              <a:gd name="connsiteY235" fmla="*/ 1574157 h 2407534"/>
              <a:gd name="connsiteX236" fmla="*/ 2176085 w 5752662"/>
              <a:gd name="connsiteY236" fmla="*/ 1493134 h 2407534"/>
              <a:gd name="connsiteX237" fmla="*/ 2141361 w 5752662"/>
              <a:gd name="connsiteY237" fmla="*/ 1458410 h 2407534"/>
              <a:gd name="connsiteX238" fmla="*/ 2095062 w 5752662"/>
              <a:gd name="connsiteY238" fmla="*/ 1400537 h 2407534"/>
              <a:gd name="connsiteX239" fmla="*/ 2048763 w 5752662"/>
              <a:gd name="connsiteY239" fmla="*/ 1342664 h 2407534"/>
              <a:gd name="connsiteX240" fmla="*/ 2014039 w 5752662"/>
              <a:gd name="connsiteY240" fmla="*/ 1273215 h 2407534"/>
              <a:gd name="connsiteX241" fmla="*/ 1956166 w 5752662"/>
              <a:gd name="connsiteY241" fmla="*/ 1192193 h 2407534"/>
              <a:gd name="connsiteX242" fmla="*/ 1933016 w 5752662"/>
              <a:gd name="connsiteY242" fmla="*/ 914400 h 2407534"/>
              <a:gd name="connsiteX243" fmla="*/ 1921442 w 5752662"/>
              <a:gd name="connsiteY243" fmla="*/ 879676 h 2407534"/>
              <a:gd name="connsiteX244" fmla="*/ 1886718 w 5752662"/>
              <a:gd name="connsiteY244" fmla="*/ 856527 h 2407534"/>
              <a:gd name="connsiteX245" fmla="*/ 1863568 w 5752662"/>
              <a:gd name="connsiteY245" fmla="*/ 833377 h 2407534"/>
              <a:gd name="connsiteX246" fmla="*/ 1817270 w 5752662"/>
              <a:gd name="connsiteY246" fmla="*/ 821803 h 2407534"/>
              <a:gd name="connsiteX247" fmla="*/ 1805695 w 5752662"/>
              <a:gd name="connsiteY247" fmla="*/ 671332 h 2407534"/>
              <a:gd name="connsiteX248" fmla="*/ 1817270 w 5752662"/>
              <a:gd name="connsiteY248" fmla="*/ 636608 h 2407534"/>
              <a:gd name="connsiteX249" fmla="*/ 1851994 w 5752662"/>
              <a:gd name="connsiteY249" fmla="*/ 601884 h 2407534"/>
              <a:gd name="connsiteX250" fmla="*/ 1886718 w 5752662"/>
              <a:gd name="connsiteY250" fmla="*/ 520861 h 2407534"/>
              <a:gd name="connsiteX251" fmla="*/ 1921442 w 5752662"/>
              <a:gd name="connsiteY251" fmla="*/ 451413 h 2407534"/>
              <a:gd name="connsiteX252" fmla="*/ 1886718 w 5752662"/>
              <a:gd name="connsiteY252" fmla="*/ 428264 h 2407534"/>
              <a:gd name="connsiteX253" fmla="*/ 1851994 w 5752662"/>
              <a:gd name="connsiteY253" fmla="*/ 451413 h 2407534"/>
              <a:gd name="connsiteX254" fmla="*/ 1817270 w 5752662"/>
              <a:gd name="connsiteY254" fmla="*/ 462988 h 2407534"/>
              <a:gd name="connsiteX255" fmla="*/ 1759396 w 5752662"/>
              <a:gd name="connsiteY255" fmla="*/ 509286 h 2407534"/>
              <a:gd name="connsiteX256" fmla="*/ 1713097 w 5752662"/>
              <a:gd name="connsiteY256" fmla="*/ 555585 h 2407534"/>
              <a:gd name="connsiteX257" fmla="*/ 1678373 w 5752662"/>
              <a:gd name="connsiteY257" fmla="*/ 671332 h 2407534"/>
              <a:gd name="connsiteX258" fmla="*/ 1689948 w 5752662"/>
              <a:gd name="connsiteY258" fmla="*/ 740780 h 2407534"/>
              <a:gd name="connsiteX259" fmla="*/ 1713097 w 5752662"/>
              <a:gd name="connsiteY259" fmla="*/ 787079 h 2407534"/>
              <a:gd name="connsiteX260" fmla="*/ 1759396 w 5752662"/>
              <a:gd name="connsiteY260" fmla="*/ 856527 h 2407534"/>
              <a:gd name="connsiteX261" fmla="*/ 1794120 w 5752662"/>
              <a:gd name="connsiteY261" fmla="*/ 902826 h 2407534"/>
              <a:gd name="connsiteX262" fmla="*/ 1817270 w 5752662"/>
              <a:gd name="connsiteY262" fmla="*/ 949124 h 2407534"/>
              <a:gd name="connsiteX263" fmla="*/ 1875143 w 5752662"/>
              <a:gd name="connsiteY263" fmla="*/ 1018572 h 2407534"/>
              <a:gd name="connsiteX264" fmla="*/ 1921442 w 5752662"/>
              <a:gd name="connsiteY264" fmla="*/ 1088021 h 2407534"/>
              <a:gd name="connsiteX265" fmla="*/ 1944591 w 5752662"/>
              <a:gd name="connsiteY265" fmla="*/ 1157469 h 2407534"/>
              <a:gd name="connsiteX266" fmla="*/ 1956166 w 5752662"/>
              <a:gd name="connsiteY266" fmla="*/ 1192193 h 2407534"/>
              <a:gd name="connsiteX267" fmla="*/ 1933016 w 5752662"/>
              <a:gd name="connsiteY267" fmla="*/ 1446836 h 2407534"/>
              <a:gd name="connsiteX268" fmla="*/ 1921442 w 5752662"/>
              <a:gd name="connsiteY268" fmla="*/ 1481560 h 2407534"/>
              <a:gd name="connsiteX269" fmla="*/ 1898292 w 5752662"/>
              <a:gd name="connsiteY269" fmla="*/ 1516284 h 2407534"/>
              <a:gd name="connsiteX270" fmla="*/ 1875143 w 5752662"/>
              <a:gd name="connsiteY270" fmla="*/ 1585732 h 2407534"/>
              <a:gd name="connsiteX271" fmla="*/ 1817270 w 5752662"/>
              <a:gd name="connsiteY271" fmla="*/ 1689904 h 2407534"/>
              <a:gd name="connsiteX272" fmla="*/ 1794120 w 5752662"/>
              <a:gd name="connsiteY272" fmla="*/ 1724628 h 2407534"/>
              <a:gd name="connsiteX273" fmla="*/ 1782545 w 5752662"/>
              <a:gd name="connsiteY273" fmla="*/ 1759352 h 2407534"/>
              <a:gd name="connsiteX274" fmla="*/ 1736247 w 5752662"/>
              <a:gd name="connsiteY274" fmla="*/ 1817226 h 2407534"/>
              <a:gd name="connsiteX275" fmla="*/ 1713097 w 5752662"/>
              <a:gd name="connsiteY275" fmla="*/ 1851950 h 2407534"/>
              <a:gd name="connsiteX276" fmla="*/ 1678373 w 5752662"/>
              <a:gd name="connsiteY276" fmla="*/ 1863524 h 2407534"/>
              <a:gd name="connsiteX277" fmla="*/ 1655224 w 5752662"/>
              <a:gd name="connsiteY277" fmla="*/ 1898248 h 2407534"/>
              <a:gd name="connsiteX278" fmla="*/ 1608925 w 5752662"/>
              <a:gd name="connsiteY278" fmla="*/ 1944547 h 2407534"/>
              <a:gd name="connsiteX279" fmla="*/ 1574201 w 5752662"/>
              <a:gd name="connsiteY279" fmla="*/ 2013995 h 2407534"/>
              <a:gd name="connsiteX280" fmla="*/ 1551052 w 5752662"/>
              <a:gd name="connsiteY280" fmla="*/ 2037145 h 2407534"/>
              <a:gd name="connsiteX281" fmla="*/ 1516328 w 5752662"/>
              <a:gd name="connsiteY281" fmla="*/ 2048719 h 2407534"/>
              <a:gd name="connsiteX282" fmla="*/ 1493178 w 5752662"/>
              <a:gd name="connsiteY282" fmla="*/ 2071869 h 2407534"/>
              <a:gd name="connsiteX283" fmla="*/ 1458454 w 5752662"/>
              <a:gd name="connsiteY283" fmla="*/ 2095018 h 2407534"/>
              <a:gd name="connsiteX284" fmla="*/ 1435305 w 5752662"/>
              <a:gd name="connsiteY284" fmla="*/ 2129742 h 2407534"/>
              <a:gd name="connsiteX285" fmla="*/ 1423730 w 5752662"/>
              <a:gd name="connsiteY285" fmla="*/ 2176041 h 2407534"/>
              <a:gd name="connsiteX286" fmla="*/ 1400581 w 5752662"/>
              <a:gd name="connsiteY286" fmla="*/ 2268638 h 2407534"/>
              <a:gd name="connsiteX287" fmla="*/ 1354282 w 5752662"/>
              <a:gd name="connsiteY287" fmla="*/ 2326512 h 2407534"/>
              <a:gd name="connsiteX288" fmla="*/ 1319558 w 5752662"/>
              <a:gd name="connsiteY288" fmla="*/ 2338086 h 2407534"/>
              <a:gd name="connsiteX289" fmla="*/ 1261685 w 5752662"/>
              <a:gd name="connsiteY289" fmla="*/ 2361236 h 2407534"/>
              <a:gd name="connsiteX290" fmla="*/ 1192237 w 5752662"/>
              <a:gd name="connsiteY290" fmla="*/ 2384385 h 2407534"/>
              <a:gd name="connsiteX291" fmla="*/ 1157513 w 5752662"/>
              <a:gd name="connsiteY291" fmla="*/ 2395960 h 2407534"/>
              <a:gd name="connsiteX292" fmla="*/ 1111214 w 5752662"/>
              <a:gd name="connsiteY292" fmla="*/ 2407534 h 2407534"/>
              <a:gd name="connsiteX293" fmla="*/ 694525 w 5752662"/>
              <a:gd name="connsiteY293" fmla="*/ 2384385 h 2407534"/>
              <a:gd name="connsiteX294" fmla="*/ 601928 w 5752662"/>
              <a:gd name="connsiteY294" fmla="*/ 2338086 h 2407534"/>
              <a:gd name="connsiteX295" fmla="*/ 578778 w 5752662"/>
              <a:gd name="connsiteY295" fmla="*/ 2314937 h 2407534"/>
              <a:gd name="connsiteX296" fmla="*/ 497756 w 5752662"/>
              <a:gd name="connsiteY296" fmla="*/ 2280213 h 2407534"/>
              <a:gd name="connsiteX297" fmla="*/ 439882 w 5752662"/>
              <a:gd name="connsiteY297" fmla="*/ 2268638 h 2407534"/>
              <a:gd name="connsiteX298" fmla="*/ 405158 w 5752662"/>
              <a:gd name="connsiteY298" fmla="*/ 2233914 h 2407534"/>
              <a:gd name="connsiteX299" fmla="*/ 370434 w 5752662"/>
              <a:gd name="connsiteY299" fmla="*/ 2222340 h 2407534"/>
              <a:gd name="connsiteX300" fmla="*/ 358859 w 5752662"/>
              <a:gd name="connsiteY300" fmla="*/ 2187615 h 2407534"/>
              <a:gd name="connsiteX301" fmla="*/ 335710 w 5752662"/>
              <a:gd name="connsiteY301" fmla="*/ 2152891 h 2407534"/>
              <a:gd name="connsiteX302" fmla="*/ 324135 w 5752662"/>
              <a:gd name="connsiteY302" fmla="*/ 2118167 h 2407534"/>
              <a:gd name="connsiteX303" fmla="*/ 300986 w 5752662"/>
              <a:gd name="connsiteY303" fmla="*/ 2071869 h 2407534"/>
              <a:gd name="connsiteX304" fmla="*/ 289411 w 5752662"/>
              <a:gd name="connsiteY304" fmla="*/ 2037145 h 2407534"/>
              <a:gd name="connsiteX305" fmla="*/ 254687 w 5752662"/>
              <a:gd name="connsiteY305" fmla="*/ 1967696 h 2407534"/>
              <a:gd name="connsiteX306" fmla="*/ 243113 w 5752662"/>
              <a:gd name="connsiteY306" fmla="*/ 1701479 h 2407534"/>
              <a:gd name="connsiteX307" fmla="*/ 219963 w 5752662"/>
              <a:gd name="connsiteY307" fmla="*/ 1632031 h 2407534"/>
              <a:gd name="connsiteX308" fmla="*/ 185239 w 5752662"/>
              <a:gd name="connsiteY308" fmla="*/ 1527858 h 2407534"/>
              <a:gd name="connsiteX309" fmla="*/ 173664 w 5752662"/>
              <a:gd name="connsiteY309" fmla="*/ 1493134 h 2407534"/>
              <a:gd name="connsiteX310" fmla="*/ 162090 w 5752662"/>
              <a:gd name="connsiteY310" fmla="*/ 1446836 h 2407534"/>
              <a:gd name="connsiteX311" fmla="*/ 138940 w 5752662"/>
              <a:gd name="connsiteY311" fmla="*/ 1377388 h 2407534"/>
              <a:gd name="connsiteX312" fmla="*/ 115791 w 5752662"/>
              <a:gd name="connsiteY312" fmla="*/ 1307940 h 2407534"/>
              <a:gd name="connsiteX313" fmla="*/ 92642 w 5752662"/>
              <a:gd name="connsiteY313" fmla="*/ 1238491 h 2407534"/>
              <a:gd name="connsiteX314" fmla="*/ 69492 w 5752662"/>
              <a:gd name="connsiteY314" fmla="*/ 1145894 h 2407534"/>
              <a:gd name="connsiteX315" fmla="*/ 57918 w 5752662"/>
              <a:gd name="connsiteY315" fmla="*/ 1088021 h 2407534"/>
              <a:gd name="connsiteX316" fmla="*/ 34768 w 5752662"/>
              <a:gd name="connsiteY316" fmla="*/ 1018572 h 2407534"/>
              <a:gd name="connsiteX317" fmla="*/ 23194 w 5752662"/>
              <a:gd name="connsiteY317" fmla="*/ 983848 h 2407534"/>
              <a:gd name="connsiteX318" fmla="*/ 44 w 5752662"/>
              <a:gd name="connsiteY318" fmla="*/ 937550 h 2407534"/>
              <a:gd name="connsiteX319" fmla="*/ 405158 w 5752662"/>
              <a:gd name="connsiteY319" fmla="*/ 717631 h 2407534"/>
              <a:gd name="connsiteX0" fmla="*/ 277837 w 5752662"/>
              <a:gd name="connsiteY0" fmla="*/ 810228 h 2407534"/>
              <a:gd name="connsiteX1" fmla="*/ 277837 w 5752662"/>
              <a:gd name="connsiteY1" fmla="*/ 810228 h 2407534"/>
              <a:gd name="connsiteX2" fmla="*/ 509330 w 5752662"/>
              <a:gd name="connsiteY2" fmla="*/ 810228 h 2407534"/>
              <a:gd name="connsiteX3" fmla="*/ 578778 w 5752662"/>
              <a:gd name="connsiteY3" fmla="*/ 844952 h 2407534"/>
              <a:gd name="connsiteX4" fmla="*/ 613502 w 5752662"/>
              <a:gd name="connsiteY4" fmla="*/ 856527 h 2407534"/>
              <a:gd name="connsiteX5" fmla="*/ 659801 w 5752662"/>
              <a:gd name="connsiteY5" fmla="*/ 891251 h 2407534"/>
              <a:gd name="connsiteX6" fmla="*/ 706100 w 5752662"/>
              <a:gd name="connsiteY6" fmla="*/ 914400 h 2407534"/>
              <a:gd name="connsiteX7" fmla="*/ 763973 w 5752662"/>
              <a:gd name="connsiteY7" fmla="*/ 949124 h 2407534"/>
              <a:gd name="connsiteX8" fmla="*/ 775548 w 5752662"/>
              <a:gd name="connsiteY8" fmla="*/ 983848 h 2407534"/>
              <a:gd name="connsiteX9" fmla="*/ 821847 w 5752662"/>
              <a:gd name="connsiteY9" fmla="*/ 1041722 h 2407534"/>
              <a:gd name="connsiteX10" fmla="*/ 844996 w 5752662"/>
              <a:gd name="connsiteY10" fmla="*/ 1111170 h 2407534"/>
              <a:gd name="connsiteX11" fmla="*/ 856571 w 5752662"/>
              <a:gd name="connsiteY11" fmla="*/ 1157469 h 2407534"/>
              <a:gd name="connsiteX12" fmla="*/ 879720 w 5752662"/>
              <a:gd name="connsiteY12" fmla="*/ 1226917 h 2407534"/>
              <a:gd name="connsiteX13" fmla="*/ 868145 w 5752662"/>
              <a:gd name="connsiteY13" fmla="*/ 1296365 h 2407534"/>
              <a:gd name="connsiteX14" fmla="*/ 798697 w 5752662"/>
              <a:gd name="connsiteY14" fmla="*/ 1435261 h 2407534"/>
              <a:gd name="connsiteX15" fmla="*/ 763973 w 5752662"/>
              <a:gd name="connsiteY15" fmla="*/ 1446836 h 2407534"/>
              <a:gd name="connsiteX16" fmla="*/ 706100 w 5752662"/>
              <a:gd name="connsiteY16" fmla="*/ 1504709 h 2407534"/>
              <a:gd name="connsiteX17" fmla="*/ 682951 w 5752662"/>
              <a:gd name="connsiteY17" fmla="*/ 1539433 h 2407534"/>
              <a:gd name="connsiteX18" fmla="*/ 659801 w 5752662"/>
              <a:gd name="connsiteY18" fmla="*/ 1562583 h 2407534"/>
              <a:gd name="connsiteX19" fmla="*/ 636652 w 5752662"/>
              <a:gd name="connsiteY19" fmla="*/ 1678329 h 2407534"/>
              <a:gd name="connsiteX20" fmla="*/ 648227 w 5752662"/>
              <a:gd name="connsiteY20" fmla="*/ 1851950 h 2407534"/>
              <a:gd name="connsiteX21" fmla="*/ 729249 w 5752662"/>
              <a:gd name="connsiteY21" fmla="*/ 1898248 h 2407534"/>
              <a:gd name="connsiteX22" fmla="*/ 763973 w 5752662"/>
              <a:gd name="connsiteY22" fmla="*/ 1909823 h 2407534"/>
              <a:gd name="connsiteX23" fmla="*/ 810272 w 5752662"/>
              <a:gd name="connsiteY23" fmla="*/ 1921398 h 2407534"/>
              <a:gd name="connsiteX24" fmla="*/ 891295 w 5752662"/>
              <a:gd name="connsiteY24" fmla="*/ 1944547 h 2407534"/>
              <a:gd name="connsiteX25" fmla="*/ 1088064 w 5752662"/>
              <a:gd name="connsiteY25" fmla="*/ 1932972 h 2407534"/>
              <a:gd name="connsiteX26" fmla="*/ 1111214 w 5752662"/>
              <a:gd name="connsiteY26" fmla="*/ 1909823 h 2407534"/>
              <a:gd name="connsiteX27" fmla="*/ 1134363 w 5752662"/>
              <a:gd name="connsiteY27" fmla="*/ 1840375 h 2407534"/>
              <a:gd name="connsiteX28" fmla="*/ 1122789 w 5752662"/>
              <a:gd name="connsiteY28" fmla="*/ 1724628 h 2407534"/>
              <a:gd name="connsiteX29" fmla="*/ 1099639 w 5752662"/>
              <a:gd name="connsiteY29" fmla="*/ 1655180 h 2407534"/>
              <a:gd name="connsiteX30" fmla="*/ 1088064 w 5752662"/>
              <a:gd name="connsiteY30" fmla="*/ 1585732 h 2407534"/>
              <a:gd name="connsiteX31" fmla="*/ 1064915 w 5752662"/>
              <a:gd name="connsiteY31" fmla="*/ 1516284 h 2407534"/>
              <a:gd name="connsiteX32" fmla="*/ 1041766 w 5752662"/>
              <a:gd name="connsiteY32" fmla="*/ 1423686 h 2407534"/>
              <a:gd name="connsiteX33" fmla="*/ 1053340 w 5752662"/>
              <a:gd name="connsiteY33" fmla="*/ 1145894 h 2407534"/>
              <a:gd name="connsiteX34" fmla="*/ 1064915 w 5752662"/>
              <a:gd name="connsiteY34" fmla="*/ 1111170 h 2407534"/>
              <a:gd name="connsiteX35" fmla="*/ 1076490 w 5752662"/>
              <a:gd name="connsiteY35" fmla="*/ 1064871 h 2407534"/>
              <a:gd name="connsiteX36" fmla="*/ 1088064 w 5752662"/>
              <a:gd name="connsiteY36" fmla="*/ 1006998 h 2407534"/>
              <a:gd name="connsiteX37" fmla="*/ 1111214 w 5752662"/>
              <a:gd name="connsiteY37" fmla="*/ 960699 h 2407534"/>
              <a:gd name="connsiteX38" fmla="*/ 1122789 w 5752662"/>
              <a:gd name="connsiteY38" fmla="*/ 891251 h 2407534"/>
              <a:gd name="connsiteX39" fmla="*/ 1145938 w 5752662"/>
              <a:gd name="connsiteY39" fmla="*/ 844952 h 2407534"/>
              <a:gd name="connsiteX40" fmla="*/ 1157513 w 5752662"/>
              <a:gd name="connsiteY40" fmla="*/ 810228 h 2407534"/>
              <a:gd name="connsiteX41" fmla="*/ 1169087 w 5752662"/>
              <a:gd name="connsiteY41" fmla="*/ 763929 h 2407534"/>
              <a:gd name="connsiteX42" fmla="*/ 1180662 w 5752662"/>
              <a:gd name="connsiteY42" fmla="*/ 729205 h 2407534"/>
              <a:gd name="connsiteX43" fmla="*/ 1192237 w 5752662"/>
              <a:gd name="connsiteY43" fmla="*/ 671332 h 2407534"/>
              <a:gd name="connsiteX44" fmla="*/ 1238535 w 5752662"/>
              <a:gd name="connsiteY44" fmla="*/ 590309 h 2407534"/>
              <a:gd name="connsiteX45" fmla="*/ 1273259 w 5752662"/>
              <a:gd name="connsiteY45" fmla="*/ 486137 h 2407534"/>
              <a:gd name="connsiteX46" fmla="*/ 1296409 w 5752662"/>
              <a:gd name="connsiteY46" fmla="*/ 416689 h 2407534"/>
              <a:gd name="connsiteX47" fmla="*/ 1307983 w 5752662"/>
              <a:gd name="connsiteY47" fmla="*/ 381965 h 2407534"/>
              <a:gd name="connsiteX48" fmla="*/ 1319558 w 5752662"/>
              <a:gd name="connsiteY48" fmla="*/ 335666 h 2407534"/>
              <a:gd name="connsiteX49" fmla="*/ 1365857 w 5752662"/>
              <a:gd name="connsiteY49" fmla="*/ 289367 h 2407534"/>
              <a:gd name="connsiteX50" fmla="*/ 1481604 w 5752662"/>
              <a:gd name="connsiteY50" fmla="*/ 219919 h 2407534"/>
              <a:gd name="connsiteX51" fmla="*/ 1516328 w 5752662"/>
              <a:gd name="connsiteY51" fmla="*/ 208345 h 2407534"/>
              <a:gd name="connsiteX52" fmla="*/ 1585776 w 5752662"/>
              <a:gd name="connsiteY52" fmla="*/ 173621 h 2407534"/>
              <a:gd name="connsiteX53" fmla="*/ 1678373 w 5752662"/>
              <a:gd name="connsiteY53" fmla="*/ 127322 h 2407534"/>
              <a:gd name="connsiteX54" fmla="*/ 1747821 w 5752662"/>
              <a:gd name="connsiteY54" fmla="*/ 104172 h 2407534"/>
              <a:gd name="connsiteX55" fmla="*/ 1782545 w 5752662"/>
              <a:gd name="connsiteY55" fmla="*/ 92598 h 2407534"/>
              <a:gd name="connsiteX56" fmla="*/ 1898292 w 5752662"/>
              <a:gd name="connsiteY56" fmla="*/ 57874 h 2407534"/>
              <a:gd name="connsiteX57" fmla="*/ 1956166 w 5752662"/>
              <a:gd name="connsiteY57" fmla="*/ 34724 h 2407534"/>
              <a:gd name="connsiteX58" fmla="*/ 2071913 w 5752662"/>
              <a:gd name="connsiteY58" fmla="*/ 11575 h 2407534"/>
              <a:gd name="connsiteX59" fmla="*/ 2118211 w 5752662"/>
              <a:gd name="connsiteY59" fmla="*/ 0 h 2407534"/>
              <a:gd name="connsiteX60" fmla="*/ 2430728 w 5752662"/>
              <a:gd name="connsiteY60" fmla="*/ 11575 h 2407534"/>
              <a:gd name="connsiteX61" fmla="*/ 2534900 w 5752662"/>
              <a:gd name="connsiteY61" fmla="*/ 46299 h 2407534"/>
              <a:gd name="connsiteX62" fmla="*/ 2569624 w 5752662"/>
              <a:gd name="connsiteY62" fmla="*/ 57874 h 2407534"/>
              <a:gd name="connsiteX63" fmla="*/ 2662221 w 5752662"/>
              <a:gd name="connsiteY63" fmla="*/ 127322 h 2407534"/>
              <a:gd name="connsiteX64" fmla="*/ 2696945 w 5752662"/>
              <a:gd name="connsiteY64" fmla="*/ 150471 h 2407534"/>
              <a:gd name="connsiteX65" fmla="*/ 2743244 w 5752662"/>
              <a:gd name="connsiteY65" fmla="*/ 254643 h 2407534"/>
              <a:gd name="connsiteX66" fmla="*/ 2754819 w 5752662"/>
              <a:gd name="connsiteY66" fmla="*/ 289367 h 2407534"/>
              <a:gd name="connsiteX67" fmla="*/ 2731670 w 5752662"/>
              <a:gd name="connsiteY67" fmla="*/ 393540 h 2407534"/>
              <a:gd name="connsiteX68" fmla="*/ 2685371 w 5752662"/>
              <a:gd name="connsiteY68" fmla="*/ 428264 h 2407534"/>
              <a:gd name="connsiteX69" fmla="*/ 2477027 w 5752662"/>
              <a:gd name="connsiteY69" fmla="*/ 439838 h 2407534"/>
              <a:gd name="connsiteX70" fmla="*/ 2419153 w 5752662"/>
              <a:gd name="connsiteY70" fmla="*/ 451413 h 2407534"/>
              <a:gd name="connsiteX71" fmla="*/ 2361280 w 5752662"/>
              <a:gd name="connsiteY71" fmla="*/ 497712 h 2407534"/>
              <a:gd name="connsiteX72" fmla="*/ 2291832 w 5752662"/>
              <a:gd name="connsiteY72" fmla="*/ 544010 h 2407534"/>
              <a:gd name="connsiteX73" fmla="*/ 2233958 w 5752662"/>
              <a:gd name="connsiteY73" fmla="*/ 590309 h 2407534"/>
              <a:gd name="connsiteX74" fmla="*/ 2245533 w 5752662"/>
              <a:gd name="connsiteY74" fmla="*/ 659757 h 2407534"/>
              <a:gd name="connsiteX75" fmla="*/ 2268682 w 5752662"/>
              <a:gd name="connsiteY75" fmla="*/ 694481 h 2407534"/>
              <a:gd name="connsiteX76" fmla="*/ 2303406 w 5752662"/>
              <a:gd name="connsiteY76" fmla="*/ 706056 h 2407534"/>
              <a:gd name="connsiteX77" fmla="*/ 2419153 w 5752662"/>
              <a:gd name="connsiteY77" fmla="*/ 717631 h 2407534"/>
              <a:gd name="connsiteX78" fmla="*/ 2511751 w 5752662"/>
              <a:gd name="connsiteY78" fmla="*/ 740780 h 2407534"/>
              <a:gd name="connsiteX79" fmla="*/ 2546475 w 5752662"/>
              <a:gd name="connsiteY79" fmla="*/ 752355 h 2407534"/>
              <a:gd name="connsiteX80" fmla="*/ 2615923 w 5752662"/>
              <a:gd name="connsiteY80" fmla="*/ 763929 h 2407534"/>
              <a:gd name="connsiteX81" fmla="*/ 2650647 w 5752662"/>
              <a:gd name="connsiteY81" fmla="*/ 821803 h 2407534"/>
              <a:gd name="connsiteX82" fmla="*/ 2662221 w 5752662"/>
              <a:gd name="connsiteY82" fmla="*/ 856527 h 2407534"/>
              <a:gd name="connsiteX83" fmla="*/ 2685371 w 5752662"/>
              <a:gd name="connsiteY83" fmla="*/ 891251 h 2407534"/>
              <a:gd name="connsiteX84" fmla="*/ 2708520 w 5752662"/>
              <a:gd name="connsiteY84" fmla="*/ 960699 h 2407534"/>
              <a:gd name="connsiteX85" fmla="*/ 2720095 w 5752662"/>
              <a:gd name="connsiteY85" fmla="*/ 1006998 h 2407534"/>
              <a:gd name="connsiteX86" fmla="*/ 2743244 w 5752662"/>
              <a:gd name="connsiteY86" fmla="*/ 1041722 h 2407534"/>
              <a:gd name="connsiteX87" fmla="*/ 2766394 w 5752662"/>
              <a:gd name="connsiteY87" fmla="*/ 1111170 h 2407534"/>
              <a:gd name="connsiteX88" fmla="*/ 2789543 w 5752662"/>
              <a:gd name="connsiteY88" fmla="*/ 1145894 h 2407534"/>
              <a:gd name="connsiteX89" fmla="*/ 2801118 w 5752662"/>
              <a:gd name="connsiteY89" fmla="*/ 1180618 h 2407534"/>
              <a:gd name="connsiteX90" fmla="*/ 2847416 w 5752662"/>
              <a:gd name="connsiteY90" fmla="*/ 1250066 h 2407534"/>
              <a:gd name="connsiteX91" fmla="*/ 2882140 w 5752662"/>
              <a:gd name="connsiteY91" fmla="*/ 1319514 h 2407534"/>
              <a:gd name="connsiteX92" fmla="*/ 2905290 w 5752662"/>
              <a:gd name="connsiteY92" fmla="*/ 1342664 h 2407534"/>
              <a:gd name="connsiteX93" fmla="*/ 2928439 w 5752662"/>
              <a:gd name="connsiteY93" fmla="*/ 1377388 h 2407534"/>
              <a:gd name="connsiteX94" fmla="*/ 3009462 w 5752662"/>
              <a:gd name="connsiteY94" fmla="*/ 1446836 h 2407534"/>
              <a:gd name="connsiteX95" fmla="*/ 3090485 w 5752662"/>
              <a:gd name="connsiteY95" fmla="*/ 1504709 h 2407534"/>
              <a:gd name="connsiteX96" fmla="*/ 3159933 w 5752662"/>
              <a:gd name="connsiteY96" fmla="*/ 1527858 h 2407534"/>
              <a:gd name="connsiteX97" fmla="*/ 3194657 w 5752662"/>
              <a:gd name="connsiteY97" fmla="*/ 1516284 h 2407534"/>
              <a:gd name="connsiteX98" fmla="*/ 3206232 w 5752662"/>
              <a:gd name="connsiteY98" fmla="*/ 1481560 h 2407534"/>
              <a:gd name="connsiteX99" fmla="*/ 3194657 w 5752662"/>
              <a:gd name="connsiteY99" fmla="*/ 1342664 h 2407534"/>
              <a:gd name="connsiteX100" fmla="*/ 3171508 w 5752662"/>
              <a:gd name="connsiteY100" fmla="*/ 1319514 h 2407534"/>
              <a:gd name="connsiteX101" fmla="*/ 3113634 w 5752662"/>
              <a:gd name="connsiteY101" fmla="*/ 1238491 h 2407534"/>
              <a:gd name="connsiteX102" fmla="*/ 3078910 w 5752662"/>
              <a:gd name="connsiteY102" fmla="*/ 1215342 h 2407534"/>
              <a:gd name="connsiteX103" fmla="*/ 3032611 w 5752662"/>
              <a:gd name="connsiteY103" fmla="*/ 1122745 h 2407534"/>
              <a:gd name="connsiteX104" fmla="*/ 3009462 w 5752662"/>
              <a:gd name="connsiteY104" fmla="*/ 1053296 h 2407534"/>
              <a:gd name="connsiteX105" fmla="*/ 2997887 w 5752662"/>
              <a:gd name="connsiteY105" fmla="*/ 1018572 h 2407534"/>
              <a:gd name="connsiteX106" fmla="*/ 3021037 w 5752662"/>
              <a:gd name="connsiteY106" fmla="*/ 868102 h 2407534"/>
              <a:gd name="connsiteX107" fmla="*/ 3044186 w 5752662"/>
              <a:gd name="connsiteY107" fmla="*/ 798653 h 2407534"/>
              <a:gd name="connsiteX108" fmla="*/ 3090485 w 5752662"/>
              <a:gd name="connsiteY108" fmla="*/ 729205 h 2407534"/>
              <a:gd name="connsiteX109" fmla="*/ 3125209 w 5752662"/>
              <a:gd name="connsiteY109" fmla="*/ 706056 h 2407534"/>
              <a:gd name="connsiteX110" fmla="*/ 3171508 w 5752662"/>
              <a:gd name="connsiteY110" fmla="*/ 636608 h 2407534"/>
              <a:gd name="connsiteX111" fmla="*/ 3183082 w 5752662"/>
              <a:gd name="connsiteY111" fmla="*/ 601884 h 2407534"/>
              <a:gd name="connsiteX112" fmla="*/ 3229381 w 5752662"/>
              <a:gd name="connsiteY112" fmla="*/ 532436 h 2407534"/>
              <a:gd name="connsiteX113" fmla="*/ 3240956 w 5752662"/>
              <a:gd name="connsiteY113" fmla="*/ 497712 h 2407534"/>
              <a:gd name="connsiteX114" fmla="*/ 3333553 w 5752662"/>
              <a:gd name="connsiteY114" fmla="*/ 428264 h 2407534"/>
              <a:gd name="connsiteX115" fmla="*/ 3368277 w 5752662"/>
              <a:gd name="connsiteY115" fmla="*/ 416689 h 2407534"/>
              <a:gd name="connsiteX116" fmla="*/ 3449300 w 5752662"/>
              <a:gd name="connsiteY116" fmla="*/ 381965 h 2407534"/>
              <a:gd name="connsiteX117" fmla="*/ 3472449 w 5752662"/>
              <a:gd name="connsiteY117" fmla="*/ 358815 h 2407534"/>
              <a:gd name="connsiteX118" fmla="*/ 3541897 w 5752662"/>
              <a:gd name="connsiteY118" fmla="*/ 335666 h 2407534"/>
              <a:gd name="connsiteX119" fmla="*/ 3576621 w 5752662"/>
              <a:gd name="connsiteY119" fmla="*/ 324091 h 2407534"/>
              <a:gd name="connsiteX120" fmla="*/ 3646070 w 5752662"/>
              <a:gd name="connsiteY120" fmla="*/ 300942 h 2407534"/>
              <a:gd name="connsiteX121" fmla="*/ 3680794 w 5752662"/>
              <a:gd name="connsiteY121" fmla="*/ 277793 h 2407534"/>
              <a:gd name="connsiteX122" fmla="*/ 3808115 w 5752662"/>
              <a:gd name="connsiteY122" fmla="*/ 243069 h 2407534"/>
              <a:gd name="connsiteX123" fmla="*/ 4051183 w 5752662"/>
              <a:gd name="connsiteY123" fmla="*/ 254643 h 2407534"/>
              <a:gd name="connsiteX124" fmla="*/ 4097482 w 5752662"/>
              <a:gd name="connsiteY124" fmla="*/ 277793 h 2407534"/>
              <a:gd name="connsiteX125" fmla="*/ 4178505 w 5752662"/>
              <a:gd name="connsiteY125" fmla="*/ 300942 h 2407534"/>
              <a:gd name="connsiteX126" fmla="*/ 4224804 w 5752662"/>
              <a:gd name="connsiteY126" fmla="*/ 324091 h 2407534"/>
              <a:gd name="connsiteX127" fmla="*/ 4328976 w 5752662"/>
              <a:gd name="connsiteY127" fmla="*/ 347241 h 2407534"/>
              <a:gd name="connsiteX128" fmla="*/ 4363700 w 5752662"/>
              <a:gd name="connsiteY128" fmla="*/ 358815 h 2407534"/>
              <a:gd name="connsiteX129" fmla="*/ 4433148 w 5752662"/>
              <a:gd name="connsiteY129" fmla="*/ 405114 h 2407534"/>
              <a:gd name="connsiteX130" fmla="*/ 4479447 w 5752662"/>
              <a:gd name="connsiteY130" fmla="*/ 451413 h 2407534"/>
              <a:gd name="connsiteX131" fmla="*/ 4491021 w 5752662"/>
              <a:gd name="connsiteY131" fmla="*/ 486137 h 2407534"/>
              <a:gd name="connsiteX132" fmla="*/ 4444723 w 5752662"/>
              <a:gd name="connsiteY132" fmla="*/ 532436 h 2407534"/>
              <a:gd name="connsiteX133" fmla="*/ 4201654 w 5752662"/>
              <a:gd name="connsiteY133" fmla="*/ 544010 h 2407534"/>
              <a:gd name="connsiteX134" fmla="*/ 4166930 w 5752662"/>
              <a:gd name="connsiteY134" fmla="*/ 555585 h 2407534"/>
              <a:gd name="connsiteX135" fmla="*/ 4271102 w 5752662"/>
              <a:gd name="connsiteY135" fmla="*/ 706056 h 2407534"/>
              <a:gd name="connsiteX136" fmla="*/ 4328976 w 5752662"/>
              <a:gd name="connsiteY136" fmla="*/ 787079 h 2407534"/>
              <a:gd name="connsiteX137" fmla="*/ 4352125 w 5752662"/>
              <a:gd name="connsiteY137" fmla="*/ 821803 h 2407534"/>
              <a:gd name="connsiteX138" fmla="*/ 4375275 w 5752662"/>
              <a:gd name="connsiteY138" fmla="*/ 891251 h 2407534"/>
              <a:gd name="connsiteX139" fmla="*/ 4363700 w 5752662"/>
              <a:gd name="connsiteY139" fmla="*/ 960699 h 2407534"/>
              <a:gd name="connsiteX140" fmla="*/ 4375275 w 5752662"/>
              <a:gd name="connsiteY140" fmla="*/ 1018572 h 2407534"/>
              <a:gd name="connsiteX141" fmla="*/ 4398424 w 5752662"/>
              <a:gd name="connsiteY141" fmla="*/ 1099595 h 2407534"/>
              <a:gd name="connsiteX142" fmla="*/ 4421573 w 5752662"/>
              <a:gd name="connsiteY142" fmla="*/ 1122745 h 2407534"/>
              <a:gd name="connsiteX143" fmla="*/ 4502596 w 5752662"/>
              <a:gd name="connsiteY143" fmla="*/ 1180618 h 2407534"/>
              <a:gd name="connsiteX144" fmla="*/ 4537320 w 5752662"/>
              <a:gd name="connsiteY144" fmla="*/ 1192193 h 2407534"/>
              <a:gd name="connsiteX145" fmla="*/ 4595194 w 5752662"/>
              <a:gd name="connsiteY145" fmla="*/ 1180618 h 2407534"/>
              <a:gd name="connsiteX146" fmla="*/ 4653067 w 5752662"/>
              <a:gd name="connsiteY146" fmla="*/ 1134319 h 2407534"/>
              <a:gd name="connsiteX147" fmla="*/ 4664642 w 5752662"/>
              <a:gd name="connsiteY147" fmla="*/ 1099595 h 2407534"/>
              <a:gd name="connsiteX148" fmla="*/ 4641492 w 5752662"/>
              <a:gd name="connsiteY148" fmla="*/ 949124 h 2407534"/>
              <a:gd name="connsiteX149" fmla="*/ 4653067 w 5752662"/>
              <a:gd name="connsiteY149" fmla="*/ 833377 h 2407534"/>
              <a:gd name="connsiteX150" fmla="*/ 4687791 w 5752662"/>
              <a:gd name="connsiteY150" fmla="*/ 798653 h 2407534"/>
              <a:gd name="connsiteX151" fmla="*/ 4710940 w 5752662"/>
              <a:gd name="connsiteY151" fmla="*/ 763929 h 2407534"/>
              <a:gd name="connsiteX152" fmla="*/ 4791963 w 5752662"/>
              <a:gd name="connsiteY152" fmla="*/ 740780 h 2407534"/>
              <a:gd name="connsiteX153" fmla="*/ 4861411 w 5752662"/>
              <a:gd name="connsiteY153" fmla="*/ 717631 h 2407534"/>
              <a:gd name="connsiteX154" fmla="*/ 4896135 w 5752662"/>
              <a:gd name="connsiteY154" fmla="*/ 706056 h 2407534"/>
              <a:gd name="connsiteX155" fmla="*/ 4942434 w 5752662"/>
              <a:gd name="connsiteY155" fmla="*/ 694481 h 2407534"/>
              <a:gd name="connsiteX156" fmla="*/ 5011882 w 5752662"/>
              <a:gd name="connsiteY156" fmla="*/ 682907 h 2407534"/>
              <a:gd name="connsiteX157" fmla="*/ 5092905 w 5752662"/>
              <a:gd name="connsiteY157" fmla="*/ 659757 h 2407534"/>
              <a:gd name="connsiteX158" fmla="*/ 5208652 w 5752662"/>
              <a:gd name="connsiteY158" fmla="*/ 648183 h 2407534"/>
              <a:gd name="connsiteX159" fmla="*/ 5347548 w 5752662"/>
              <a:gd name="connsiteY159" fmla="*/ 613458 h 2407534"/>
              <a:gd name="connsiteX160" fmla="*/ 5393847 w 5752662"/>
              <a:gd name="connsiteY160" fmla="*/ 601884 h 2407534"/>
              <a:gd name="connsiteX161" fmla="*/ 5440145 w 5752662"/>
              <a:gd name="connsiteY161" fmla="*/ 590309 h 2407534"/>
              <a:gd name="connsiteX162" fmla="*/ 5602191 w 5752662"/>
              <a:gd name="connsiteY162" fmla="*/ 601884 h 2407534"/>
              <a:gd name="connsiteX163" fmla="*/ 5706363 w 5752662"/>
              <a:gd name="connsiteY163" fmla="*/ 613458 h 2407534"/>
              <a:gd name="connsiteX164" fmla="*/ 5729513 w 5752662"/>
              <a:gd name="connsiteY164" fmla="*/ 682907 h 2407534"/>
              <a:gd name="connsiteX165" fmla="*/ 5752662 w 5752662"/>
              <a:gd name="connsiteY165" fmla="*/ 844952 h 2407534"/>
              <a:gd name="connsiteX166" fmla="*/ 5741087 w 5752662"/>
              <a:gd name="connsiteY166" fmla="*/ 983848 h 2407534"/>
              <a:gd name="connsiteX167" fmla="*/ 5717938 w 5752662"/>
              <a:gd name="connsiteY167" fmla="*/ 1053296 h 2407534"/>
              <a:gd name="connsiteX168" fmla="*/ 5324399 w 5752662"/>
              <a:gd name="connsiteY168" fmla="*/ 1088021 h 2407534"/>
              <a:gd name="connsiteX169" fmla="*/ 5266525 w 5752662"/>
              <a:gd name="connsiteY169" fmla="*/ 1111170 h 2407534"/>
              <a:gd name="connsiteX170" fmla="*/ 5173928 w 5752662"/>
              <a:gd name="connsiteY170" fmla="*/ 1157469 h 2407534"/>
              <a:gd name="connsiteX171" fmla="*/ 5092905 w 5752662"/>
              <a:gd name="connsiteY171" fmla="*/ 1192193 h 2407534"/>
              <a:gd name="connsiteX172" fmla="*/ 4977158 w 5752662"/>
              <a:gd name="connsiteY172" fmla="*/ 1261641 h 2407534"/>
              <a:gd name="connsiteX173" fmla="*/ 4930859 w 5752662"/>
              <a:gd name="connsiteY173" fmla="*/ 1331089 h 2407534"/>
              <a:gd name="connsiteX174" fmla="*/ 4919285 w 5752662"/>
              <a:gd name="connsiteY174" fmla="*/ 1365813 h 2407534"/>
              <a:gd name="connsiteX175" fmla="*/ 4896135 w 5752662"/>
              <a:gd name="connsiteY175" fmla="*/ 1388962 h 2407534"/>
              <a:gd name="connsiteX176" fmla="*/ 4872986 w 5752662"/>
              <a:gd name="connsiteY176" fmla="*/ 1423686 h 2407534"/>
              <a:gd name="connsiteX177" fmla="*/ 4826687 w 5752662"/>
              <a:gd name="connsiteY177" fmla="*/ 1469985 h 2407534"/>
              <a:gd name="connsiteX178" fmla="*/ 4757239 w 5752662"/>
              <a:gd name="connsiteY178" fmla="*/ 1551008 h 2407534"/>
              <a:gd name="connsiteX179" fmla="*/ 4722515 w 5752662"/>
              <a:gd name="connsiteY179" fmla="*/ 1574157 h 2407534"/>
              <a:gd name="connsiteX180" fmla="*/ 4664642 w 5752662"/>
              <a:gd name="connsiteY180" fmla="*/ 1608881 h 2407534"/>
              <a:gd name="connsiteX181" fmla="*/ 4606768 w 5752662"/>
              <a:gd name="connsiteY181" fmla="*/ 1643605 h 2407534"/>
              <a:gd name="connsiteX182" fmla="*/ 4537320 w 5752662"/>
              <a:gd name="connsiteY182" fmla="*/ 1678329 h 2407534"/>
              <a:gd name="connsiteX183" fmla="*/ 4282677 w 5752662"/>
              <a:gd name="connsiteY183" fmla="*/ 1666755 h 2407534"/>
              <a:gd name="connsiteX184" fmla="*/ 4155356 w 5752662"/>
              <a:gd name="connsiteY184" fmla="*/ 1655180 h 2407534"/>
              <a:gd name="connsiteX185" fmla="*/ 4120632 w 5752662"/>
              <a:gd name="connsiteY185" fmla="*/ 1632031 h 2407534"/>
              <a:gd name="connsiteX186" fmla="*/ 4051183 w 5752662"/>
              <a:gd name="connsiteY186" fmla="*/ 1608881 h 2407534"/>
              <a:gd name="connsiteX187" fmla="*/ 4016459 w 5752662"/>
              <a:gd name="connsiteY187" fmla="*/ 1597307 h 2407534"/>
              <a:gd name="connsiteX188" fmla="*/ 3981735 w 5752662"/>
              <a:gd name="connsiteY188" fmla="*/ 1585732 h 2407534"/>
              <a:gd name="connsiteX189" fmla="*/ 3923862 w 5752662"/>
              <a:gd name="connsiteY189" fmla="*/ 1527858 h 2407534"/>
              <a:gd name="connsiteX190" fmla="*/ 3889138 w 5752662"/>
              <a:gd name="connsiteY190" fmla="*/ 1493134 h 2407534"/>
              <a:gd name="connsiteX191" fmla="*/ 3865989 w 5752662"/>
              <a:gd name="connsiteY191" fmla="*/ 1458410 h 2407534"/>
              <a:gd name="connsiteX192" fmla="*/ 3842839 w 5752662"/>
              <a:gd name="connsiteY192" fmla="*/ 1377388 h 2407534"/>
              <a:gd name="connsiteX193" fmla="*/ 3819690 w 5752662"/>
              <a:gd name="connsiteY193" fmla="*/ 1319514 h 2407534"/>
              <a:gd name="connsiteX194" fmla="*/ 3808115 w 5752662"/>
              <a:gd name="connsiteY194" fmla="*/ 1261641 h 2407534"/>
              <a:gd name="connsiteX195" fmla="*/ 3819690 w 5752662"/>
              <a:gd name="connsiteY195" fmla="*/ 1076446 h 2407534"/>
              <a:gd name="connsiteX196" fmla="*/ 3854414 w 5752662"/>
              <a:gd name="connsiteY196" fmla="*/ 960699 h 2407534"/>
              <a:gd name="connsiteX197" fmla="*/ 3877563 w 5752662"/>
              <a:gd name="connsiteY197" fmla="*/ 891251 h 2407534"/>
              <a:gd name="connsiteX198" fmla="*/ 3889138 w 5752662"/>
              <a:gd name="connsiteY198" fmla="*/ 856527 h 2407534"/>
              <a:gd name="connsiteX199" fmla="*/ 3958586 w 5752662"/>
              <a:gd name="connsiteY199" fmla="*/ 763929 h 2407534"/>
              <a:gd name="connsiteX200" fmla="*/ 3993310 w 5752662"/>
              <a:gd name="connsiteY200" fmla="*/ 752355 h 2407534"/>
              <a:gd name="connsiteX201" fmla="*/ 4016459 w 5752662"/>
              <a:gd name="connsiteY201" fmla="*/ 717631 h 2407534"/>
              <a:gd name="connsiteX202" fmla="*/ 4028034 w 5752662"/>
              <a:gd name="connsiteY202" fmla="*/ 682907 h 2407534"/>
              <a:gd name="connsiteX203" fmla="*/ 4051183 w 5752662"/>
              <a:gd name="connsiteY203" fmla="*/ 659757 h 2407534"/>
              <a:gd name="connsiteX204" fmla="*/ 4062758 w 5752662"/>
              <a:gd name="connsiteY204" fmla="*/ 625033 h 2407534"/>
              <a:gd name="connsiteX205" fmla="*/ 4051183 w 5752662"/>
              <a:gd name="connsiteY205" fmla="*/ 578734 h 2407534"/>
              <a:gd name="connsiteX206" fmla="*/ 3865989 w 5752662"/>
              <a:gd name="connsiteY206" fmla="*/ 544010 h 2407534"/>
              <a:gd name="connsiteX207" fmla="*/ 3819690 w 5752662"/>
              <a:gd name="connsiteY207" fmla="*/ 555585 h 2407534"/>
              <a:gd name="connsiteX208" fmla="*/ 3761816 w 5752662"/>
              <a:gd name="connsiteY208" fmla="*/ 567160 h 2407534"/>
              <a:gd name="connsiteX209" fmla="*/ 3727092 w 5752662"/>
              <a:gd name="connsiteY209" fmla="*/ 590309 h 2407534"/>
              <a:gd name="connsiteX210" fmla="*/ 3692368 w 5752662"/>
              <a:gd name="connsiteY210" fmla="*/ 601884 h 2407534"/>
              <a:gd name="connsiteX211" fmla="*/ 3622920 w 5752662"/>
              <a:gd name="connsiteY211" fmla="*/ 648183 h 2407534"/>
              <a:gd name="connsiteX212" fmla="*/ 3588196 w 5752662"/>
              <a:gd name="connsiteY212" fmla="*/ 717631 h 2407534"/>
              <a:gd name="connsiteX213" fmla="*/ 3611345 w 5752662"/>
              <a:gd name="connsiteY213" fmla="*/ 879676 h 2407534"/>
              <a:gd name="connsiteX214" fmla="*/ 3622920 w 5752662"/>
              <a:gd name="connsiteY214" fmla="*/ 949124 h 2407534"/>
              <a:gd name="connsiteX215" fmla="*/ 3646070 w 5752662"/>
              <a:gd name="connsiteY215" fmla="*/ 1018572 h 2407534"/>
              <a:gd name="connsiteX216" fmla="*/ 3657644 w 5752662"/>
              <a:gd name="connsiteY216" fmla="*/ 1088021 h 2407534"/>
              <a:gd name="connsiteX217" fmla="*/ 3680794 w 5752662"/>
              <a:gd name="connsiteY217" fmla="*/ 1157469 h 2407534"/>
              <a:gd name="connsiteX218" fmla="*/ 3634495 w 5752662"/>
              <a:gd name="connsiteY218" fmla="*/ 1574157 h 2407534"/>
              <a:gd name="connsiteX219" fmla="*/ 3611345 w 5752662"/>
              <a:gd name="connsiteY219" fmla="*/ 1608881 h 2407534"/>
              <a:gd name="connsiteX220" fmla="*/ 3599771 w 5752662"/>
              <a:gd name="connsiteY220" fmla="*/ 1643605 h 2407534"/>
              <a:gd name="connsiteX221" fmla="*/ 3518748 w 5752662"/>
              <a:gd name="connsiteY221" fmla="*/ 1689904 h 2407534"/>
              <a:gd name="connsiteX222" fmla="*/ 3414576 w 5752662"/>
              <a:gd name="connsiteY222" fmla="*/ 1747777 h 2407534"/>
              <a:gd name="connsiteX223" fmla="*/ 3379852 w 5752662"/>
              <a:gd name="connsiteY223" fmla="*/ 1770927 h 2407534"/>
              <a:gd name="connsiteX224" fmla="*/ 3321978 w 5752662"/>
              <a:gd name="connsiteY224" fmla="*/ 1782502 h 2407534"/>
              <a:gd name="connsiteX225" fmla="*/ 3287254 w 5752662"/>
              <a:gd name="connsiteY225" fmla="*/ 1794076 h 2407534"/>
              <a:gd name="connsiteX226" fmla="*/ 2789543 w 5752662"/>
              <a:gd name="connsiteY226" fmla="*/ 1782502 h 2407534"/>
              <a:gd name="connsiteX227" fmla="*/ 2696945 w 5752662"/>
              <a:gd name="connsiteY227" fmla="*/ 1759352 h 2407534"/>
              <a:gd name="connsiteX228" fmla="*/ 2604348 w 5752662"/>
              <a:gd name="connsiteY228" fmla="*/ 1713053 h 2407534"/>
              <a:gd name="connsiteX229" fmla="*/ 2523325 w 5752662"/>
              <a:gd name="connsiteY229" fmla="*/ 1689904 h 2407534"/>
              <a:gd name="connsiteX230" fmla="*/ 2453877 w 5752662"/>
              <a:gd name="connsiteY230" fmla="*/ 1666755 h 2407534"/>
              <a:gd name="connsiteX231" fmla="*/ 2419153 w 5752662"/>
              <a:gd name="connsiteY231" fmla="*/ 1643605 h 2407534"/>
              <a:gd name="connsiteX232" fmla="*/ 2338130 w 5752662"/>
              <a:gd name="connsiteY232" fmla="*/ 1620456 h 2407534"/>
              <a:gd name="connsiteX233" fmla="*/ 2303406 w 5752662"/>
              <a:gd name="connsiteY233" fmla="*/ 1597307 h 2407534"/>
              <a:gd name="connsiteX234" fmla="*/ 2257108 w 5752662"/>
              <a:gd name="connsiteY234" fmla="*/ 1574157 h 2407534"/>
              <a:gd name="connsiteX235" fmla="*/ 2176085 w 5752662"/>
              <a:gd name="connsiteY235" fmla="*/ 1493134 h 2407534"/>
              <a:gd name="connsiteX236" fmla="*/ 2141361 w 5752662"/>
              <a:gd name="connsiteY236" fmla="*/ 1458410 h 2407534"/>
              <a:gd name="connsiteX237" fmla="*/ 2095062 w 5752662"/>
              <a:gd name="connsiteY237" fmla="*/ 1400537 h 2407534"/>
              <a:gd name="connsiteX238" fmla="*/ 2048763 w 5752662"/>
              <a:gd name="connsiteY238" fmla="*/ 1342664 h 2407534"/>
              <a:gd name="connsiteX239" fmla="*/ 2014039 w 5752662"/>
              <a:gd name="connsiteY239" fmla="*/ 1273215 h 2407534"/>
              <a:gd name="connsiteX240" fmla="*/ 1956166 w 5752662"/>
              <a:gd name="connsiteY240" fmla="*/ 1192193 h 2407534"/>
              <a:gd name="connsiteX241" fmla="*/ 1933016 w 5752662"/>
              <a:gd name="connsiteY241" fmla="*/ 914400 h 2407534"/>
              <a:gd name="connsiteX242" fmla="*/ 1921442 w 5752662"/>
              <a:gd name="connsiteY242" fmla="*/ 879676 h 2407534"/>
              <a:gd name="connsiteX243" fmla="*/ 1886718 w 5752662"/>
              <a:gd name="connsiteY243" fmla="*/ 856527 h 2407534"/>
              <a:gd name="connsiteX244" fmla="*/ 1863568 w 5752662"/>
              <a:gd name="connsiteY244" fmla="*/ 833377 h 2407534"/>
              <a:gd name="connsiteX245" fmla="*/ 1817270 w 5752662"/>
              <a:gd name="connsiteY245" fmla="*/ 821803 h 2407534"/>
              <a:gd name="connsiteX246" fmla="*/ 1805695 w 5752662"/>
              <a:gd name="connsiteY246" fmla="*/ 671332 h 2407534"/>
              <a:gd name="connsiteX247" fmla="*/ 1817270 w 5752662"/>
              <a:gd name="connsiteY247" fmla="*/ 636608 h 2407534"/>
              <a:gd name="connsiteX248" fmla="*/ 1851994 w 5752662"/>
              <a:gd name="connsiteY248" fmla="*/ 601884 h 2407534"/>
              <a:gd name="connsiteX249" fmla="*/ 1886718 w 5752662"/>
              <a:gd name="connsiteY249" fmla="*/ 520861 h 2407534"/>
              <a:gd name="connsiteX250" fmla="*/ 1921442 w 5752662"/>
              <a:gd name="connsiteY250" fmla="*/ 451413 h 2407534"/>
              <a:gd name="connsiteX251" fmla="*/ 1886718 w 5752662"/>
              <a:gd name="connsiteY251" fmla="*/ 428264 h 2407534"/>
              <a:gd name="connsiteX252" fmla="*/ 1851994 w 5752662"/>
              <a:gd name="connsiteY252" fmla="*/ 451413 h 2407534"/>
              <a:gd name="connsiteX253" fmla="*/ 1817270 w 5752662"/>
              <a:gd name="connsiteY253" fmla="*/ 462988 h 2407534"/>
              <a:gd name="connsiteX254" fmla="*/ 1759396 w 5752662"/>
              <a:gd name="connsiteY254" fmla="*/ 509286 h 2407534"/>
              <a:gd name="connsiteX255" fmla="*/ 1713097 w 5752662"/>
              <a:gd name="connsiteY255" fmla="*/ 555585 h 2407534"/>
              <a:gd name="connsiteX256" fmla="*/ 1678373 w 5752662"/>
              <a:gd name="connsiteY256" fmla="*/ 671332 h 2407534"/>
              <a:gd name="connsiteX257" fmla="*/ 1689948 w 5752662"/>
              <a:gd name="connsiteY257" fmla="*/ 740780 h 2407534"/>
              <a:gd name="connsiteX258" fmla="*/ 1713097 w 5752662"/>
              <a:gd name="connsiteY258" fmla="*/ 787079 h 2407534"/>
              <a:gd name="connsiteX259" fmla="*/ 1759396 w 5752662"/>
              <a:gd name="connsiteY259" fmla="*/ 856527 h 2407534"/>
              <a:gd name="connsiteX260" fmla="*/ 1794120 w 5752662"/>
              <a:gd name="connsiteY260" fmla="*/ 902826 h 2407534"/>
              <a:gd name="connsiteX261" fmla="*/ 1817270 w 5752662"/>
              <a:gd name="connsiteY261" fmla="*/ 949124 h 2407534"/>
              <a:gd name="connsiteX262" fmla="*/ 1875143 w 5752662"/>
              <a:gd name="connsiteY262" fmla="*/ 1018572 h 2407534"/>
              <a:gd name="connsiteX263" fmla="*/ 1921442 w 5752662"/>
              <a:gd name="connsiteY263" fmla="*/ 1088021 h 2407534"/>
              <a:gd name="connsiteX264" fmla="*/ 1944591 w 5752662"/>
              <a:gd name="connsiteY264" fmla="*/ 1157469 h 2407534"/>
              <a:gd name="connsiteX265" fmla="*/ 1956166 w 5752662"/>
              <a:gd name="connsiteY265" fmla="*/ 1192193 h 2407534"/>
              <a:gd name="connsiteX266" fmla="*/ 1933016 w 5752662"/>
              <a:gd name="connsiteY266" fmla="*/ 1446836 h 2407534"/>
              <a:gd name="connsiteX267" fmla="*/ 1921442 w 5752662"/>
              <a:gd name="connsiteY267" fmla="*/ 1481560 h 2407534"/>
              <a:gd name="connsiteX268" fmla="*/ 1898292 w 5752662"/>
              <a:gd name="connsiteY268" fmla="*/ 1516284 h 2407534"/>
              <a:gd name="connsiteX269" fmla="*/ 1875143 w 5752662"/>
              <a:gd name="connsiteY269" fmla="*/ 1585732 h 2407534"/>
              <a:gd name="connsiteX270" fmla="*/ 1817270 w 5752662"/>
              <a:gd name="connsiteY270" fmla="*/ 1689904 h 2407534"/>
              <a:gd name="connsiteX271" fmla="*/ 1794120 w 5752662"/>
              <a:gd name="connsiteY271" fmla="*/ 1724628 h 2407534"/>
              <a:gd name="connsiteX272" fmla="*/ 1782545 w 5752662"/>
              <a:gd name="connsiteY272" fmla="*/ 1759352 h 2407534"/>
              <a:gd name="connsiteX273" fmla="*/ 1736247 w 5752662"/>
              <a:gd name="connsiteY273" fmla="*/ 1817226 h 2407534"/>
              <a:gd name="connsiteX274" fmla="*/ 1713097 w 5752662"/>
              <a:gd name="connsiteY274" fmla="*/ 1851950 h 2407534"/>
              <a:gd name="connsiteX275" fmla="*/ 1678373 w 5752662"/>
              <a:gd name="connsiteY275" fmla="*/ 1863524 h 2407534"/>
              <a:gd name="connsiteX276" fmla="*/ 1655224 w 5752662"/>
              <a:gd name="connsiteY276" fmla="*/ 1898248 h 2407534"/>
              <a:gd name="connsiteX277" fmla="*/ 1608925 w 5752662"/>
              <a:gd name="connsiteY277" fmla="*/ 1944547 h 2407534"/>
              <a:gd name="connsiteX278" fmla="*/ 1574201 w 5752662"/>
              <a:gd name="connsiteY278" fmla="*/ 2013995 h 2407534"/>
              <a:gd name="connsiteX279" fmla="*/ 1551052 w 5752662"/>
              <a:gd name="connsiteY279" fmla="*/ 2037145 h 2407534"/>
              <a:gd name="connsiteX280" fmla="*/ 1516328 w 5752662"/>
              <a:gd name="connsiteY280" fmla="*/ 2048719 h 2407534"/>
              <a:gd name="connsiteX281" fmla="*/ 1493178 w 5752662"/>
              <a:gd name="connsiteY281" fmla="*/ 2071869 h 2407534"/>
              <a:gd name="connsiteX282" fmla="*/ 1458454 w 5752662"/>
              <a:gd name="connsiteY282" fmla="*/ 2095018 h 2407534"/>
              <a:gd name="connsiteX283" fmla="*/ 1435305 w 5752662"/>
              <a:gd name="connsiteY283" fmla="*/ 2129742 h 2407534"/>
              <a:gd name="connsiteX284" fmla="*/ 1423730 w 5752662"/>
              <a:gd name="connsiteY284" fmla="*/ 2176041 h 2407534"/>
              <a:gd name="connsiteX285" fmla="*/ 1400581 w 5752662"/>
              <a:gd name="connsiteY285" fmla="*/ 2268638 h 2407534"/>
              <a:gd name="connsiteX286" fmla="*/ 1354282 w 5752662"/>
              <a:gd name="connsiteY286" fmla="*/ 2326512 h 2407534"/>
              <a:gd name="connsiteX287" fmla="*/ 1319558 w 5752662"/>
              <a:gd name="connsiteY287" fmla="*/ 2338086 h 2407534"/>
              <a:gd name="connsiteX288" fmla="*/ 1261685 w 5752662"/>
              <a:gd name="connsiteY288" fmla="*/ 2361236 h 2407534"/>
              <a:gd name="connsiteX289" fmla="*/ 1192237 w 5752662"/>
              <a:gd name="connsiteY289" fmla="*/ 2384385 h 2407534"/>
              <a:gd name="connsiteX290" fmla="*/ 1157513 w 5752662"/>
              <a:gd name="connsiteY290" fmla="*/ 2395960 h 2407534"/>
              <a:gd name="connsiteX291" fmla="*/ 1111214 w 5752662"/>
              <a:gd name="connsiteY291" fmla="*/ 2407534 h 2407534"/>
              <a:gd name="connsiteX292" fmla="*/ 694525 w 5752662"/>
              <a:gd name="connsiteY292" fmla="*/ 2384385 h 2407534"/>
              <a:gd name="connsiteX293" fmla="*/ 601928 w 5752662"/>
              <a:gd name="connsiteY293" fmla="*/ 2338086 h 2407534"/>
              <a:gd name="connsiteX294" fmla="*/ 578778 w 5752662"/>
              <a:gd name="connsiteY294" fmla="*/ 2314937 h 2407534"/>
              <a:gd name="connsiteX295" fmla="*/ 497756 w 5752662"/>
              <a:gd name="connsiteY295" fmla="*/ 2280213 h 2407534"/>
              <a:gd name="connsiteX296" fmla="*/ 439882 w 5752662"/>
              <a:gd name="connsiteY296" fmla="*/ 2268638 h 2407534"/>
              <a:gd name="connsiteX297" fmla="*/ 405158 w 5752662"/>
              <a:gd name="connsiteY297" fmla="*/ 2233914 h 2407534"/>
              <a:gd name="connsiteX298" fmla="*/ 370434 w 5752662"/>
              <a:gd name="connsiteY298" fmla="*/ 2222340 h 2407534"/>
              <a:gd name="connsiteX299" fmla="*/ 358859 w 5752662"/>
              <a:gd name="connsiteY299" fmla="*/ 2187615 h 2407534"/>
              <a:gd name="connsiteX300" fmla="*/ 335710 w 5752662"/>
              <a:gd name="connsiteY300" fmla="*/ 2152891 h 2407534"/>
              <a:gd name="connsiteX301" fmla="*/ 324135 w 5752662"/>
              <a:gd name="connsiteY301" fmla="*/ 2118167 h 2407534"/>
              <a:gd name="connsiteX302" fmla="*/ 300986 w 5752662"/>
              <a:gd name="connsiteY302" fmla="*/ 2071869 h 2407534"/>
              <a:gd name="connsiteX303" fmla="*/ 289411 w 5752662"/>
              <a:gd name="connsiteY303" fmla="*/ 2037145 h 2407534"/>
              <a:gd name="connsiteX304" fmla="*/ 254687 w 5752662"/>
              <a:gd name="connsiteY304" fmla="*/ 1967696 h 2407534"/>
              <a:gd name="connsiteX305" fmla="*/ 243113 w 5752662"/>
              <a:gd name="connsiteY305" fmla="*/ 1701479 h 2407534"/>
              <a:gd name="connsiteX306" fmla="*/ 219963 w 5752662"/>
              <a:gd name="connsiteY306" fmla="*/ 1632031 h 2407534"/>
              <a:gd name="connsiteX307" fmla="*/ 185239 w 5752662"/>
              <a:gd name="connsiteY307" fmla="*/ 1527858 h 2407534"/>
              <a:gd name="connsiteX308" fmla="*/ 173664 w 5752662"/>
              <a:gd name="connsiteY308" fmla="*/ 1493134 h 2407534"/>
              <a:gd name="connsiteX309" fmla="*/ 162090 w 5752662"/>
              <a:gd name="connsiteY309" fmla="*/ 1446836 h 2407534"/>
              <a:gd name="connsiteX310" fmla="*/ 138940 w 5752662"/>
              <a:gd name="connsiteY310" fmla="*/ 1377388 h 2407534"/>
              <a:gd name="connsiteX311" fmla="*/ 115791 w 5752662"/>
              <a:gd name="connsiteY311" fmla="*/ 1307940 h 2407534"/>
              <a:gd name="connsiteX312" fmla="*/ 92642 w 5752662"/>
              <a:gd name="connsiteY312" fmla="*/ 1238491 h 2407534"/>
              <a:gd name="connsiteX313" fmla="*/ 69492 w 5752662"/>
              <a:gd name="connsiteY313" fmla="*/ 1145894 h 2407534"/>
              <a:gd name="connsiteX314" fmla="*/ 57918 w 5752662"/>
              <a:gd name="connsiteY314" fmla="*/ 1088021 h 2407534"/>
              <a:gd name="connsiteX315" fmla="*/ 34768 w 5752662"/>
              <a:gd name="connsiteY315" fmla="*/ 1018572 h 2407534"/>
              <a:gd name="connsiteX316" fmla="*/ 23194 w 5752662"/>
              <a:gd name="connsiteY316" fmla="*/ 983848 h 2407534"/>
              <a:gd name="connsiteX317" fmla="*/ 44 w 5752662"/>
              <a:gd name="connsiteY317" fmla="*/ 937550 h 2407534"/>
              <a:gd name="connsiteX318" fmla="*/ 405158 w 5752662"/>
              <a:gd name="connsiteY318" fmla="*/ 717631 h 2407534"/>
              <a:gd name="connsiteX0" fmla="*/ 277837 w 5752662"/>
              <a:gd name="connsiteY0" fmla="*/ 810228 h 2407534"/>
              <a:gd name="connsiteX1" fmla="*/ 277837 w 5752662"/>
              <a:gd name="connsiteY1" fmla="*/ 810228 h 2407534"/>
              <a:gd name="connsiteX2" fmla="*/ 509330 w 5752662"/>
              <a:gd name="connsiteY2" fmla="*/ 810228 h 2407534"/>
              <a:gd name="connsiteX3" fmla="*/ 578778 w 5752662"/>
              <a:gd name="connsiteY3" fmla="*/ 844952 h 2407534"/>
              <a:gd name="connsiteX4" fmla="*/ 613502 w 5752662"/>
              <a:gd name="connsiteY4" fmla="*/ 856527 h 2407534"/>
              <a:gd name="connsiteX5" fmla="*/ 659801 w 5752662"/>
              <a:gd name="connsiteY5" fmla="*/ 891251 h 2407534"/>
              <a:gd name="connsiteX6" fmla="*/ 706100 w 5752662"/>
              <a:gd name="connsiteY6" fmla="*/ 914400 h 2407534"/>
              <a:gd name="connsiteX7" fmla="*/ 763973 w 5752662"/>
              <a:gd name="connsiteY7" fmla="*/ 949124 h 2407534"/>
              <a:gd name="connsiteX8" fmla="*/ 775548 w 5752662"/>
              <a:gd name="connsiteY8" fmla="*/ 983848 h 2407534"/>
              <a:gd name="connsiteX9" fmla="*/ 821847 w 5752662"/>
              <a:gd name="connsiteY9" fmla="*/ 1041722 h 2407534"/>
              <a:gd name="connsiteX10" fmla="*/ 844996 w 5752662"/>
              <a:gd name="connsiteY10" fmla="*/ 1111170 h 2407534"/>
              <a:gd name="connsiteX11" fmla="*/ 856571 w 5752662"/>
              <a:gd name="connsiteY11" fmla="*/ 1157469 h 2407534"/>
              <a:gd name="connsiteX12" fmla="*/ 879720 w 5752662"/>
              <a:gd name="connsiteY12" fmla="*/ 1226917 h 2407534"/>
              <a:gd name="connsiteX13" fmla="*/ 868145 w 5752662"/>
              <a:gd name="connsiteY13" fmla="*/ 1296365 h 2407534"/>
              <a:gd name="connsiteX14" fmla="*/ 798697 w 5752662"/>
              <a:gd name="connsiteY14" fmla="*/ 1435261 h 2407534"/>
              <a:gd name="connsiteX15" fmla="*/ 763973 w 5752662"/>
              <a:gd name="connsiteY15" fmla="*/ 1446836 h 2407534"/>
              <a:gd name="connsiteX16" fmla="*/ 706100 w 5752662"/>
              <a:gd name="connsiteY16" fmla="*/ 1504709 h 2407534"/>
              <a:gd name="connsiteX17" fmla="*/ 682951 w 5752662"/>
              <a:gd name="connsiteY17" fmla="*/ 1539433 h 2407534"/>
              <a:gd name="connsiteX18" fmla="*/ 659801 w 5752662"/>
              <a:gd name="connsiteY18" fmla="*/ 1562583 h 2407534"/>
              <a:gd name="connsiteX19" fmla="*/ 636652 w 5752662"/>
              <a:gd name="connsiteY19" fmla="*/ 1678329 h 2407534"/>
              <a:gd name="connsiteX20" fmla="*/ 648227 w 5752662"/>
              <a:gd name="connsiteY20" fmla="*/ 1851950 h 2407534"/>
              <a:gd name="connsiteX21" fmla="*/ 729249 w 5752662"/>
              <a:gd name="connsiteY21" fmla="*/ 1898248 h 2407534"/>
              <a:gd name="connsiteX22" fmla="*/ 763973 w 5752662"/>
              <a:gd name="connsiteY22" fmla="*/ 1909823 h 2407534"/>
              <a:gd name="connsiteX23" fmla="*/ 810272 w 5752662"/>
              <a:gd name="connsiteY23" fmla="*/ 1921398 h 2407534"/>
              <a:gd name="connsiteX24" fmla="*/ 891295 w 5752662"/>
              <a:gd name="connsiteY24" fmla="*/ 1944547 h 2407534"/>
              <a:gd name="connsiteX25" fmla="*/ 1088064 w 5752662"/>
              <a:gd name="connsiteY25" fmla="*/ 1932972 h 2407534"/>
              <a:gd name="connsiteX26" fmla="*/ 1111214 w 5752662"/>
              <a:gd name="connsiteY26" fmla="*/ 1909823 h 2407534"/>
              <a:gd name="connsiteX27" fmla="*/ 1134363 w 5752662"/>
              <a:gd name="connsiteY27" fmla="*/ 1840375 h 2407534"/>
              <a:gd name="connsiteX28" fmla="*/ 1122789 w 5752662"/>
              <a:gd name="connsiteY28" fmla="*/ 1724628 h 2407534"/>
              <a:gd name="connsiteX29" fmla="*/ 1099639 w 5752662"/>
              <a:gd name="connsiteY29" fmla="*/ 1655180 h 2407534"/>
              <a:gd name="connsiteX30" fmla="*/ 1088064 w 5752662"/>
              <a:gd name="connsiteY30" fmla="*/ 1585732 h 2407534"/>
              <a:gd name="connsiteX31" fmla="*/ 1064915 w 5752662"/>
              <a:gd name="connsiteY31" fmla="*/ 1516284 h 2407534"/>
              <a:gd name="connsiteX32" fmla="*/ 1041766 w 5752662"/>
              <a:gd name="connsiteY32" fmla="*/ 1423686 h 2407534"/>
              <a:gd name="connsiteX33" fmla="*/ 1053340 w 5752662"/>
              <a:gd name="connsiteY33" fmla="*/ 1145894 h 2407534"/>
              <a:gd name="connsiteX34" fmla="*/ 1064915 w 5752662"/>
              <a:gd name="connsiteY34" fmla="*/ 1111170 h 2407534"/>
              <a:gd name="connsiteX35" fmla="*/ 1076490 w 5752662"/>
              <a:gd name="connsiteY35" fmla="*/ 1064871 h 2407534"/>
              <a:gd name="connsiteX36" fmla="*/ 1088064 w 5752662"/>
              <a:gd name="connsiteY36" fmla="*/ 1006998 h 2407534"/>
              <a:gd name="connsiteX37" fmla="*/ 1111214 w 5752662"/>
              <a:gd name="connsiteY37" fmla="*/ 960699 h 2407534"/>
              <a:gd name="connsiteX38" fmla="*/ 1122789 w 5752662"/>
              <a:gd name="connsiteY38" fmla="*/ 891251 h 2407534"/>
              <a:gd name="connsiteX39" fmla="*/ 1145938 w 5752662"/>
              <a:gd name="connsiteY39" fmla="*/ 844952 h 2407534"/>
              <a:gd name="connsiteX40" fmla="*/ 1157513 w 5752662"/>
              <a:gd name="connsiteY40" fmla="*/ 810228 h 2407534"/>
              <a:gd name="connsiteX41" fmla="*/ 1169087 w 5752662"/>
              <a:gd name="connsiteY41" fmla="*/ 763929 h 2407534"/>
              <a:gd name="connsiteX42" fmla="*/ 1180662 w 5752662"/>
              <a:gd name="connsiteY42" fmla="*/ 729205 h 2407534"/>
              <a:gd name="connsiteX43" fmla="*/ 1192237 w 5752662"/>
              <a:gd name="connsiteY43" fmla="*/ 671332 h 2407534"/>
              <a:gd name="connsiteX44" fmla="*/ 1238535 w 5752662"/>
              <a:gd name="connsiteY44" fmla="*/ 590309 h 2407534"/>
              <a:gd name="connsiteX45" fmla="*/ 1273259 w 5752662"/>
              <a:gd name="connsiteY45" fmla="*/ 486137 h 2407534"/>
              <a:gd name="connsiteX46" fmla="*/ 1296409 w 5752662"/>
              <a:gd name="connsiteY46" fmla="*/ 416689 h 2407534"/>
              <a:gd name="connsiteX47" fmla="*/ 1307983 w 5752662"/>
              <a:gd name="connsiteY47" fmla="*/ 381965 h 2407534"/>
              <a:gd name="connsiteX48" fmla="*/ 1319558 w 5752662"/>
              <a:gd name="connsiteY48" fmla="*/ 335666 h 2407534"/>
              <a:gd name="connsiteX49" fmla="*/ 1365857 w 5752662"/>
              <a:gd name="connsiteY49" fmla="*/ 289367 h 2407534"/>
              <a:gd name="connsiteX50" fmla="*/ 1481604 w 5752662"/>
              <a:gd name="connsiteY50" fmla="*/ 219919 h 2407534"/>
              <a:gd name="connsiteX51" fmla="*/ 1516328 w 5752662"/>
              <a:gd name="connsiteY51" fmla="*/ 208345 h 2407534"/>
              <a:gd name="connsiteX52" fmla="*/ 1585776 w 5752662"/>
              <a:gd name="connsiteY52" fmla="*/ 173621 h 2407534"/>
              <a:gd name="connsiteX53" fmla="*/ 1678373 w 5752662"/>
              <a:gd name="connsiteY53" fmla="*/ 127322 h 2407534"/>
              <a:gd name="connsiteX54" fmla="*/ 1747821 w 5752662"/>
              <a:gd name="connsiteY54" fmla="*/ 104172 h 2407534"/>
              <a:gd name="connsiteX55" fmla="*/ 1782545 w 5752662"/>
              <a:gd name="connsiteY55" fmla="*/ 92598 h 2407534"/>
              <a:gd name="connsiteX56" fmla="*/ 1898292 w 5752662"/>
              <a:gd name="connsiteY56" fmla="*/ 57874 h 2407534"/>
              <a:gd name="connsiteX57" fmla="*/ 1956166 w 5752662"/>
              <a:gd name="connsiteY57" fmla="*/ 34724 h 2407534"/>
              <a:gd name="connsiteX58" fmla="*/ 2071913 w 5752662"/>
              <a:gd name="connsiteY58" fmla="*/ 11575 h 2407534"/>
              <a:gd name="connsiteX59" fmla="*/ 2118211 w 5752662"/>
              <a:gd name="connsiteY59" fmla="*/ 0 h 2407534"/>
              <a:gd name="connsiteX60" fmla="*/ 2430728 w 5752662"/>
              <a:gd name="connsiteY60" fmla="*/ 11575 h 2407534"/>
              <a:gd name="connsiteX61" fmla="*/ 2534900 w 5752662"/>
              <a:gd name="connsiteY61" fmla="*/ 46299 h 2407534"/>
              <a:gd name="connsiteX62" fmla="*/ 2569624 w 5752662"/>
              <a:gd name="connsiteY62" fmla="*/ 57874 h 2407534"/>
              <a:gd name="connsiteX63" fmla="*/ 2662221 w 5752662"/>
              <a:gd name="connsiteY63" fmla="*/ 127322 h 2407534"/>
              <a:gd name="connsiteX64" fmla="*/ 2696945 w 5752662"/>
              <a:gd name="connsiteY64" fmla="*/ 150471 h 2407534"/>
              <a:gd name="connsiteX65" fmla="*/ 2743244 w 5752662"/>
              <a:gd name="connsiteY65" fmla="*/ 254643 h 2407534"/>
              <a:gd name="connsiteX66" fmla="*/ 2754819 w 5752662"/>
              <a:gd name="connsiteY66" fmla="*/ 289367 h 2407534"/>
              <a:gd name="connsiteX67" fmla="*/ 2731670 w 5752662"/>
              <a:gd name="connsiteY67" fmla="*/ 393540 h 2407534"/>
              <a:gd name="connsiteX68" fmla="*/ 2685371 w 5752662"/>
              <a:gd name="connsiteY68" fmla="*/ 428264 h 2407534"/>
              <a:gd name="connsiteX69" fmla="*/ 2477027 w 5752662"/>
              <a:gd name="connsiteY69" fmla="*/ 439838 h 2407534"/>
              <a:gd name="connsiteX70" fmla="*/ 2419153 w 5752662"/>
              <a:gd name="connsiteY70" fmla="*/ 451413 h 2407534"/>
              <a:gd name="connsiteX71" fmla="*/ 2361280 w 5752662"/>
              <a:gd name="connsiteY71" fmla="*/ 497712 h 2407534"/>
              <a:gd name="connsiteX72" fmla="*/ 2291832 w 5752662"/>
              <a:gd name="connsiteY72" fmla="*/ 544010 h 2407534"/>
              <a:gd name="connsiteX73" fmla="*/ 2233958 w 5752662"/>
              <a:gd name="connsiteY73" fmla="*/ 590309 h 2407534"/>
              <a:gd name="connsiteX74" fmla="*/ 2245533 w 5752662"/>
              <a:gd name="connsiteY74" fmla="*/ 659757 h 2407534"/>
              <a:gd name="connsiteX75" fmla="*/ 2268682 w 5752662"/>
              <a:gd name="connsiteY75" fmla="*/ 694481 h 2407534"/>
              <a:gd name="connsiteX76" fmla="*/ 2303406 w 5752662"/>
              <a:gd name="connsiteY76" fmla="*/ 706056 h 2407534"/>
              <a:gd name="connsiteX77" fmla="*/ 2419153 w 5752662"/>
              <a:gd name="connsiteY77" fmla="*/ 717631 h 2407534"/>
              <a:gd name="connsiteX78" fmla="*/ 2511751 w 5752662"/>
              <a:gd name="connsiteY78" fmla="*/ 740780 h 2407534"/>
              <a:gd name="connsiteX79" fmla="*/ 2546475 w 5752662"/>
              <a:gd name="connsiteY79" fmla="*/ 752355 h 2407534"/>
              <a:gd name="connsiteX80" fmla="*/ 2615923 w 5752662"/>
              <a:gd name="connsiteY80" fmla="*/ 763929 h 2407534"/>
              <a:gd name="connsiteX81" fmla="*/ 2650647 w 5752662"/>
              <a:gd name="connsiteY81" fmla="*/ 821803 h 2407534"/>
              <a:gd name="connsiteX82" fmla="*/ 2662221 w 5752662"/>
              <a:gd name="connsiteY82" fmla="*/ 856527 h 2407534"/>
              <a:gd name="connsiteX83" fmla="*/ 2685371 w 5752662"/>
              <a:gd name="connsiteY83" fmla="*/ 891251 h 2407534"/>
              <a:gd name="connsiteX84" fmla="*/ 2708520 w 5752662"/>
              <a:gd name="connsiteY84" fmla="*/ 960699 h 2407534"/>
              <a:gd name="connsiteX85" fmla="*/ 2720095 w 5752662"/>
              <a:gd name="connsiteY85" fmla="*/ 1006998 h 2407534"/>
              <a:gd name="connsiteX86" fmla="*/ 2743244 w 5752662"/>
              <a:gd name="connsiteY86" fmla="*/ 1041722 h 2407534"/>
              <a:gd name="connsiteX87" fmla="*/ 2766394 w 5752662"/>
              <a:gd name="connsiteY87" fmla="*/ 1111170 h 2407534"/>
              <a:gd name="connsiteX88" fmla="*/ 2789543 w 5752662"/>
              <a:gd name="connsiteY88" fmla="*/ 1145894 h 2407534"/>
              <a:gd name="connsiteX89" fmla="*/ 2801118 w 5752662"/>
              <a:gd name="connsiteY89" fmla="*/ 1180618 h 2407534"/>
              <a:gd name="connsiteX90" fmla="*/ 2847416 w 5752662"/>
              <a:gd name="connsiteY90" fmla="*/ 1250066 h 2407534"/>
              <a:gd name="connsiteX91" fmla="*/ 2882140 w 5752662"/>
              <a:gd name="connsiteY91" fmla="*/ 1319514 h 2407534"/>
              <a:gd name="connsiteX92" fmla="*/ 2905290 w 5752662"/>
              <a:gd name="connsiteY92" fmla="*/ 1342664 h 2407534"/>
              <a:gd name="connsiteX93" fmla="*/ 2928439 w 5752662"/>
              <a:gd name="connsiteY93" fmla="*/ 1377388 h 2407534"/>
              <a:gd name="connsiteX94" fmla="*/ 3009462 w 5752662"/>
              <a:gd name="connsiteY94" fmla="*/ 1446836 h 2407534"/>
              <a:gd name="connsiteX95" fmla="*/ 3090485 w 5752662"/>
              <a:gd name="connsiteY95" fmla="*/ 1504709 h 2407534"/>
              <a:gd name="connsiteX96" fmla="*/ 3159933 w 5752662"/>
              <a:gd name="connsiteY96" fmla="*/ 1527858 h 2407534"/>
              <a:gd name="connsiteX97" fmla="*/ 3194657 w 5752662"/>
              <a:gd name="connsiteY97" fmla="*/ 1516284 h 2407534"/>
              <a:gd name="connsiteX98" fmla="*/ 3206232 w 5752662"/>
              <a:gd name="connsiteY98" fmla="*/ 1481560 h 2407534"/>
              <a:gd name="connsiteX99" fmla="*/ 3194657 w 5752662"/>
              <a:gd name="connsiteY99" fmla="*/ 1342664 h 2407534"/>
              <a:gd name="connsiteX100" fmla="*/ 3171508 w 5752662"/>
              <a:gd name="connsiteY100" fmla="*/ 1319514 h 2407534"/>
              <a:gd name="connsiteX101" fmla="*/ 3113634 w 5752662"/>
              <a:gd name="connsiteY101" fmla="*/ 1238491 h 2407534"/>
              <a:gd name="connsiteX102" fmla="*/ 3078910 w 5752662"/>
              <a:gd name="connsiteY102" fmla="*/ 1215342 h 2407534"/>
              <a:gd name="connsiteX103" fmla="*/ 3032611 w 5752662"/>
              <a:gd name="connsiteY103" fmla="*/ 1122745 h 2407534"/>
              <a:gd name="connsiteX104" fmla="*/ 3009462 w 5752662"/>
              <a:gd name="connsiteY104" fmla="*/ 1053296 h 2407534"/>
              <a:gd name="connsiteX105" fmla="*/ 2997887 w 5752662"/>
              <a:gd name="connsiteY105" fmla="*/ 1018572 h 2407534"/>
              <a:gd name="connsiteX106" fmla="*/ 3021037 w 5752662"/>
              <a:gd name="connsiteY106" fmla="*/ 868102 h 2407534"/>
              <a:gd name="connsiteX107" fmla="*/ 3044186 w 5752662"/>
              <a:gd name="connsiteY107" fmla="*/ 798653 h 2407534"/>
              <a:gd name="connsiteX108" fmla="*/ 3090485 w 5752662"/>
              <a:gd name="connsiteY108" fmla="*/ 729205 h 2407534"/>
              <a:gd name="connsiteX109" fmla="*/ 3125209 w 5752662"/>
              <a:gd name="connsiteY109" fmla="*/ 706056 h 2407534"/>
              <a:gd name="connsiteX110" fmla="*/ 3171508 w 5752662"/>
              <a:gd name="connsiteY110" fmla="*/ 636608 h 2407534"/>
              <a:gd name="connsiteX111" fmla="*/ 3183082 w 5752662"/>
              <a:gd name="connsiteY111" fmla="*/ 601884 h 2407534"/>
              <a:gd name="connsiteX112" fmla="*/ 3229381 w 5752662"/>
              <a:gd name="connsiteY112" fmla="*/ 532436 h 2407534"/>
              <a:gd name="connsiteX113" fmla="*/ 3240956 w 5752662"/>
              <a:gd name="connsiteY113" fmla="*/ 497712 h 2407534"/>
              <a:gd name="connsiteX114" fmla="*/ 3333553 w 5752662"/>
              <a:gd name="connsiteY114" fmla="*/ 428264 h 2407534"/>
              <a:gd name="connsiteX115" fmla="*/ 3368277 w 5752662"/>
              <a:gd name="connsiteY115" fmla="*/ 416689 h 2407534"/>
              <a:gd name="connsiteX116" fmla="*/ 3449300 w 5752662"/>
              <a:gd name="connsiteY116" fmla="*/ 381965 h 2407534"/>
              <a:gd name="connsiteX117" fmla="*/ 3472449 w 5752662"/>
              <a:gd name="connsiteY117" fmla="*/ 358815 h 2407534"/>
              <a:gd name="connsiteX118" fmla="*/ 3541897 w 5752662"/>
              <a:gd name="connsiteY118" fmla="*/ 335666 h 2407534"/>
              <a:gd name="connsiteX119" fmla="*/ 3576621 w 5752662"/>
              <a:gd name="connsiteY119" fmla="*/ 324091 h 2407534"/>
              <a:gd name="connsiteX120" fmla="*/ 3646070 w 5752662"/>
              <a:gd name="connsiteY120" fmla="*/ 300942 h 2407534"/>
              <a:gd name="connsiteX121" fmla="*/ 3680794 w 5752662"/>
              <a:gd name="connsiteY121" fmla="*/ 277793 h 2407534"/>
              <a:gd name="connsiteX122" fmla="*/ 3808115 w 5752662"/>
              <a:gd name="connsiteY122" fmla="*/ 243069 h 2407534"/>
              <a:gd name="connsiteX123" fmla="*/ 4051183 w 5752662"/>
              <a:gd name="connsiteY123" fmla="*/ 254643 h 2407534"/>
              <a:gd name="connsiteX124" fmla="*/ 4097482 w 5752662"/>
              <a:gd name="connsiteY124" fmla="*/ 277793 h 2407534"/>
              <a:gd name="connsiteX125" fmla="*/ 4178505 w 5752662"/>
              <a:gd name="connsiteY125" fmla="*/ 300942 h 2407534"/>
              <a:gd name="connsiteX126" fmla="*/ 4224804 w 5752662"/>
              <a:gd name="connsiteY126" fmla="*/ 324091 h 2407534"/>
              <a:gd name="connsiteX127" fmla="*/ 4328976 w 5752662"/>
              <a:gd name="connsiteY127" fmla="*/ 347241 h 2407534"/>
              <a:gd name="connsiteX128" fmla="*/ 4363700 w 5752662"/>
              <a:gd name="connsiteY128" fmla="*/ 358815 h 2407534"/>
              <a:gd name="connsiteX129" fmla="*/ 4433148 w 5752662"/>
              <a:gd name="connsiteY129" fmla="*/ 405114 h 2407534"/>
              <a:gd name="connsiteX130" fmla="*/ 4479447 w 5752662"/>
              <a:gd name="connsiteY130" fmla="*/ 451413 h 2407534"/>
              <a:gd name="connsiteX131" fmla="*/ 4491021 w 5752662"/>
              <a:gd name="connsiteY131" fmla="*/ 486137 h 2407534"/>
              <a:gd name="connsiteX132" fmla="*/ 4444723 w 5752662"/>
              <a:gd name="connsiteY132" fmla="*/ 532436 h 2407534"/>
              <a:gd name="connsiteX133" fmla="*/ 4201654 w 5752662"/>
              <a:gd name="connsiteY133" fmla="*/ 544010 h 2407534"/>
              <a:gd name="connsiteX134" fmla="*/ 4271102 w 5752662"/>
              <a:gd name="connsiteY134" fmla="*/ 706056 h 2407534"/>
              <a:gd name="connsiteX135" fmla="*/ 4328976 w 5752662"/>
              <a:gd name="connsiteY135" fmla="*/ 787079 h 2407534"/>
              <a:gd name="connsiteX136" fmla="*/ 4352125 w 5752662"/>
              <a:gd name="connsiteY136" fmla="*/ 821803 h 2407534"/>
              <a:gd name="connsiteX137" fmla="*/ 4375275 w 5752662"/>
              <a:gd name="connsiteY137" fmla="*/ 891251 h 2407534"/>
              <a:gd name="connsiteX138" fmla="*/ 4363700 w 5752662"/>
              <a:gd name="connsiteY138" fmla="*/ 960699 h 2407534"/>
              <a:gd name="connsiteX139" fmla="*/ 4375275 w 5752662"/>
              <a:gd name="connsiteY139" fmla="*/ 1018572 h 2407534"/>
              <a:gd name="connsiteX140" fmla="*/ 4398424 w 5752662"/>
              <a:gd name="connsiteY140" fmla="*/ 1099595 h 2407534"/>
              <a:gd name="connsiteX141" fmla="*/ 4421573 w 5752662"/>
              <a:gd name="connsiteY141" fmla="*/ 1122745 h 2407534"/>
              <a:gd name="connsiteX142" fmla="*/ 4502596 w 5752662"/>
              <a:gd name="connsiteY142" fmla="*/ 1180618 h 2407534"/>
              <a:gd name="connsiteX143" fmla="*/ 4537320 w 5752662"/>
              <a:gd name="connsiteY143" fmla="*/ 1192193 h 2407534"/>
              <a:gd name="connsiteX144" fmla="*/ 4595194 w 5752662"/>
              <a:gd name="connsiteY144" fmla="*/ 1180618 h 2407534"/>
              <a:gd name="connsiteX145" fmla="*/ 4653067 w 5752662"/>
              <a:gd name="connsiteY145" fmla="*/ 1134319 h 2407534"/>
              <a:gd name="connsiteX146" fmla="*/ 4664642 w 5752662"/>
              <a:gd name="connsiteY146" fmla="*/ 1099595 h 2407534"/>
              <a:gd name="connsiteX147" fmla="*/ 4641492 w 5752662"/>
              <a:gd name="connsiteY147" fmla="*/ 949124 h 2407534"/>
              <a:gd name="connsiteX148" fmla="*/ 4653067 w 5752662"/>
              <a:gd name="connsiteY148" fmla="*/ 833377 h 2407534"/>
              <a:gd name="connsiteX149" fmla="*/ 4687791 w 5752662"/>
              <a:gd name="connsiteY149" fmla="*/ 798653 h 2407534"/>
              <a:gd name="connsiteX150" fmla="*/ 4710940 w 5752662"/>
              <a:gd name="connsiteY150" fmla="*/ 763929 h 2407534"/>
              <a:gd name="connsiteX151" fmla="*/ 4791963 w 5752662"/>
              <a:gd name="connsiteY151" fmla="*/ 740780 h 2407534"/>
              <a:gd name="connsiteX152" fmla="*/ 4861411 w 5752662"/>
              <a:gd name="connsiteY152" fmla="*/ 717631 h 2407534"/>
              <a:gd name="connsiteX153" fmla="*/ 4896135 w 5752662"/>
              <a:gd name="connsiteY153" fmla="*/ 706056 h 2407534"/>
              <a:gd name="connsiteX154" fmla="*/ 4942434 w 5752662"/>
              <a:gd name="connsiteY154" fmla="*/ 694481 h 2407534"/>
              <a:gd name="connsiteX155" fmla="*/ 5011882 w 5752662"/>
              <a:gd name="connsiteY155" fmla="*/ 682907 h 2407534"/>
              <a:gd name="connsiteX156" fmla="*/ 5092905 w 5752662"/>
              <a:gd name="connsiteY156" fmla="*/ 659757 h 2407534"/>
              <a:gd name="connsiteX157" fmla="*/ 5208652 w 5752662"/>
              <a:gd name="connsiteY157" fmla="*/ 648183 h 2407534"/>
              <a:gd name="connsiteX158" fmla="*/ 5347548 w 5752662"/>
              <a:gd name="connsiteY158" fmla="*/ 613458 h 2407534"/>
              <a:gd name="connsiteX159" fmla="*/ 5393847 w 5752662"/>
              <a:gd name="connsiteY159" fmla="*/ 601884 h 2407534"/>
              <a:gd name="connsiteX160" fmla="*/ 5440145 w 5752662"/>
              <a:gd name="connsiteY160" fmla="*/ 590309 h 2407534"/>
              <a:gd name="connsiteX161" fmla="*/ 5602191 w 5752662"/>
              <a:gd name="connsiteY161" fmla="*/ 601884 h 2407534"/>
              <a:gd name="connsiteX162" fmla="*/ 5706363 w 5752662"/>
              <a:gd name="connsiteY162" fmla="*/ 613458 h 2407534"/>
              <a:gd name="connsiteX163" fmla="*/ 5729513 w 5752662"/>
              <a:gd name="connsiteY163" fmla="*/ 682907 h 2407534"/>
              <a:gd name="connsiteX164" fmla="*/ 5752662 w 5752662"/>
              <a:gd name="connsiteY164" fmla="*/ 844952 h 2407534"/>
              <a:gd name="connsiteX165" fmla="*/ 5741087 w 5752662"/>
              <a:gd name="connsiteY165" fmla="*/ 983848 h 2407534"/>
              <a:gd name="connsiteX166" fmla="*/ 5717938 w 5752662"/>
              <a:gd name="connsiteY166" fmla="*/ 1053296 h 2407534"/>
              <a:gd name="connsiteX167" fmla="*/ 5324399 w 5752662"/>
              <a:gd name="connsiteY167" fmla="*/ 1088021 h 2407534"/>
              <a:gd name="connsiteX168" fmla="*/ 5266525 w 5752662"/>
              <a:gd name="connsiteY168" fmla="*/ 1111170 h 2407534"/>
              <a:gd name="connsiteX169" fmla="*/ 5173928 w 5752662"/>
              <a:gd name="connsiteY169" fmla="*/ 1157469 h 2407534"/>
              <a:gd name="connsiteX170" fmla="*/ 5092905 w 5752662"/>
              <a:gd name="connsiteY170" fmla="*/ 1192193 h 2407534"/>
              <a:gd name="connsiteX171" fmla="*/ 4977158 w 5752662"/>
              <a:gd name="connsiteY171" fmla="*/ 1261641 h 2407534"/>
              <a:gd name="connsiteX172" fmla="*/ 4930859 w 5752662"/>
              <a:gd name="connsiteY172" fmla="*/ 1331089 h 2407534"/>
              <a:gd name="connsiteX173" fmla="*/ 4919285 w 5752662"/>
              <a:gd name="connsiteY173" fmla="*/ 1365813 h 2407534"/>
              <a:gd name="connsiteX174" fmla="*/ 4896135 w 5752662"/>
              <a:gd name="connsiteY174" fmla="*/ 1388962 h 2407534"/>
              <a:gd name="connsiteX175" fmla="*/ 4872986 w 5752662"/>
              <a:gd name="connsiteY175" fmla="*/ 1423686 h 2407534"/>
              <a:gd name="connsiteX176" fmla="*/ 4826687 w 5752662"/>
              <a:gd name="connsiteY176" fmla="*/ 1469985 h 2407534"/>
              <a:gd name="connsiteX177" fmla="*/ 4757239 w 5752662"/>
              <a:gd name="connsiteY177" fmla="*/ 1551008 h 2407534"/>
              <a:gd name="connsiteX178" fmla="*/ 4722515 w 5752662"/>
              <a:gd name="connsiteY178" fmla="*/ 1574157 h 2407534"/>
              <a:gd name="connsiteX179" fmla="*/ 4664642 w 5752662"/>
              <a:gd name="connsiteY179" fmla="*/ 1608881 h 2407534"/>
              <a:gd name="connsiteX180" fmla="*/ 4606768 w 5752662"/>
              <a:gd name="connsiteY180" fmla="*/ 1643605 h 2407534"/>
              <a:gd name="connsiteX181" fmla="*/ 4537320 w 5752662"/>
              <a:gd name="connsiteY181" fmla="*/ 1678329 h 2407534"/>
              <a:gd name="connsiteX182" fmla="*/ 4282677 w 5752662"/>
              <a:gd name="connsiteY182" fmla="*/ 1666755 h 2407534"/>
              <a:gd name="connsiteX183" fmla="*/ 4155356 w 5752662"/>
              <a:gd name="connsiteY183" fmla="*/ 1655180 h 2407534"/>
              <a:gd name="connsiteX184" fmla="*/ 4120632 w 5752662"/>
              <a:gd name="connsiteY184" fmla="*/ 1632031 h 2407534"/>
              <a:gd name="connsiteX185" fmla="*/ 4051183 w 5752662"/>
              <a:gd name="connsiteY185" fmla="*/ 1608881 h 2407534"/>
              <a:gd name="connsiteX186" fmla="*/ 4016459 w 5752662"/>
              <a:gd name="connsiteY186" fmla="*/ 1597307 h 2407534"/>
              <a:gd name="connsiteX187" fmla="*/ 3981735 w 5752662"/>
              <a:gd name="connsiteY187" fmla="*/ 1585732 h 2407534"/>
              <a:gd name="connsiteX188" fmla="*/ 3923862 w 5752662"/>
              <a:gd name="connsiteY188" fmla="*/ 1527858 h 2407534"/>
              <a:gd name="connsiteX189" fmla="*/ 3889138 w 5752662"/>
              <a:gd name="connsiteY189" fmla="*/ 1493134 h 2407534"/>
              <a:gd name="connsiteX190" fmla="*/ 3865989 w 5752662"/>
              <a:gd name="connsiteY190" fmla="*/ 1458410 h 2407534"/>
              <a:gd name="connsiteX191" fmla="*/ 3842839 w 5752662"/>
              <a:gd name="connsiteY191" fmla="*/ 1377388 h 2407534"/>
              <a:gd name="connsiteX192" fmla="*/ 3819690 w 5752662"/>
              <a:gd name="connsiteY192" fmla="*/ 1319514 h 2407534"/>
              <a:gd name="connsiteX193" fmla="*/ 3808115 w 5752662"/>
              <a:gd name="connsiteY193" fmla="*/ 1261641 h 2407534"/>
              <a:gd name="connsiteX194" fmla="*/ 3819690 w 5752662"/>
              <a:gd name="connsiteY194" fmla="*/ 1076446 h 2407534"/>
              <a:gd name="connsiteX195" fmla="*/ 3854414 w 5752662"/>
              <a:gd name="connsiteY195" fmla="*/ 960699 h 2407534"/>
              <a:gd name="connsiteX196" fmla="*/ 3877563 w 5752662"/>
              <a:gd name="connsiteY196" fmla="*/ 891251 h 2407534"/>
              <a:gd name="connsiteX197" fmla="*/ 3889138 w 5752662"/>
              <a:gd name="connsiteY197" fmla="*/ 856527 h 2407534"/>
              <a:gd name="connsiteX198" fmla="*/ 3958586 w 5752662"/>
              <a:gd name="connsiteY198" fmla="*/ 763929 h 2407534"/>
              <a:gd name="connsiteX199" fmla="*/ 3993310 w 5752662"/>
              <a:gd name="connsiteY199" fmla="*/ 752355 h 2407534"/>
              <a:gd name="connsiteX200" fmla="*/ 4016459 w 5752662"/>
              <a:gd name="connsiteY200" fmla="*/ 717631 h 2407534"/>
              <a:gd name="connsiteX201" fmla="*/ 4028034 w 5752662"/>
              <a:gd name="connsiteY201" fmla="*/ 682907 h 2407534"/>
              <a:gd name="connsiteX202" fmla="*/ 4051183 w 5752662"/>
              <a:gd name="connsiteY202" fmla="*/ 659757 h 2407534"/>
              <a:gd name="connsiteX203" fmla="*/ 4062758 w 5752662"/>
              <a:gd name="connsiteY203" fmla="*/ 625033 h 2407534"/>
              <a:gd name="connsiteX204" fmla="*/ 4051183 w 5752662"/>
              <a:gd name="connsiteY204" fmla="*/ 578734 h 2407534"/>
              <a:gd name="connsiteX205" fmla="*/ 3865989 w 5752662"/>
              <a:gd name="connsiteY205" fmla="*/ 544010 h 2407534"/>
              <a:gd name="connsiteX206" fmla="*/ 3819690 w 5752662"/>
              <a:gd name="connsiteY206" fmla="*/ 555585 h 2407534"/>
              <a:gd name="connsiteX207" fmla="*/ 3761816 w 5752662"/>
              <a:gd name="connsiteY207" fmla="*/ 567160 h 2407534"/>
              <a:gd name="connsiteX208" fmla="*/ 3727092 w 5752662"/>
              <a:gd name="connsiteY208" fmla="*/ 590309 h 2407534"/>
              <a:gd name="connsiteX209" fmla="*/ 3692368 w 5752662"/>
              <a:gd name="connsiteY209" fmla="*/ 601884 h 2407534"/>
              <a:gd name="connsiteX210" fmla="*/ 3622920 w 5752662"/>
              <a:gd name="connsiteY210" fmla="*/ 648183 h 2407534"/>
              <a:gd name="connsiteX211" fmla="*/ 3588196 w 5752662"/>
              <a:gd name="connsiteY211" fmla="*/ 717631 h 2407534"/>
              <a:gd name="connsiteX212" fmla="*/ 3611345 w 5752662"/>
              <a:gd name="connsiteY212" fmla="*/ 879676 h 2407534"/>
              <a:gd name="connsiteX213" fmla="*/ 3622920 w 5752662"/>
              <a:gd name="connsiteY213" fmla="*/ 949124 h 2407534"/>
              <a:gd name="connsiteX214" fmla="*/ 3646070 w 5752662"/>
              <a:gd name="connsiteY214" fmla="*/ 1018572 h 2407534"/>
              <a:gd name="connsiteX215" fmla="*/ 3657644 w 5752662"/>
              <a:gd name="connsiteY215" fmla="*/ 1088021 h 2407534"/>
              <a:gd name="connsiteX216" fmla="*/ 3680794 w 5752662"/>
              <a:gd name="connsiteY216" fmla="*/ 1157469 h 2407534"/>
              <a:gd name="connsiteX217" fmla="*/ 3634495 w 5752662"/>
              <a:gd name="connsiteY217" fmla="*/ 1574157 h 2407534"/>
              <a:gd name="connsiteX218" fmla="*/ 3611345 w 5752662"/>
              <a:gd name="connsiteY218" fmla="*/ 1608881 h 2407534"/>
              <a:gd name="connsiteX219" fmla="*/ 3599771 w 5752662"/>
              <a:gd name="connsiteY219" fmla="*/ 1643605 h 2407534"/>
              <a:gd name="connsiteX220" fmla="*/ 3518748 w 5752662"/>
              <a:gd name="connsiteY220" fmla="*/ 1689904 h 2407534"/>
              <a:gd name="connsiteX221" fmla="*/ 3414576 w 5752662"/>
              <a:gd name="connsiteY221" fmla="*/ 1747777 h 2407534"/>
              <a:gd name="connsiteX222" fmla="*/ 3379852 w 5752662"/>
              <a:gd name="connsiteY222" fmla="*/ 1770927 h 2407534"/>
              <a:gd name="connsiteX223" fmla="*/ 3321978 w 5752662"/>
              <a:gd name="connsiteY223" fmla="*/ 1782502 h 2407534"/>
              <a:gd name="connsiteX224" fmla="*/ 3287254 w 5752662"/>
              <a:gd name="connsiteY224" fmla="*/ 1794076 h 2407534"/>
              <a:gd name="connsiteX225" fmla="*/ 2789543 w 5752662"/>
              <a:gd name="connsiteY225" fmla="*/ 1782502 h 2407534"/>
              <a:gd name="connsiteX226" fmla="*/ 2696945 w 5752662"/>
              <a:gd name="connsiteY226" fmla="*/ 1759352 h 2407534"/>
              <a:gd name="connsiteX227" fmla="*/ 2604348 w 5752662"/>
              <a:gd name="connsiteY227" fmla="*/ 1713053 h 2407534"/>
              <a:gd name="connsiteX228" fmla="*/ 2523325 w 5752662"/>
              <a:gd name="connsiteY228" fmla="*/ 1689904 h 2407534"/>
              <a:gd name="connsiteX229" fmla="*/ 2453877 w 5752662"/>
              <a:gd name="connsiteY229" fmla="*/ 1666755 h 2407534"/>
              <a:gd name="connsiteX230" fmla="*/ 2419153 w 5752662"/>
              <a:gd name="connsiteY230" fmla="*/ 1643605 h 2407534"/>
              <a:gd name="connsiteX231" fmla="*/ 2338130 w 5752662"/>
              <a:gd name="connsiteY231" fmla="*/ 1620456 h 2407534"/>
              <a:gd name="connsiteX232" fmla="*/ 2303406 w 5752662"/>
              <a:gd name="connsiteY232" fmla="*/ 1597307 h 2407534"/>
              <a:gd name="connsiteX233" fmla="*/ 2257108 w 5752662"/>
              <a:gd name="connsiteY233" fmla="*/ 1574157 h 2407534"/>
              <a:gd name="connsiteX234" fmla="*/ 2176085 w 5752662"/>
              <a:gd name="connsiteY234" fmla="*/ 1493134 h 2407534"/>
              <a:gd name="connsiteX235" fmla="*/ 2141361 w 5752662"/>
              <a:gd name="connsiteY235" fmla="*/ 1458410 h 2407534"/>
              <a:gd name="connsiteX236" fmla="*/ 2095062 w 5752662"/>
              <a:gd name="connsiteY236" fmla="*/ 1400537 h 2407534"/>
              <a:gd name="connsiteX237" fmla="*/ 2048763 w 5752662"/>
              <a:gd name="connsiteY237" fmla="*/ 1342664 h 2407534"/>
              <a:gd name="connsiteX238" fmla="*/ 2014039 w 5752662"/>
              <a:gd name="connsiteY238" fmla="*/ 1273215 h 2407534"/>
              <a:gd name="connsiteX239" fmla="*/ 1956166 w 5752662"/>
              <a:gd name="connsiteY239" fmla="*/ 1192193 h 2407534"/>
              <a:gd name="connsiteX240" fmla="*/ 1933016 w 5752662"/>
              <a:gd name="connsiteY240" fmla="*/ 914400 h 2407534"/>
              <a:gd name="connsiteX241" fmla="*/ 1921442 w 5752662"/>
              <a:gd name="connsiteY241" fmla="*/ 879676 h 2407534"/>
              <a:gd name="connsiteX242" fmla="*/ 1886718 w 5752662"/>
              <a:gd name="connsiteY242" fmla="*/ 856527 h 2407534"/>
              <a:gd name="connsiteX243" fmla="*/ 1863568 w 5752662"/>
              <a:gd name="connsiteY243" fmla="*/ 833377 h 2407534"/>
              <a:gd name="connsiteX244" fmla="*/ 1817270 w 5752662"/>
              <a:gd name="connsiteY244" fmla="*/ 821803 h 2407534"/>
              <a:gd name="connsiteX245" fmla="*/ 1805695 w 5752662"/>
              <a:gd name="connsiteY245" fmla="*/ 671332 h 2407534"/>
              <a:gd name="connsiteX246" fmla="*/ 1817270 w 5752662"/>
              <a:gd name="connsiteY246" fmla="*/ 636608 h 2407534"/>
              <a:gd name="connsiteX247" fmla="*/ 1851994 w 5752662"/>
              <a:gd name="connsiteY247" fmla="*/ 601884 h 2407534"/>
              <a:gd name="connsiteX248" fmla="*/ 1886718 w 5752662"/>
              <a:gd name="connsiteY248" fmla="*/ 520861 h 2407534"/>
              <a:gd name="connsiteX249" fmla="*/ 1921442 w 5752662"/>
              <a:gd name="connsiteY249" fmla="*/ 451413 h 2407534"/>
              <a:gd name="connsiteX250" fmla="*/ 1886718 w 5752662"/>
              <a:gd name="connsiteY250" fmla="*/ 428264 h 2407534"/>
              <a:gd name="connsiteX251" fmla="*/ 1851994 w 5752662"/>
              <a:gd name="connsiteY251" fmla="*/ 451413 h 2407534"/>
              <a:gd name="connsiteX252" fmla="*/ 1817270 w 5752662"/>
              <a:gd name="connsiteY252" fmla="*/ 462988 h 2407534"/>
              <a:gd name="connsiteX253" fmla="*/ 1759396 w 5752662"/>
              <a:gd name="connsiteY253" fmla="*/ 509286 h 2407534"/>
              <a:gd name="connsiteX254" fmla="*/ 1713097 w 5752662"/>
              <a:gd name="connsiteY254" fmla="*/ 555585 h 2407534"/>
              <a:gd name="connsiteX255" fmla="*/ 1678373 w 5752662"/>
              <a:gd name="connsiteY255" fmla="*/ 671332 h 2407534"/>
              <a:gd name="connsiteX256" fmla="*/ 1689948 w 5752662"/>
              <a:gd name="connsiteY256" fmla="*/ 740780 h 2407534"/>
              <a:gd name="connsiteX257" fmla="*/ 1713097 w 5752662"/>
              <a:gd name="connsiteY257" fmla="*/ 787079 h 2407534"/>
              <a:gd name="connsiteX258" fmla="*/ 1759396 w 5752662"/>
              <a:gd name="connsiteY258" fmla="*/ 856527 h 2407534"/>
              <a:gd name="connsiteX259" fmla="*/ 1794120 w 5752662"/>
              <a:gd name="connsiteY259" fmla="*/ 902826 h 2407534"/>
              <a:gd name="connsiteX260" fmla="*/ 1817270 w 5752662"/>
              <a:gd name="connsiteY260" fmla="*/ 949124 h 2407534"/>
              <a:gd name="connsiteX261" fmla="*/ 1875143 w 5752662"/>
              <a:gd name="connsiteY261" fmla="*/ 1018572 h 2407534"/>
              <a:gd name="connsiteX262" fmla="*/ 1921442 w 5752662"/>
              <a:gd name="connsiteY262" fmla="*/ 1088021 h 2407534"/>
              <a:gd name="connsiteX263" fmla="*/ 1944591 w 5752662"/>
              <a:gd name="connsiteY263" fmla="*/ 1157469 h 2407534"/>
              <a:gd name="connsiteX264" fmla="*/ 1956166 w 5752662"/>
              <a:gd name="connsiteY264" fmla="*/ 1192193 h 2407534"/>
              <a:gd name="connsiteX265" fmla="*/ 1933016 w 5752662"/>
              <a:gd name="connsiteY265" fmla="*/ 1446836 h 2407534"/>
              <a:gd name="connsiteX266" fmla="*/ 1921442 w 5752662"/>
              <a:gd name="connsiteY266" fmla="*/ 1481560 h 2407534"/>
              <a:gd name="connsiteX267" fmla="*/ 1898292 w 5752662"/>
              <a:gd name="connsiteY267" fmla="*/ 1516284 h 2407534"/>
              <a:gd name="connsiteX268" fmla="*/ 1875143 w 5752662"/>
              <a:gd name="connsiteY268" fmla="*/ 1585732 h 2407534"/>
              <a:gd name="connsiteX269" fmla="*/ 1817270 w 5752662"/>
              <a:gd name="connsiteY269" fmla="*/ 1689904 h 2407534"/>
              <a:gd name="connsiteX270" fmla="*/ 1794120 w 5752662"/>
              <a:gd name="connsiteY270" fmla="*/ 1724628 h 2407534"/>
              <a:gd name="connsiteX271" fmla="*/ 1782545 w 5752662"/>
              <a:gd name="connsiteY271" fmla="*/ 1759352 h 2407534"/>
              <a:gd name="connsiteX272" fmla="*/ 1736247 w 5752662"/>
              <a:gd name="connsiteY272" fmla="*/ 1817226 h 2407534"/>
              <a:gd name="connsiteX273" fmla="*/ 1713097 w 5752662"/>
              <a:gd name="connsiteY273" fmla="*/ 1851950 h 2407534"/>
              <a:gd name="connsiteX274" fmla="*/ 1678373 w 5752662"/>
              <a:gd name="connsiteY274" fmla="*/ 1863524 h 2407534"/>
              <a:gd name="connsiteX275" fmla="*/ 1655224 w 5752662"/>
              <a:gd name="connsiteY275" fmla="*/ 1898248 h 2407534"/>
              <a:gd name="connsiteX276" fmla="*/ 1608925 w 5752662"/>
              <a:gd name="connsiteY276" fmla="*/ 1944547 h 2407534"/>
              <a:gd name="connsiteX277" fmla="*/ 1574201 w 5752662"/>
              <a:gd name="connsiteY277" fmla="*/ 2013995 h 2407534"/>
              <a:gd name="connsiteX278" fmla="*/ 1551052 w 5752662"/>
              <a:gd name="connsiteY278" fmla="*/ 2037145 h 2407534"/>
              <a:gd name="connsiteX279" fmla="*/ 1516328 w 5752662"/>
              <a:gd name="connsiteY279" fmla="*/ 2048719 h 2407534"/>
              <a:gd name="connsiteX280" fmla="*/ 1493178 w 5752662"/>
              <a:gd name="connsiteY280" fmla="*/ 2071869 h 2407534"/>
              <a:gd name="connsiteX281" fmla="*/ 1458454 w 5752662"/>
              <a:gd name="connsiteY281" fmla="*/ 2095018 h 2407534"/>
              <a:gd name="connsiteX282" fmla="*/ 1435305 w 5752662"/>
              <a:gd name="connsiteY282" fmla="*/ 2129742 h 2407534"/>
              <a:gd name="connsiteX283" fmla="*/ 1423730 w 5752662"/>
              <a:gd name="connsiteY283" fmla="*/ 2176041 h 2407534"/>
              <a:gd name="connsiteX284" fmla="*/ 1400581 w 5752662"/>
              <a:gd name="connsiteY284" fmla="*/ 2268638 h 2407534"/>
              <a:gd name="connsiteX285" fmla="*/ 1354282 w 5752662"/>
              <a:gd name="connsiteY285" fmla="*/ 2326512 h 2407534"/>
              <a:gd name="connsiteX286" fmla="*/ 1319558 w 5752662"/>
              <a:gd name="connsiteY286" fmla="*/ 2338086 h 2407534"/>
              <a:gd name="connsiteX287" fmla="*/ 1261685 w 5752662"/>
              <a:gd name="connsiteY287" fmla="*/ 2361236 h 2407534"/>
              <a:gd name="connsiteX288" fmla="*/ 1192237 w 5752662"/>
              <a:gd name="connsiteY288" fmla="*/ 2384385 h 2407534"/>
              <a:gd name="connsiteX289" fmla="*/ 1157513 w 5752662"/>
              <a:gd name="connsiteY289" fmla="*/ 2395960 h 2407534"/>
              <a:gd name="connsiteX290" fmla="*/ 1111214 w 5752662"/>
              <a:gd name="connsiteY290" fmla="*/ 2407534 h 2407534"/>
              <a:gd name="connsiteX291" fmla="*/ 694525 w 5752662"/>
              <a:gd name="connsiteY291" fmla="*/ 2384385 h 2407534"/>
              <a:gd name="connsiteX292" fmla="*/ 601928 w 5752662"/>
              <a:gd name="connsiteY292" fmla="*/ 2338086 h 2407534"/>
              <a:gd name="connsiteX293" fmla="*/ 578778 w 5752662"/>
              <a:gd name="connsiteY293" fmla="*/ 2314937 h 2407534"/>
              <a:gd name="connsiteX294" fmla="*/ 497756 w 5752662"/>
              <a:gd name="connsiteY294" fmla="*/ 2280213 h 2407534"/>
              <a:gd name="connsiteX295" fmla="*/ 439882 w 5752662"/>
              <a:gd name="connsiteY295" fmla="*/ 2268638 h 2407534"/>
              <a:gd name="connsiteX296" fmla="*/ 405158 w 5752662"/>
              <a:gd name="connsiteY296" fmla="*/ 2233914 h 2407534"/>
              <a:gd name="connsiteX297" fmla="*/ 370434 w 5752662"/>
              <a:gd name="connsiteY297" fmla="*/ 2222340 h 2407534"/>
              <a:gd name="connsiteX298" fmla="*/ 358859 w 5752662"/>
              <a:gd name="connsiteY298" fmla="*/ 2187615 h 2407534"/>
              <a:gd name="connsiteX299" fmla="*/ 335710 w 5752662"/>
              <a:gd name="connsiteY299" fmla="*/ 2152891 h 2407534"/>
              <a:gd name="connsiteX300" fmla="*/ 324135 w 5752662"/>
              <a:gd name="connsiteY300" fmla="*/ 2118167 h 2407534"/>
              <a:gd name="connsiteX301" fmla="*/ 300986 w 5752662"/>
              <a:gd name="connsiteY301" fmla="*/ 2071869 h 2407534"/>
              <a:gd name="connsiteX302" fmla="*/ 289411 w 5752662"/>
              <a:gd name="connsiteY302" fmla="*/ 2037145 h 2407534"/>
              <a:gd name="connsiteX303" fmla="*/ 254687 w 5752662"/>
              <a:gd name="connsiteY303" fmla="*/ 1967696 h 2407534"/>
              <a:gd name="connsiteX304" fmla="*/ 243113 w 5752662"/>
              <a:gd name="connsiteY304" fmla="*/ 1701479 h 2407534"/>
              <a:gd name="connsiteX305" fmla="*/ 219963 w 5752662"/>
              <a:gd name="connsiteY305" fmla="*/ 1632031 h 2407534"/>
              <a:gd name="connsiteX306" fmla="*/ 185239 w 5752662"/>
              <a:gd name="connsiteY306" fmla="*/ 1527858 h 2407534"/>
              <a:gd name="connsiteX307" fmla="*/ 173664 w 5752662"/>
              <a:gd name="connsiteY307" fmla="*/ 1493134 h 2407534"/>
              <a:gd name="connsiteX308" fmla="*/ 162090 w 5752662"/>
              <a:gd name="connsiteY308" fmla="*/ 1446836 h 2407534"/>
              <a:gd name="connsiteX309" fmla="*/ 138940 w 5752662"/>
              <a:gd name="connsiteY309" fmla="*/ 1377388 h 2407534"/>
              <a:gd name="connsiteX310" fmla="*/ 115791 w 5752662"/>
              <a:gd name="connsiteY310" fmla="*/ 1307940 h 2407534"/>
              <a:gd name="connsiteX311" fmla="*/ 92642 w 5752662"/>
              <a:gd name="connsiteY311" fmla="*/ 1238491 h 2407534"/>
              <a:gd name="connsiteX312" fmla="*/ 69492 w 5752662"/>
              <a:gd name="connsiteY312" fmla="*/ 1145894 h 2407534"/>
              <a:gd name="connsiteX313" fmla="*/ 57918 w 5752662"/>
              <a:gd name="connsiteY313" fmla="*/ 1088021 h 2407534"/>
              <a:gd name="connsiteX314" fmla="*/ 34768 w 5752662"/>
              <a:gd name="connsiteY314" fmla="*/ 1018572 h 2407534"/>
              <a:gd name="connsiteX315" fmla="*/ 23194 w 5752662"/>
              <a:gd name="connsiteY315" fmla="*/ 983848 h 2407534"/>
              <a:gd name="connsiteX316" fmla="*/ 44 w 5752662"/>
              <a:gd name="connsiteY316" fmla="*/ 937550 h 2407534"/>
              <a:gd name="connsiteX317" fmla="*/ 405158 w 5752662"/>
              <a:gd name="connsiteY317" fmla="*/ 717631 h 2407534"/>
              <a:gd name="connsiteX0" fmla="*/ 277837 w 5752662"/>
              <a:gd name="connsiteY0" fmla="*/ 810228 h 2407534"/>
              <a:gd name="connsiteX1" fmla="*/ 277837 w 5752662"/>
              <a:gd name="connsiteY1" fmla="*/ 810228 h 2407534"/>
              <a:gd name="connsiteX2" fmla="*/ 509330 w 5752662"/>
              <a:gd name="connsiteY2" fmla="*/ 810228 h 2407534"/>
              <a:gd name="connsiteX3" fmla="*/ 578778 w 5752662"/>
              <a:gd name="connsiteY3" fmla="*/ 844952 h 2407534"/>
              <a:gd name="connsiteX4" fmla="*/ 613502 w 5752662"/>
              <a:gd name="connsiteY4" fmla="*/ 856527 h 2407534"/>
              <a:gd name="connsiteX5" fmla="*/ 659801 w 5752662"/>
              <a:gd name="connsiteY5" fmla="*/ 891251 h 2407534"/>
              <a:gd name="connsiteX6" fmla="*/ 706100 w 5752662"/>
              <a:gd name="connsiteY6" fmla="*/ 914400 h 2407534"/>
              <a:gd name="connsiteX7" fmla="*/ 763973 w 5752662"/>
              <a:gd name="connsiteY7" fmla="*/ 949124 h 2407534"/>
              <a:gd name="connsiteX8" fmla="*/ 775548 w 5752662"/>
              <a:gd name="connsiteY8" fmla="*/ 983848 h 2407534"/>
              <a:gd name="connsiteX9" fmla="*/ 821847 w 5752662"/>
              <a:gd name="connsiteY9" fmla="*/ 1041722 h 2407534"/>
              <a:gd name="connsiteX10" fmla="*/ 844996 w 5752662"/>
              <a:gd name="connsiteY10" fmla="*/ 1111170 h 2407534"/>
              <a:gd name="connsiteX11" fmla="*/ 856571 w 5752662"/>
              <a:gd name="connsiteY11" fmla="*/ 1157469 h 2407534"/>
              <a:gd name="connsiteX12" fmla="*/ 879720 w 5752662"/>
              <a:gd name="connsiteY12" fmla="*/ 1226917 h 2407534"/>
              <a:gd name="connsiteX13" fmla="*/ 868145 w 5752662"/>
              <a:gd name="connsiteY13" fmla="*/ 1296365 h 2407534"/>
              <a:gd name="connsiteX14" fmla="*/ 798697 w 5752662"/>
              <a:gd name="connsiteY14" fmla="*/ 1435261 h 2407534"/>
              <a:gd name="connsiteX15" fmla="*/ 763973 w 5752662"/>
              <a:gd name="connsiteY15" fmla="*/ 1446836 h 2407534"/>
              <a:gd name="connsiteX16" fmla="*/ 706100 w 5752662"/>
              <a:gd name="connsiteY16" fmla="*/ 1504709 h 2407534"/>
              <a:gd name="connsiteX17" fmla="*/ 682951 w 5752662"/>
              <a:gd name="connsiteY17" fmla="*/ 1539433 h 2407534"/>
              <a:gd name="connsiteX18" fmla="*/ 659801 w 5752662"/>
              <a:gd name="connsiteY18" fmla="*/ 1562583 h 2407534"/>
              <a:gd name="connsiteX19" fmla="*/ 636652 w 5752662"/>
              <a:gd name="connsiteY19" fmla="*/ 1678329 h 2407534"/>
              <a:gd name="connsiteX20" fmla="*/ 648227 w 5752662"/>
              <a:gd name="connsiteY20" fmla="*/ 1851950 h 2407534"/>
              <a:gd name="connsiteX21" fmla="*/ 729249 w 5752662"/>
              <a:gd name="connsiteY21" fmla="*/ 1898248 h 2407534"/>
              <a:gd name="connsiteX22" fmla="*/ 763973 w 5752662"/>
              <a:gd name="connsiteY22" fmla="*/ 1909823 h 2407534"/>
              <a:gd name="connsiteX23" fmla="*/ 810272 w 5752662"/>
              <a:gd name="connsiteY23" fmla="*/ 1921398 h 2407534"/>
              <a:gd name="connsiteX24" fmla="*/ 891295 w 5752662"/>
              <a:gd name="connsiteY24" fmla="*/ 1944547 h 2407534"/>
              <a:gd name="connsiteX25" fmla="*/ 1088064 w 5752662"/>
              <a:gd name="connsiteY25" fmla="*/ 1932972 h 2407534"/>
              <a:gd name="connsiteX26" fmla="*/ 1111214 w 5752662"/>
              <a:gd name="connsiteY26" fmla="*/ 1909823 h 2407534"/>
              <a:gd name="connsiteX27" fmla="*/ 1134363 w 5752662"/>
              <a:gd name="connsiteY27" fmla="*/ 1840375 h 2407534"/>
              <a:gd name="connsiteX28" fmla="*/ 1122789 w 5752662"/>
              <a:gd name="connsiteY28" fmla="*/ 1724628 h 2407534"/>
              <a:gd name="connsiteX29" fmla="*/ 1099639 w 5752662"/>
              <a:gd name="connsiteY29" fmla="*/ 1655180 h 2407534"/>
              <a:gd name="connsiteX30" fmla="*/ 1088064 w 5752662"/>
              <a:gd name="connsiteY30" fmla="*/ 1585732 h 2407534"/>
              <a:gd name="connsiteX31" fmla="*/ 1064915 w 5752662"/>
              <a:gd name="connsiteY31" fmla="*/ 1516284 h 2407534"/>
              <a:gd name="connsiteX32" fmla="*/ 1041766 w 5752662"/>
              <a:gd name="connsiteY32" fmla="*/ 1423686 h 2407534"/>
              <a:gd name="connsiteX33" fmla="*/ 1053340 w 5752662"/>
              <a:gd name="connsiteY33" fmla="*/ 1145894 h 2407534"/>
              <a:gd name="connsiteX34" fmla="*/ 1064915 w 5752662"/>
              <a:gd name="connsiteY34" fmla="*/ 1111170 h 2407534"/>
              <a:gd name="connsiteX35" fmla="*/ 1076490 w 5752662"/>
              <a:gd name="connsiteY35" fmla="*/ 1064871 h 2407534"/>
              <a:gd name="connsiteX36" fmla="*/ 1088064 w 5752662"/>
              <a:gd name="connsiteY36" fmla="*/ 1006998 h 2407534"/>
              <a:gd name="connsiteX37" fmla="*/ 1111214 w 5752662"/>
              <a:gd name="connsiteY37" fmla="*/ 960699 h 2407534"/>
              <a:gd name="connsiteX38" fmla="*/ 1122789 w 5752662"/>
              <a:gd name="connsiteY38" fmla="*/ 891251 h 2407534"/>
              <a:gd name="connsiteX39" fmla="*/ 1145938 w 5752662"/>
              <a:gd name="connsiteY39" fmla="*/ 844952 h 2407534"/>
              <a:gd name="connsiteX40" fmla="*/ 1157513 w 5752662"/>
              <a:gd name="connsiteY40" fmla="*/ 810228 h 2407534"/>
              <a:gd name="connsiteX41" fmla="*/ 1169087 w 5752662"/>
              <a:gd name="connsiteY41" fmla="*/ 763929 h 2407534"/>
              <a:gd name="connsiteX42" fmla="*/ 1180662 w 5752662"/>
              <a:gd name="connsiteY42" fmla="*/ 729205 h 2407534"/>
              <a:gd name="connsiteX43" fmla="*/ 1192237 w 5752662"/>
              <a:gd name="connsiteY43" fmla="*/ 671332 h 2407534"/>
              <a:gd name="connsiteX44" fmla="*/ 1238535 w 5752662"/>
              <a:gd name="connsiteY44" fmla="*/ 590309 h 2407534"/>
              <a:gd name="connsiteX45" fmla="*/ 1273259 w 5752662"/>
              <a:gd name="connsiteY45" fmla="*/ 486137 h 2407534"/>
              <a:gd name="connsiteX46" fmla="*/ 1296409 w 5752662"/>
              <a:gd name="connsiteY46" fmla="*/ 416689 h 2407534"/>
              <a:gd name="connsiteX47" fmla="*/ 1307983 w 5752662"/>
              <a:gd name="connsiteY47" fmla="*/ 381965 h 2407534"/>
              <a:gd name="connsiteX48" fmla="*/ 1319558 w 5752662"/>
              <a:gd name="connsiteY48" fmla="*/ 335666 h 2407534"/>
              <a:gd name="connsiteX49" fmla="*/ 1365857 w 5752662"/>
              <a:gd name="connsiteY49" fmla="*/ 289367 h 2407534"/>
              <a:gd name="connsiteX50" fmla="*/ 1481604 w 5752662"/>
              <a:gd name="connsiteY50" fmla="*/ 219919 h 2407534"/>
              <a:gd name="connsiteX51" fmla="*/ 1516328 w 5752662"/>
              <a:gd name="connsiteY51" fmla="*/ 208345 h 2407534"/>
              <a:gd name="connsiteX52" fmla="*/ 1585776 w 5752662"/>
              <a:gd name="connsiteY52" fmla="*/ 173621 h 2407534"/>
              <a:gd name="connsiteX53" fmla="*/ 1678373 w 5752662"/>
              <a:gd name="connsiteY53" fmla="*/ 127322 h 2407534"/>
              <a:gd name="connsiteX54" fmla="*/ 1747821 w 5752662"/>
              <a:gd name="connsiteY54" fmla="*/ 104172 h 2407534"/>
              <a:gd name="connsiteX55" fmla="*/ 1782545 w 5752662"/>
              <a:gd name="connsiteY55" fmla="*/ 92598 h 2407534"/>
              <a:gd name="connsiteX56" fmla="*/ 1898292 w 5752662"/>
              <a:gd name="connsiteY56" fmla="*/ 57874 h 2407534"/>
              <a:gd name="connsiteX57" fmla="*/ 1956166 w 5752662"/>
              <a:gd name="connsiteY57" fmla="*/ 34724 h 2407534"/>
              <a:gd name="connsiteX58" fmla="*/ 2071913 w 5752662"/>
              <a:gd name="connsiteY58" fmla="*/ 11575 h 2407534"/>
              <a:gd name="connsiteX59" fmla="*/ 2118211 w 5752662"/>
              <a:gd name="connsiteY59" fmla="*/ 0 h 2407534"/>
              <a:gd name="connsiteX60" fmla="*/ 2430728 w 5752662"/>
              <a:gd name="connsiteY60" fmla="*/ 11575 h 2407534"/>
              <a:gd name="connsiteX61" fmla="*/ 2534900 w 5752662"/>
              <a:gd name="connsiteY61" fmla="*/ 46299 h 2407534"/>
              <a:gd name="connsiteX62" fmla="*/ 2569624 w 5752662"/>
              <a:gd name="connsiteY62" fmla="*/ 57874 h 2407534"/>
              <a:gd name="connsiteX63" fmla="*/ 2662221 w 5752662"/>
              <a:gd name="connsiteY63" fmla="*/ 127322 h 2407534"/>
              <a:gd name="connsiteX64" fmla="*/ 2696945 w 5752662"/>
              <a:gd name="connsiteY64" fmla="*/ 150471 h 2407534"/>
              <a:gd name="connsiteX65" fmla="*/ 2743244 w 5752662"/>
              <a:gd name="connsiteY65" fmla="*/ 254643 h 2407534"/>
              <a:gd name="connsiteX66" fmla="*/ 2754819 w 5752662"/>
              <a:gd name="connsiteY66" fmla="*/ 289367 h 2407534"/>
              <a:gd name="connsiteX67" fmla="*/ 2731670 w 5752662"/>
              <a:gd name="connsiteY67" fmla="*/ 393540 h 2407534"/>
              <a:gd name="connsiteX68" fmla="*/ 2685371 w 5752662"/>
              <a:gd name="connsiteY68" fmla="*/ 428264 h 2407534"/>
              <a:gd name="connsiteX69" fmla="*/ 2477027 w 5752662"/>
              <a:gd name="connsiteY69" fmla="*/ 439838 h 2407534"/>
              <a:gd name="connsiteX70" fmla="*/ 2419153 w 5752662"/>
              <a:gd name="connsiteY70" fmla="*/ 451413 h 2407534"/>
              <a:gd name="connsiteX71" fmla="*/ 2361280 w 5752662"/>
              <a:gd name="connsiteY71" fmla="*/ 497712 h 2407534"/>
              <a:gd name="connsiteX72" fmla="*/ 2291832 w 5752662"/>
              <a:gd name="connsiteY72" fmla="*/ 544010 h 2407534"/>
              <a:gd name="connsiteX73" fmla="*/ 2233958 w 5752662"/>
              <a:gd name="connsiteY73" fmla="*/ 590309 h 2407534"/>
              <a:gd name="connsiteX74" fmla="*/ 2245533 w 5752662"/>
              <a:gd name="connsiteY74" fmla="*/ 659757 h 2407534"/>
              <a:gd name="connsiteX75" fmla="*/ 2268682 w 5752662"/>
              <a:gd name="connsiteY75" fmla="*/ 694481 h 2407534"/>
              <a:gd name="connsiteX76" fmla="*/ 2303406 w 5752662"/>
              <a:gd name="connsiteY76" fmla="*/ 706056 h 2407534"/>
              <a:gd name="connsiteX77" fmla="*/ 2419153 w 5752662"/>
              <a:gd name="connsiteY77" fmla="*/ 717631 h 2407534"/>
              <a:gd name="connsiteX78" fmla="*/ 2511751 w 5752662"/>
              <a:gd name="connsiteY78" fmla="*/ 740780 h 2407534"/>
              <a:gd name="connsiteX79" fmla="*/ 2546475 w 5752662"/>
              <a:gd name="connsiteY79" fmla="*/ 752355 h 2407534"/>
              <a:gd name="connsiteX80" fmla="*/ 2615923 w 5752662"/>
              <a:gd name="connsiteY80" fmla="*/ 763929 h 2407534"/>
              <a:gd name="connsiteX81" fmla="*/ 2650647 w 5752662"/>
              <a:gd name="connsiteY81" fmla="*/ 821803 h 2407534"/>
              <a:gd name="connsiteX82" fmla="*/ 2662221 w 5752662"/>
              <a:gd name="connsiteY82" fmla="*/ 856527 h 2407534"/>
              <a:gd name="connsiteX83" fmla="*/ 2685371 w 5752662"/>
              <a:gd name="connsiteY83" fmla="*/ 891251 h 2407534"/>
              <a:gd name="connsiteX84" fmla="*/ 2708520 w 5752662"/>
              <a:gd name="connsiteY84" fmla="*/ 960699 h 2407534"/>
              <a:gd name="connsiteX85" fmla="*/ 2720095 w 5752662"/>
              <a:gd name="connsiteY85" fmla="*/ 1006998 h 2407534"/>
              <a:gd name="connsiteX86" fmla="*/ 2743244 w 5752662"/>
              <a:gd name="connsiteY86" fmla="*/ 1041722 h 2407534"/>
              <a:gd name="connsiteX87" fmla="*/ 2766394 w 5752662"/>
              <a:gd name="connsiteY87" fmla="*/ 1111170 h 2407534"/>
              <a:gd name="connsiteX88" fmla="*/ 2789543 w 5752662"/>
              <a:gd name="connsiteY88" fmla="*/ 1145894 h 2407534"/>
              <a:gd name="connsiteX89" fmla="*/ 2801118 w 5752662"/>
              <a:gd name="connsiteY89" fmla="*/ 1180618 h 2407534"/>
              <a:gd name="connsiteX90" fmla="*/ 2847416 w 5752662"/>
              <a:gd name="connsiteY90" fmla="*/ 1250066 h 2407534"/>
              <a:gd name="connsiteX91" fmla="*/ 2882140 w 5752662"/>
              <a:gd name="connsiteY91" fmla="*/ 1319514 h 2407534"/>
              <a:gd name="connsiteX92" fmla="*/ 2905290 w 5752662"/>
              <a:gd name="connsiteY92" fmla="*/ 1342664 h 2407534"/>
              <a:gd name="connsiteX93" fmla="*/ 2928439 w 5752662"/>
              <a:gd name="connsiteY93" fmla="*/ 1377388 h 2407534"/>
              <a:gd name="connsiteX94" fmla="*/ 3009462 w 5752662"/>
              <a:gd name="connsiteY94" fmla="*/ 1446836 h 2407534"/>
              <a:gd name="connsiteX95" fmla="*/ 3090485 w 5752662"/>
              <a:gd name="connsiteY95" fmla="*/ 1504709 h 2407534"/>
              <a:gd name="connsiteX96" fmla="*/ 3159933 w 5752662"/>
              <a:gd name="connsiteY96" fmla="*/ 1527858 h 2407534"/>
              <a:gd name="connsiteX97" fmla="*/ 3194657 w 5752662"/>
              <a:gd name="connsiteY97" fmla="*/ 1516284 h 2407534"/>
              <a:gd name="connsiteX98" fmla="*/ 3206232 w 5752662"/>
              <a:gd name="connsiteY98" fmla="*/ 1481560 h 2407534"/>
              <a:gd name="connsiteX99" fmla="*/ 3194657 w 5752662"/>
              <a:gd name="connsiteY99" fmla="*/ 1342664 h 2407534"/>
              <a:gd name="connsiteX100" fmla="*/ 3171508 w 5752662"/>
              <a:gd name="connsiteY100" fmla="*/ 1319514 h 2407534"/>
              <a:gd name="connsiteX101" fmla="*/ 3113634 w 5752662"/>
              <a:gd name="connsiteY101" fmla="*/ 1238491 h 2407534"/>
              <a:gd name="connsiteX102" fmla="*/ 3078910 w 5752662"/>
              <a:gd name="connsiteY102" fmla="*/ 1215342 h 2407534"/>
              <a:gd name="connsiteX103" fmla="*/ 3032611 w 5752662"/>
              <a:gd name="connsiteY103" fmla="*/ 1122745 h 2407534"/>
              <a:gd name="connsiteX104" fmla="*/ 3009462 w 5752662"/>
              <a:gd name="connsiteY104" fmla="*/ 1053296 h 2407534"/>
              <a:gd name="connsiteX105" fmla="*/ 2997887 w 5752662"/>
              <a:gd name="connsiteY105" fmla="*/ 1018572 h 2407534"/>
              <a:gd name="connsiteX106" fmla="*/ 3021037 w 5752662"/>
              <a:gd name="connsiteY106" fmla="*/ 868102 h 2407534"/>
              <a:gd name="connsiteX107" fmla="*/ 3044186 w 5752662"/>
              <a:gd name="connsiteY107" fmla="*/ 798653 h 2407534"/>
              <a:gd name="connsiteX108" fmla="*/ 3090485 w 5752662"/>
              <a:gd name="connsiteY108" fmla="*/ 729205 h 2407534"/>
              <a:gd name="connsiteX109" fmla="*/ 3125209 w 5752662"/>
              <a:gd name="connsiteY109" fmla="*/ 706056 h 2407534"/>
              <a:gd name="connsiteX110" fmla="*/ 3171508 w 5752662"/>
              <a:gd name="connsiteY110" fmla="*/ 636608 h 2407534"/>
              <a:gd name="connsiteX111" fmla="*/ 3183082 w 5752662"/>
              <a:gd name="connsiteY111" fmla="*/ 601884 h 2407534"/>
              <a:gd name="connsiteX112" fmla="*/ 3229381 w 5752662"/>
              <a:gd name="connsiteY112" fmla="*/ 532436 h 2407534"/>
              <a:gd name="connsiteX113" fmla="*/ 3240956 w 5752662"/>
              <a:gd name="connsiteY113" fmla="*/ 497712 h 2407534"/>
              <a:gd name="connsiteX114" fmla="*/ 3333553 w 5752662"/>
              <a:gd name="connsiteY114" fmla="*/ 428264 h 2407534"/>
              <a:gd name="connsiteX115" fmla="*/ 3368277 w 5752662"/>
              <a:gd name="connsiteY115" fmla="*/ 416689 h 2407534"/>
              <a:gd name="connsiteX116" fmla="*/ 3449300 w 5752662"/>
              <a:gd name="connsiteY116" fmla="*/ 381965 h 2407534"/>
              <a:gd name="connsiteX117" fmla="*/ 3472449 w 5752662"/>
              <a:gd name="connsiteY117" fmla="*/ 358815 h 2407534"/>
              <a:gd name="connsiteX118" fmla="*/ 3541897 w 5752662"/>
              <a:gd name="connsiteY118" fmla="*/ 335666 h 2407534"/>
              <a:gd name="connsiteX119" fmla="*/ 3576621 w 5752662"/>
              <a:gd name="connsiteY119" fmla="*/ 324091 h 2407534"/>
              <a:gd name="connsiteX120" fmla="*/ 3646070 w 5752662"/>
              <a:gd name="connsiteY120" fmla="*/ 300942 h 2407534"/>
              <a:gd name="connsiteX121" fmla="*/ 3680794 w 5752662"/>
              <a:gd name="connsiteY121" fmla="*/ 277793 h 2407534"/>
              <a:gd name="connsiteX122" fmla="*/ 3808115 w 5752662"/>
              <a:gd name="connsiteY122" fmla="*/ 243069 h 2407534"/>
              <a:gd name="connsiteX123" fmla="*/ 4051183 w 5752662"/>
              <a:gd name="connsiteY123" fmla="*/ 254643 h 2407534"/>
              <a:gd name="connsiteX124" fmla="*/ 4097482 w 5752662"/>
              <a:gd name="connsiteY124" fmla="*/ 277793 h 2407534"/>
              <a:gd name="connsiteX125" fmla="*/ 4178505 w 5752662"/>
              <a:gd name="connsiteY125" fmla="*/ 300942 h 2407534"/>
              <a:gd name="connsiteX126" fmla="*/ 4224804 w 5752662"/>
              <a:gd name="connsiteY126" fmla="*/ 324091 h 2407534"/>
              <a:gd name="connsiteX127" fmla="*/ 4328976 w 5752662"/>
              <a:gd name="connsiteY127" fmla="*/ 347241 h 2407534"/>
              <a:gd name="connsiteX128" fmla="*/ 4363700 w 5752662"/>
              <a:gd name="connsiteY128" fmla="*/ 358815 h 2407534"/>
              <a:gd name="connsiteX129" fmla="*/ 4433148 w 5752662"/>
              <a:gd name="connsiteY129" fmla="*/ 405114 h 2407534"/>
              <a:gd name="connsiteX130" fmla="*/ 4479447 w 5752662"/>
              <a:gd name="connsiteY130" fmla="*/ 451413 h 2407534"/>
              <a:gd name="connsiteX131" fmla="*/ 4491021 w 5752662"/>
              <a:gd name="connsiteY131" fmla="*/ 486137 h 2407534"/>
              <a:gd name="connsiteX132" fmla="*/ 4444723 w 5752662"/>
              <a:gd name="connsiteY132" fmla="*/ 532436 h 2407534"/>
              <a:gd name="connsiteX133" fmla="*/ 4271102 w 5752662"/>
              <a:gd name="connsiteY133" fmla="*/ 706056 h 2407534"/>
              <a:gd name="connsiteX134" fmla="*/ 4328976 w 5752662"/>
              <a:gd name="connsiteY134" fmla="*/ 787079 h 2407534"/>
              <a:gd name="connsiteX135" fmla="*/ 4352125 w 5752662"/>
              <a:gd name="connsiteY135" fmla="*/ 821803 h 2407534"/>
              <a:gd name="connsiteX136" fmla="*/ 4375275 w 5752662"/>
              <a:gd name="connsiteY136" fmla="*/ 891251 h 2407534"/>
              <a:gd name="connsiteX137" fmla="*/ 4363700 w 5752662"/>
              <a:gd name="connsiteY137" fmla="*/ 960699 h 2407534"/>
              <a:gd name="connsiteX138" fmla="*/ 4375275 w 5752662"/>
              <a:gd name="connsiteY138" fmla="*/ 1018572 h 2407534"/>
              <a:gd name="connsiteX139" fmla="*/ 4398424 w 5752662"/>
              <a:gd name="connsiteY139" fmla="*/ 1099595 h 2407534"/>
              <a:gd name="connsiteX140" fmla="*/ 4421573 w 5752662"/>
              <a:gd name="connsiteY140" fmla="*/ 1122745 h 2407534"/>
              <a:gd name="connsiteX141" fmla="*/ 4502596 w 5752662"/>
              <a:gd name="connsiteY141" fmla="*/ 1180618 h 2407534"/>
              <a:gd name="connsiteX142" fmla="*/ 4537320 w 5752662"/>
              <a:gd name="connsiteY142" fmla="*/ 1192193 h 2407534"/>
              <a:gd name="connsiteX143" fmla="*/ 4595194 w 5752662"/>
              <a:gd name="connsiteY143" fmla="*/ 1180618 h 2407534"/>
              <a:gd name="connsiteX144" fmla="*/ 4653067 w 5752662"/>
              <a:gd name="connsiteY144" fmla="*/ 1134319 h 2407534"/>
              <a:gd name="connsiteX145" fmla="*/ 4664642 w 5752662"/>
              <a:gd name="connsiteY145" fmla="*/ 1099595 h 2407534"/>
              <a:gd name="connsiteX146" fmla="*/ 4641492 w 5752662"/>
              <a:gd name="connsiteY146" fmla="*/ 949124 h 2407534"/>
              <a:gd name="connsiteX147" fmla="*/ 4653067 w 5752662"/>
              <a:gd name="connsiteY147" fmla="*/ 833377 h 2407534"/>
              <a:gd name="connsiteX148" fmla="*/ 4687791 w 5752662"/>
              <a:gd name="connsiteY148" fmla="*/ 798653 h 2407534"/>
              <a:gd name="connsiteX149" fmla="*/ 4710940 w 5752662"/>
              <a:gd name="connsiteY149" fmla="*/ 763929 h 2407534"/>
              <a:gd name="connsiteX150" fmla="*/ 4791963 w 5752662"/>
              <a:gd name="connsiteY150" fmla="*/ 740780 h 2407534"/>
              <a:gd name="connsiteX151" fmla="*/ 4861411 w 5752662"/>
              <a:gd name="connsiteY151" fmla="*/ 717631 h 2407534"/>
              <a:gd name="connsiteX152" fmla="*/ 4896135 w 5752662"/>
              <a:gd name="connsiteY152" fmla="*/ 706056 h 2407534"/>
              <a:gd name="connsiteX153" fmla="*/ 4942434 w 5752662"/>
              <a:gd name="connsiteY153" fmla="*/ 694481 h 2407534"/>
              <a:gd name="connsiteX154" fmla="*/ 5011882 w 5752662"/>
              <a:gd name="connsiteY154" fmla="*/ 682907 h 2407534"/>
              <a:gd name="connsiteX155" fmla="*/ 5092905 w 5752662"/>
              <a:gd name="connsiteY155" fmla="*/ 659757 h 2407534"/>
              <a:gd name="connsiteX156" fmla="*/ 5208652 w 5752662"/>
              <a:gd name="connsiteY156" fmla="*/ 648183 h 2407534"/>
              <a:gd name="connsiteX157" fmla="*/ 5347548 w 5752662"/>
              <a:gd name="connsiteY157" fmla="*/ 613458 h 2407534"/>
              <a:gd name="connsiteX158" fmla="*/ 5393847 w 5752662"/>
              <a:gd name="connsiteY158" fmla="*/ 601884 h 2407534"/>
              <a:gd name="connsiteX159" fmla="*/ 5440145 w 5752662"/>
              <a:gd name="connsiteY159" fmla="*/ 590309 h 2407534"/>
              <a:gd name="connsiteX160" fmla="*/ 5602191 w 5752662"/>
              <a:gd name="connsiteY160" fmla="*/ 601884 h 2407534"/>
              <a:gd name="connsiteX161" fmla="*/ 5706363 w 5752662"/>
              <a:gd name="connsiteY161" fmla="*/ 613458 h 2407534"/>
              <a:gd name="connsiteX162" fmla="*/ 5729513 w 5752662"/>
              <a:gd name="connsiteY162" fmla="*/ 682907 h 2407534"/>
              <a:gd name="connsiteX163" fmla="*/ 5752662 w 5752662"/>
              <a:gd name="connsiteY163" fmla="*/ 844952 h 2407534"/>
              <a:gd name="connsiteX164" fmla="*/ 5741087 w 5752662"/>
              <a:gd name="connsiteY164" fmla="*/ 983848 h 2407534"/>
              <a:gd name="connsiteX165" fmla="*/ 5717938 w 5752662"/>
              <a:gd name="connsiteY165" fmla="*/ 1053296 h 2407534"/>
              <a:gd name="connsiteX166" fmla="*/ 5324399 w 5752662"/>
              <a:gd name="connsiteY166" fmla="*/ 1088021 h 2407534"/>
              <a:gd name="connsiteX167" fmla="*/ 5266525 w 5752662"/>
              <a:gd name="connsiteY167" fmla="*/ 1111170 h 2407534"/>
              <a:gd name="connsiteX168" fmla="*/ 5173928 w 5752662"/>
              <a:gd name="connsiteY168" fmla="*/ 1157469 h 2407534"/>
              <a:gd name="connsiteX169" fmla="*/ 5092905 w 5752662"/>
              <a:gd name="connsiteY169" fmla="*/ 1192193 h 2407534"/>
              <a:gd name="connsiteX170" fmla="*/ 4977158 w 5752662"/>
              <a:gd name="connsiteY170" fmla="*/ 1261641 h 2407534"/>
              <a:gd name="connsiteX171" fmla="*/ 4930859 w 5752662"/>
              <a:gd name="connsiteY171" fmla="*/ 1331089 h 2407534"/>
              <a:gd name="connsiteX172" fmla="*/ 4919285 w 5752662"/>
              <a:gd name="connsiteY172" fmla="*/ 1365813 h 2407534"/>
              <a:gd name="connsiteX173" fmla="*/ 4896135 w 5752662"/>
              <a:gd name="connsiteY173" fmla="*/ 1388962 h 2407534"/>
              <a:gd name="connsiteX174" fmla="*/ 4872986 w 5752662"/>
              <a:gd name="connsiteY174" fmla="*/ 1423686 h 2407534"/>
              <a:gd name="connsiteX175" fmla="*/ 4826687 w 5752662"/>
              <a:gd name="connsiteY175" fmla="*/ 1469985 h 2407534"/>
              <a:gd name="connsiteX176" fmla="*/ 4757239 w 5752662"/>
              <a:gd name="connsiteY176" fmla="*/ 1551008 h 2407534"/>
              <a:gd name="connsiteX177" fmla="*/ 4722515 w 5752662"/>
              <a:gd name="connsiteY177" fmla="*/ 1574157 h 2407534"/>
              <a:gd name="connsiteX178" fmla="*/ 4664642 w 5752662"/>
              <a:gd name="connsiteY178" fmla="*/ 1608881 h 2407534"/>
              <a:gd name="connsiteX179" fmla="*/ 4606768 w 5752662"/>
              <a:gd name="connsiteY179" fmla="*/ 1643605 h 2407534"/>
              <a:gd name="connsiteX180" fmla="*/ 4537320 w 5752662"/>
              <a:gd name="connsiteY180" fmla="*/ 1678329 h 2407534"/>
              <a:gd name="connsiteX181" fmla="*/ 4282677 w 5752662"/>
              <a:gd name="connsiteY181" fmla="*/ 1666755 h 2407534"/>
              <a:gd name="connsiteX182" fmla="*/ 4155356 w 5752662"/>
              <a:gd name="connsiteY182" fmla="*/ 1655180 h 2407534"/>
              <a:gd name="connsiteX183" fmla="*/ 4120632 w 5752662"/>
              <a:gd name="connsiteY183" fmla="*/ 1632031 h 2407534"/>
              <a:gd name="connsiteX184" fmla="*/ 4051183 w 5752662"/>
              <a:gd name="connsiteY184" fmla="*/ 1608881 h 2407534"/>
              <a:gd name="connsiteX185" fmla="*/ 4016459 w 5752662"/>
              <a:gd name="connsiteY185" fmla="*/ 1597307 h 2407534"/>
              <a:gd name="connsiteX186" fmla="*/ 3981735 w 5752662"/>
              <a:gd name="connsiteY186" fmla="*/ 1585732 h 2407534"/>
              <a:gd name="connsiteX187" fmla="*/ 3923862 w 5752662"/>
              <a:gd name="connsiteY187" fmla="*/ 1527858 h 2407534"/>
              <a:gd name="connsiteX188" fmla="*/ 3889138 w 5752662"/>
              <a:gd name="connsiteY188" fmla="*/ 1493134 h 2407534"/>
              <a:gd name="connsiteX189" fmla="*/ 3865989 w 5752662"/>
              <a:gd name="connsiteY189" fmla="*/ 1458410 h 2407534"/>
              <a:gd name="connsiteX190" fmla="*/ 3842839 w 5752662"/>
              <a:gd name="connsiteY190" fmla="*/ 1377388 h 2407534"/>
              <a:gd name="connsiteX191" fmla="*/ 3819690 w 5752662"/>
              <a:gd name="connsiteY191" fmla="*/ 1319514 h 2407534"/>
              <a:gd name="connsiteX192" fmla="*/ 3808115 w 5752662"/>
              <a:gd name="connsiteY192" fmla="*/ 1261641 h 2407534"/>
              <a:gd name="connsiteX193" fmla="*/ 3819690 w 5752662"/>
              <a:gd name="connsiteY193" fmla="*/ 1076446 h 2407534"/>
              <a:gd name="connsiteX194" fmla="*/ 3854414 w 5752662"/>
              <a:gd name="connsiteY194" fmla="*/ 960699 h 2407534"/>
              <a:gd name="connsiteX195" fmla="*/ 3877563 w 5752662"/>
              <a:gd name="connsiteY195" fmla="*/ 891251 h 2407534"/>
              <a:gd name="connsiteX196" fmla="*/ 3889138 w 5752662"/>
              <a:gd name="connsiteY196" fmla="*/ 856527 h 2407534"/>
              <a:gd name="connsiteX197" fmla="*/ 3958586 w 5752662"/>
              <a:gd name="connsiteY197" fmla="*/ 763929 h 2407534"/>
              <a:gd name="connsiteX198" fmla="*/ 3993310 w 5752662"/>
              <a:gd name="connsiteY198" fmla="*/ 752355 h 2407534"/>
              <a:gd name="connsiteX199" fmla="*/ 4016459 w 5752662"/>
              <a:gd name="connsiteY199" fmla="*/ 717631 h 2407534"/>
              <a:gd name="connsiteX200" fmla="*/ 4028034 w 5752662"/>
              <a:gd name="connsiteY200" fmla="*/ 682907 h 2407534"/>
              <a:gd name="connsiteX201" fmla="*/ 4051183 w 5752662"/>
              <a:gd name="connsiteY201" fmla="*/ 659757 h 2407534"/>
              <a:gd name="connsiteX202" fmla="*/ 4062758 w 5752662"/>
              <a:gd name="connsiteY202" fmla="*/ 625033 h 2407534"/>
              <a:gd name="connsiteX203" fmla="*/ 4051183 w 5752662"/>
              <a:gd name="connsiteY203" fmla="*/ 578734 h 2407534"/>
              <a:gd name="connsiteX204" fmla="*/ 3865989 w 5752662"/>
              <a:gd name="connsiteY204" fmla="*/ 544010 h 2407534"/>
              <a:gd name="connsiteX205" fmla="*/ 3819690 w 5752662"/>
              <a:gd name="connsiteY205" fmla="*/ 555585 h 2407534"/>
              <a:gd name="connsiteX206" fmla="*/ 3761816 w 5752662"/>
              <a:gd name="connsiteY206" fmla="*/ 567160 h 2407534"/>
              <a:gd name="connsiteX207" fmla="*/ 3727092 w 5752662"/>
              <a:gd name="connsiteY207" fmla="*/ 590309 h 2407534"/>
              <a:gd name="connsiteX208" fmla="*/ 3692368 w 5752662"/>
              <a:gd name="connsiteY208" fmla="*/ 601884 h 2407534"/>
              <a:gd name="connsiteX209" fmla="*/ 3622920 w 5752662"/>
              <a:gd name="connsiteY209" fmla="*/ 648183 h 2407534"/>
              <a:gd name="connsiteX210" fmla="*/ 3588196 w 5752662"/>
              <a:gd name="connsiteY210" fmla="*/ 717631 h 2407534"/>
              <a:gd name="connsiteX211" fmla="*/ 3611345 w 5752662"/>
              <a:gd name="connsiteY211" fmla="*/ 879676 h 2407534"/>
              <a:gd name="connsiteX212" fmla="*/ 3622920 w 5752662"/>
              <a:gd name="connsiteY212" fmla="*/ 949124 h 2407534"/>
              <a:gd name="connsiteX213" fmla="*/ 3646070 w 5752662"/>
              <a:gd name="connsiteY213" fmla="*/ 1018572 h 2407534"/>
              <a:gd name="connsiteX214" fmla="*/ 3657644 w 5752662"/>
              <a:gd name="connsiteY214" fmla="*/ 1088021 h 2407534"/>
              <a:gd name="connsiteX215" fmla="*/ 3680794 w 5752662"/>
              <a:gd name="connsiteY215" fmla="*/ 1157469 h 2407534"/>
              <a:gd name="connsiteX216" fmla="*/ 3634495 w 5752662"/>
              <a:gd name="connsiteY216" fmla="*/ 1574157 h 2407534"/>
              <a:gd name="connsiteX217" fmla="*/ 3611345 w 5752662"/>
              <a:gd name="connsiteY217" fmla="*/ 1608881 h 2407534"/>
              <a:gd name="connsiteX218" fmla="*/ 3599771 w 5752662"/>
              <a:gd name="connsiteY218" fmla="*/ 1643605 h 2407534"/>
              <a:gd name="connsiteX219" fmla="*/ 3518748 w 5752662"/>
              <a:gd name="connsiteY219" fmla="*/ 1689904 h 2407534"/>
              <a:gd name="connsiteX220" fmla="*/ 3414576 w 5752662"/>
              <a:gd name="connsiteY220" fmla="*/ 1747777 h 2407534"/>
              <a:gd name="connsiteX221" fmla="*/ 3379852 w 5752662"/>
              <a:gd name="connsiteY221" fmla="*/ 1770927 h 2407534"/>
              <a:gd name="connsiteX222" fmla="*/ 3321978 w 5752662"/>
              <a:gd name="connsiteY222" fmla="*/ 1782502 h 2407534"/>
              <a:gd name="connsiteX223" fmla="*/ 3287254 w 5752662"/>
              <a:gd name="connsiteY223" fmla="*/ 1794076 h 2407534"/>
              <a:gd name="connsiteX224" fmla="*/ 2789543 w 5752662"/>
              <a:gd name="connsiteY224" fmla="*/ 1782502 h 2407534"/>
              <a:gd name="connsiteX225" fmla="*/ 2696945 w 5752662"/>
              <a:gd name="connsiteY225" fmla="*/ 1759352 h 2407534"/>
              <a:gd name="connsiteX226" fmla="*/ 2604348 w 5752662"/>
              <a:gd name="connsiteY226" fmla="*/ 1713053 h 2407534"/>
              <a:gd name="connsiteX227" fmla="*/ 2523325 w 5752662"/>
              <a:gd name="connsiteY227" fmla="*/ 1689904 h 2407534"/>
              <a:gd name="connsiteX228" fmla="*/ 2453877 w 5752662"/>
              <a:gd name="connsiteY228" fmla="*/ 1666755 h 2407534"/>
              <a:gd name="connsiteX229" fmla="*/ 2419153 w 5752662"/>
              <a:gd name="connsiteY229" fmla="*/ 1643605 h 2407534"/>
              <a:gd name="connsiteX230" fmla="*/ 2338130 w 5752662"/>
              <a:gd name="connsiteY230" fmla="*/ 1620456 h 2407534"/>
              <a:gd name="connsiteX231" fmla="*/ 2303406 w 5752662"/>
              <a:gd name="connsiteY231" fmla="*/ 1597307 h 2407534"/>
              <a:gd name="connsiteX232" fmla="*/ 2257108 w 5752662"/>
              <a:gd name="connsiteY232" fmla="*/ 1574157 h 2407534"/>
              <a:gd name="connsiteX233" fmla="*/ 2176085 w 5752662"/>
              <a:gd name="connsiteY233" fmla="*/ 1493134 h 2407534"/>
              <a:gd name="connsiteX234" fmla="*/ 2141361 w 5752662"/>
              <a:gd name="connsiteY234" fmla="*/ 1458410 h 2407534"/>
              <a:gd name="connsiteX235" fmla="*/ 2095062 w 5752662"/>
              <a:gd name="connsiteY235" fmla="*/ 1400537 h 2407534"/>
              <a:gd name="connsiteX236" fmla="*/ 2048763 w 5752662"/>
              <a:gd name="connsiteY236" fmla="*/ 1342664 h 2407534"/>
              <a:gd name="connsiteX237" fmla="*/ 2014039 w 5752662"/>
              <a:gd name="connsiteY237" fmla="*/ 1273215 h 2407534"/>
              <a:gd name="connsiteX238" fmla="*/ 1956166 w 5752662"/>
              <a:gd name="connsiteY238" fmla="*/ 1192193 h 2407534"/>
              <a:gd name="connsiteX239" fmla="*/ 1933016 w 5752662"/>
              <a:gd name="connsiteY239" fmla="*/ 914400 h 2407534"/>
              <a:gd name="connsiteX240" fmla="*/ 1921442 w 5752662"/>
              <a:gd name="connsiteY240" fmla="*/ 879676 h 2407534"/>
              <a:gd name="connsiteX241" fmla="*/ 1886718 w 5752662"/>
              <a:gd name="connsiteY241" fmla="*/ 856527 h 2407534"/>
              <a:gd name="connsiteX242" fmla="*/ 1863568 w 5752662"/>
              <a:gd name="connsiteY242" fmla="*/ 833377 h 2407534"/>
              <a:gd name="connsiteX243" fmla="*/ 1817270 w 5752662"/>
              <a:gd name="connsiteY243" fmla="*/ 821803 h 2407534"/>
              <a:gd name="connsiteX244" fmla="*/ 1805695 w 5752662"/>
              <a:gd name="connsiteY244" fmla="*/ 671332 h 2407534"/>
              <a:gd name="connsiteX245" fmla="*/ 1817270 w 5752662"/>
              <a:gd name="connsiteY245" fmla="*/ 636608 h 2407534"/>
              <a:gd name="connsiteX246" fmla="*/ 1851994 w 5752662"/>
              <a:gd name="connsiteY246" fmla="*/ 601884 h 2407534"/>
              <a:gd name="connsiteX247" fmla="*/ 1886718 w 5752662"/>
              <a:gd name="connsiteY247" fmla="*/ 520861 h 2407534"/>
              <a:gd name="connsiteX248" fmla="*/ 1921442 w 5752662"/>
              <a:gd name="connsiteY248" fmla="*/ 451413 h 2407534"/>
              <a:gd name="connsiteX249" fmla="*/ 1886718 w 5752662"/>
              <a:gd name="connsiteY249" fmla="*/ 428264 h 2407534"/>
              <a:gd name="connsiteX250" fmla="*/ 1851994 w 5752662"/>
              <a:gd name="connsiteY250" fmla="*/ 451413 h 2407534"/>
              <a:gd name="connsiteX251" fmla="*/ 1817270 w 5752662"/>
              <a:gd name="connsiteY251" fmla="*/ 462988 h 2407534"/>
              <a:gd name="connsiteX252" fmla="*/ 1759396 w 5752662"/>
              <a:gd name="connsiteY252" fmla="*/ 509286 h 2407534"/>
              <a:gd name="connsiteX253" fmla="*/ 1713097 w 5752662"/>
              <a:gd name="connsiteY253" fmla="*/ 555585 h 2407534"/>
              <a:gd name="connsiteX254" fmla="*/ 1678373 w 5752662"/>
              <a:gd name="connsiteY254" fmla="*/ 671332 h 2407534"/>
              <a:gd name="connsiteX255" fmla="*/ 1689948 w 5752662"/>
              <a:gd name="connsiteY255" fmla="*/ 740780 h 2407534"/>
              <a:gd name="connsiteX256" fmla="*/ 1713097 w 5752662"/>
              <a:gd name="connsiteY256" fmla="*/ 787079 h 2407534"/>
              <a:gd name="connsiteX257" fmla="*/ 1759396 w 5752662"/>
              <a:gd name="connsiteY257" fmla="*/ 856527 h 2407534"/>
              <a:gd name="connsiteX258" fmla="*/ 1794120 w 5752662"/>
              <a:gd name="connsiteY258" fmla="*/ 902826 h 2407534"/>
              <a:gd name="connsiteX259" fmla="*/ 1817270 w 5752662"/>
              <a:gd name="connsiteY259" fmla="*/ 949124 h 2407534"/>
              <a:gd name="connsiteX260" fmla="*/ 1875143 w 5752662"/>
              <a:gd name="connsiteY260" fmla="*/ 1018572 h 2407534"/>
              <a:gd name="connsiteX261" fmla="*/ 1921442 w 5752662"/>
              <a:gd name="connsiteY261" fmla="*/ 1088021 h 2407534"/>
              <a:gd name="connsiteX262" fmla="*/ 1944591 w 5752662"/>
              <a:gd name="connsiteY262" fmla="*/ 1157469 h 2407534"/>
              <a:gd name="connsiteX263" fmla="*/ 1956166 w 5752662"/>
              <a:gd name="connsiteY263" fmla="*/ 1192193 h 2407534"/>
              <a:gd name="connsiteX264" fmla="*/ 1933016 w 5752662"/>
              <a:gd name="connsiteY264" fmla="*/ 1446836 h 2407534"/>
              <a:gd name="connsiteX265" fmla="*/ 1921442 w 5752662"/>
              <a:gd name="connsiteY265" fmla="*/ 1481560 h 2407534"/>
              <a:gd name="connsiteX266" fmla="*/ 1898292 w 5752662"/>
              <a:gd name="connsiteY266" fmla="*/ 1516284 h 2407534"/>
              <a:gd name="connsiteX267" fmla="*/ 1875143 w 5752662"/>
              <a:gd name="connsiteY267" fmla="*/ 1585732 h 2407534"/>
              <a:gd name="connsiteX268" fmla="*/ 1817270 w 5752662"/>
              <a:gd name="connsiteY268" fmla="*/ 1689904 h 2407534"/>
              <a:gd name="connsiteX269" fmla="*/ 1794120 w 5752662"/>
              <a:gd name="connsiteY269" fmla="*/ 1724628 h 2407534"/>
              <a:gd name="connsiteX270" fmla="*/ 1782545 w 5752662"/>
              <a:gd name="connsiteY270" fmla="*/ 1759352 h 2407534"/>
              <a:gd name="connsiteX271" fmla="*/ 1736247 w 5752662"/>
              <a:gd name="connsiteY271" fmla="*/ 1817226 h 2407534"/>
              <a:gd name="connsiteX272" fmla="*/ 1713097 w 5752662"/>
              <a:gd name="connsiteY272" fmla="*/ 1851950 h 2407534"/>
              <a:gd name="connsiteX273" fmla="*/ 1678373 w 5752662"/>
              <a:gd name="connsiteY273" fmla="*/ 1863524 h 2407534"/>
              <a:gd name="connsiteX274" fmla="*/ 1655224 w 5752662"/>
              <a:gd name="connsiteY274" fmla="*/ 1898248 h 2407534"/>
              <a:gd name="connsiteX275" fmla="*/ 1608925 w 5752662"/>
              <a:gd name="connsiteY275" fmla="*/ 1944547 h 2407534"/>
              <a:gd name="connsiteX276" fmla="*/ 1574201 w 5752662"/>
              <a:gd name="connsiteY276" fmla="*/ 2013995 h 2407534"/>
              <a:gd name="connsiteX277" fmla="*/ 1551052 w 5752662"/>
              <a:gd name="connsiteY277" fmla="*/ 2037145 h 2407534"/>
              <a:gd name="connsiteX278" fmla="*/ 1516328 w 5752662"/>
              <a:gd name="connsiteY278" fmla="*/ 2048719 h 2407534"/>
              <a:gd name="connsiteX279" fmla="*/ 1493178 w 5752662"/>
              <a:gd name="connsiteY279" fmla="*/ 2071869 h 2407534"/>
              <a:gd name="connsiteX280" fmla="*/ 1458454 w 5752662"/>
              <a:gd name="connsiteY280" fmla="*/ 2095018 h 2407534"/>
              <a:gd name="connsiteX281" fmla="*/ 1435305 w 5752662"/>
              <a:gd name="connsiteY281" fmla="*/ 2129742 h 2407534"/>
              <a:gd name="connsiteX282" fmla="*/ 1423730 w 5752662"/>
              <a:gd name="connsiteY282" fmla="*/ 2176041 h 2407534"/>
              <a:gd name="connsiteX283" fmla="*/ 1400581 w 5752662"/>
              <a:gd name="connsiteY283" fmla="*/ 2268638 h 2407534"/>
              <a:gd name="connsiteX284" fmla="*/ 1354282 w 5752662"/>
              <a:gd name="connsiteY284" fmla="*/ 2326512 h 2407534"/>
              <a:gd name="connsiteX285" fmla="*/ 1319558 w 5752662"/>
              <a:gd name="connsiteY285" fmla="*/ 2338086 h 2407534"/>
              <a:gd name="connsiteX286" fmla="*/ 1261685 w 5752662"/>
              <a:gd name="connsiteY286" fmla="*/ 2361236 h 2407534"/>
              <a:gd name="connsiteX287" fmla="*/ 1192237 w 5752662"/>
              <a:gd name="connsiteY287" fmla="*/ 2384385 h 2407534"/>
              <a:gd name="connsiteX288" fmla="*/ 1157513 w 5752662"/>
              <a:gd name="connsiteY288" fmla="*/ 2395960 h 2407534"/>
              <a:gd name="connsiteX289" fmla="*/ 1111214 w 5752662"/>
              <a:gd name="connsiteY289" fmla="*/ 2407534 h 2407534"/>
              <a:gd name="connsiteX290" fmla="*/ 694525 w 5752662"/>
              <a:gd name="connsiteY290" fmla="*/ 2384385 h 2407534"/>
              <a:gd name="connsiteX291" fmla="*/ 601928 w 5752662"/>
              <a:gd name="connsiteY291" fmla="*/ 2338086 h 2407534"/>
              <a:gd name="connsiteX292" fmla="*/ 578778 w 5752662"/>
              <a:gd name="connsiteY292" fmla="*/ 2314937 h 2407534"/>
              <a:gd name="connsiteX293" fmla="*/ 497756 w 5752662"/>
              <a:gd name="connsiteY293" fmla="*/ 2280213 h 2407534"/>
              <a:gd name="connsiteX294" fmla="*/ 439882 w 5752662"/>
              <a:gd name="connsiteY294" fmla="*/ 2268638 h 2407534"/>
              <a:gd name="connsiteX295" fmla="*/ 405158 w 5752662"/>
              <a:gd name="connsiteY295" fmla="*/ 2233914 h 2407534"/>
              <a:gd name="connsiteX296" fmla="*/ 370434 w 5752662"/>
              <a:gd name="connsiteY296" fmla="*/ 2222340 h 2407534"/>
              <a:gd name="connsiteX297" fmla="*/ 358859 w 5752662"/>
              <a:gd name="connsiteY297" fmla="*/ 2187615 h 2407534"/>
              <a:gd name="connsiteX298" fmla="*/ 335710 w 5752662"/>
              <a:gd name="connsiteY298" fmla="*/ 2152891 h 2407534"/>
              <a:gd name="connsiteX299" fmla="*/ 324135 w 5752662"/>
              <a:gd name="connsiteY299" fmla="*/ 2118167 h 2407534"/>
              <a:gd name="connsiteX300" fmla="*/ 300986 w 5752662"/>
              <a:gd name="connsiteY300" fmla="*/ 2071869 h 2407534"/>
              <a:gd name="connsiteX301" fmla="*/ 289411 w 5752662"/>
              <a:gd name="connsiteY301" fmla="*/ 2037145 h 2407534"/>
              <a:gd name="connsiteX302" fmla="*/ 254687 w 5752662"/>
              <a:gd name="connsiteY302" fmla="*/ 1967696 h 2407534"/>
              <a:gd name="connsiteX303" fmla="*/ 243113 w 5752662"/>
              <a:gd name="connsiteY303" fmla="*/ 1701479 h 2407534"/>
              <a:gd name="connsiteX304" fmla="*/ 219963 w 5752662"/>
              <a:gd name="connsiteY304" fmla="*/ 1632031 h 2407534"/>
              <a:gd name="connsiteX305" fmla="*/ 185239 w 5752662"/>
              <a:gd name="connsiteY305" fmla="*/ 1527858 h 2407534"/>
              <a:gd name="connsiteX306" fmla="*/ 173664 w 5752662"/>
              <a:gd name="connsiteY306" fmla="*/ 1493134 h 2407534"/>
              <a:gd name="connsiteX307" fmla="*/ 162090 w 5752662"/>
              <a:gd name="connsiteY307" fmla="*/ 1446836 h 2407534"/>
              <a:gd name="connsiteX308" fmla="*/ 138940 w 5752662"/>
              <a:gd name="connsiteY308" fmla="*/ 1377388 h 2407534"/>
              <a:gd name="connsiteX309" fmla="*/ 115791 w 5752662"/>
              <a:gd name="connsiteY309" fmla="*/ 1307940 h 2407534"/>
              <a:gd name="connsiteX310" fmla="*/ 92642 w 5752662"/>
              <a:gd name="connsiteY310" fmla="*/ 1238491 h 2407534"/>
              <a:gd name="connsiteX311" fmla="*/ 69492 w 5752662"/>
              <a:gd name="connsiteY311" fmla="*/ 1145894 h 2407534"/>
              <a:gd name="connsiteX312" fmla="*/ 57918 w 5752662"/>
              <a:gd name="connsiteY312" fmla="*/ 1088021 h 2407534"/>
              <a:gd name="connsiteX313" fmla="*/ 34768 w 5752662"/>
              <a:gd name="connsiteY313" fmla="*/ 1018572 h 2407534"/>
              <a:gd name="connsiteX314" fmla="*/ 23194 w 5752662"/>
              <a:gd name="connsiteY314" fmla="*/ 983848 h 2407534"/>
              <a:gd name="connsiteX315" fmla="*/ 44 w 5752662"/>
              <a:gd name="connsiteY315" fmla="*/ 937550 h 2407534"/>
              <a:gd name="connsiteX316" fmla="*/ 405158 w 5752662"/>
              <a:gd name="connsiteY316" fmla="*/ 717631 h 2407534"/>
              <a:gd name="connsiteX0" fmla="*/ 277837 w 5752662"/>
              <a:gd name="connsiteY0" fmla="*/ 810228 h 2407534"/>
              <a:gd name="connsiteX1" fmla="*/ 277837 w 5752662"/>
              <a:gd name="connsiteY1" fmla="*/ 810228 h 2407534"/>
              <a:gd name="connsiteX2" fmla="*/ 509330 w 5752662"/>
              <a:gd name="connsiteY2" fmla="*/ 810228 h 2407534"/>
              <a:gd name="connsiteX3" fmla="*/ 578778 w 5752662"/>
              <a:gd name="connsiteY3" fmla="*/ 844952 h 2407534"/>
              <a:gd name="connsiteX4" fmla="*/ 613502 w 5752662"/>
              <a:gd name="connsiteY4" fmla="*/ 856527 h 2407534"/>
              <a:gd name="connsiteX5" fmla="*/ 659801 w 5752662"/>
              <a:gd name="connsiteY5" fmla="*/ 891251 h 2407534"/>
              <a:gd name="connsiteX6" fmla="*/ 706100 w 5752662"/>
              <a:gd name="connsiteY6" fmla="*/ 914400 h 2407534"/>
              <a:gd name="connsiteX7" fmla="*/ 763973 w 5752662"/>
              <a:gd name="connsiteY7" fmla="*/ 949124 h 2407534"/>
              <a:gd name="connsiteX8" fmla="*/ 775548 w 5752662"/>
              <a:gd name="connsiteY8" fmla="*/ 983848 h 2407534"/>
              <a:gd name="connsiteX9" fmla="*/ 821847 w 5752662"/>
              <a:gd name="connsiteY9" fmla="*/ 1041722 h 2407534"/>
              <a:gd name="connsiteX10" fmla="*/ 844996 w 5752662"/>
              <a:gd name="connsiteY10" fmla="*/ 1111170 h 2407534"/>
              <a:gd name="connsiteX11" fmla="*/ 856571 w 5752662"/>
              <a:gd name="connsiteY11" fmla="*/ 1157469 h 2407534"/>
              <a:gd name="connsiteX12" fmla="*/ 879720 w 5752662"/>
              <a:gd name="connsiteY12" fmla="*/ 1226917 h 2407534"/>
              <a:gd name="connsiteX13" fmla="*/ 868145 w 5752662"/>
              <a:gd name="connsiteY13" fmla="*/ 1296365 h 2407534"/>
              <a:gd name="connsiteX14" fmla="*/ 798697 w 5752662"/>
              <a:gd name="connsiteY14" fmla="*/ 1435261 h 2407534"/>
              <a:gd name="connsiteX15" fmla="*/ 763973 w 5752662"/>
              <a:gd name="connsiteY15" fmla="*/ 1446836 h 2407534"/>
              <a:gd name="connsiteX16" fmla="*/ 706100 w 5752662"/>
              <a:gd name="connsiteY16" fmla="*/ 1504709 h 2407534"/>
              <a:gd name="connsiteX17" fmla="*/ 682951 w 5752662"/>
              <a:gd name="connsiteY17" fmla="*/ 1539433 h 2407534"/>
              <a:gd name="connsiteX18" fmla="*/ 659801 w 5752662"/>
              <a:gd name="connsiteY18" fmla="*/ 1562583 h 2407534"/>
              <a:gd name="connsiteX19" fmla="*/ 636652 w 5752662"/>
              <a:gd name="connsiteY19" fmla="*/ 1678329 h 2407534"/>
              <a:gd name="connsiteX20" fmla="*/ 648227 w 5752662"/>
              <a:gd name="connsiteY20" fmla="*/ 1851950 h 2407534"/>
              <a:gd name="connsiteX21" fmla="*/ 729249 w 5752662"/>
              <a:gd name="connsiteY21" fmla="*/ 1898248 h 2407534"/>
              <a:gd name="connsiteX22" fmla="*/ 763973 w 5752662"/>
              <a:gd name="connsiteY22" fmla="*/ 1909823 h 2407534"/>
              <a:gd name="connsiteX23" fmla="*/ 810272 w 5752662"/>
              <a:gd name="connsiteY23" fmla="*/ 1921398 h 2407534"/>
              <a:gd name="connsiteX24" fmla="*/ 891295 w 5752662"/>
              <a:gd name="connsiteY24" fmla="*/ 1944547 h 2407534"/>
              <a:gd name="connsiteX25" fmla="*/ 1088064 w 5752662"/>
              <a:gd name="connsiteY25" fmla="*/ 1932972 h 2407534"/>
              <a:gd name="connsiteX26" fmla="*/ 1111214 w 5752662"/>
              <a:gd name="connsiteY26" fmla="*/ 1909823 h 2407534"/>
              <a:gd name="connsiteX27" fmla="*/ 1134363 w 5752662"/>
              <a:gd name="connsiteY27" fmla="*/ 1840375 h 2407534"/>
              <a:gd name="connsiteX28" fmla="*/ 1122789 w 5752662"/>
              <a:gd name="connsiteY28" fmla="*/ 1724628 h 2407534"/>
              <a:gd name="connsiteX29" fmla="*/ 1099639 w 5752662"/>
              <a:gd name="connsiteY29" fmla="*/ 1655180 h 2407534"/>
              <a:gd name="connsiteX30" fmla="*/ 1088064 w 5752662"/>
              <a:gd name="connsiteY30" fmla="*/ 1585732 h 2407534"/>
              <a:gd name="connsiteX31" fmla="*/ 1064915 w 5752662"/>
              <a:gd name="connsiteY31" fmla="*/ 1516284 h 2407534"/>
              <a:gd name="connsiteX32" fmla="*/ 1041766 w 5752662"/>
              <a:gd name="connsiteY32" fmla="*/ 1423686 h 2407534"/>
              <a:gd name="connsiteX33" fmla="*/ 1053340 w 5752662"/>
              <a:gd name="connsiteY33" fmla="*/ 1145894 h 2407534"/>
              <a:gd name="connsiteX34" fmla="*/ 1064915 w 5752662"/>
              <a:gd name="connsiteY34" fmla="*/ 1111170 h 2407534"/>
              <a:gd name="connsiteX35" fmla="*/ 1076490 w 5752662"/>
              <a:gd name="connsiteY35" fmla="*/ 1064871 h 2407534"/>
              <a:gd name="connsiteX36" fmla="*/ 1088064 w 5752662"/>
              <a:gd name="connsiteY36" fmla="*/ 1006998 h 2407534"/>
              <a:gd name="connsiteX37" fmla="*/ 1111214 w 5752662"/>
              <a:gd name="connsiteY37" fmla="*/ 960699 h 2407534"/>
              <a:gd name="connsiteX38" fmla="*/ 1122789 w 5752662"/>
              <a:gd name="connsiteY38" fmla="*/ 891251 h 2407534"/>
              <a:gd name="connsiteX39" fmla="*/ 1145938 w 5752662"/>
              <a:gd name="connsiteY39" fmla="*/ 844952 h 2407534"/>
              <a:gd name="connsiteX40" fmla="*/ 1157513 w 5752662"/>
              <a:gd name="connsiteY40" fmla="*/ 810228 h 2407534"/>
              <a:gd name="connsiteX41" fmla="*/ 1169087 w 5752662"/>
              <a:gd name="connsiteY41" fmla="*/ 763929 h 2407534"/>
              <a:gd name="connsiteX42" fmla="*/ 1180662 w 5752662"/>
              <a:gd name="connsiteY42" fmla="*/ 729205 h 2407534"/>
              <a:gd name="connsiteX43" fmla="*/ 1192237 w 5752662"/>
              <a:gd name="connsiteY43" fmla="*/ 671332 h 2407534"/>
              <a:gd name="connsiteX44" fmla="*/ 1238535 w 5752662"/>
              <a:gd name="connsiteY44" fmla="*/ 590309 h 2407534"/>
              <a:gd name="connsiteX45" fmla="*/ 1273259 w 5752662"/>
              <a:gd name="connsiteY45" fmla="*/ 486137 h 2407534"/>
              <a:gd name="connsiteX46" fmla="*/ 1296409 w 5752662"/>
              <a:gd name="connsiteY46" fmla="*/ 416689 h 2407534"/>
              <a:gd name="connsiteX47" fmla="*/ 1307983 w 5752662"/>
              <a:gd name="connsiteY47" fmla="*/ 381965 h 2407534"/>
              <a:gd name="connsiteX48" fmla="*/ 1319558 w 5752662"/>
              <a:gd name="connsiteY48" fmla="*/ 335666 h 2407534"/>
              <a:gd name="connsiteX49" fmla="*/ 1365857 w 5752662"/>
              <a:gd name="connsiteY49" fmla="*/ 289367 h 2407534"/>
              <a:gd name="connsiteX50" fmla="*/ 1481604 w 5752662"/>
              <a:gd name="connsiteY50" fmla="*/ 219919 h 2407534"/>
              <a:gd name="connsiteX51" fmla="*/ 1516328 w 5752662"/>
              <a:gd name="connsiteY51" fmla="*/ 208345 h 2407534"/>
              <a:gd name="connsiteX52" fmla="*/ 1585776 w 5752662"/>
              <a:gd name="connsiteY52" fmla="*/ 173621 h 2407534"/>
              <a:gd name="connsiteX53" fmla="*/ 1678373 w 5752662"/>
              <a:gd name="connsiteY53" fmla="*/ 127322 h 2407534"/>
              <a:gd name="connsiteX54" fmla="*/ 1747821 w 5752662"/>
              <a:gd name="connsiteY54" fmla="*/ 104172 h 2407534"/>
              <a:gd name="connsiteX55" fmla="*/ 1782545 w 5752662"/>
              <a:gd name="connsiteY55" fmla="*/ 92598 h 2407534"/>
              <a:gd name="connsiteX56" fmla="*/ 1898292 w 5752662"/>
              <a:gd name="connsiteY56" fmla="*/ 57874 h 2407534"/>
              <a:gd name="connsiteX57" fmla="*/ 1956166 w 5752662"/>
              <a:gd name="connsiteY57" fmla="*/ 34724 h 2407534"/>
              <a:gd name="connsiteX58" fmla="*/ 2071913 w 5752662"/>
              <a:gd name="connsiteY58" fmla="*/ 11575 h 2407534"/>
              <a:gd name="connsiteX59" fmla="*/ 2118211 w 5752662"/>
              <a:gd name="connsiteY59" fmla="*/ 0 h 2407534"/>
              <a:gd name="connsiteX60" fmla="*/ 2430728 w 5752662"/>
              <a:gd name="connsiteY60" fmla="*/ 11575 h 2407534"/>
              <a:gd name="connsiteX61" fmla="*/ 2534900 w 5752662"/>
              <a:gd name="connsiteY61" fmla="*/ 46299 h 2407534"/>
              <a:gd name="connsiteX62" fmla="*/ 2569624 w 5752662"/>
              <a:gd name="connsiteY62" fmla="*/ 57874 h 2407534"/>
              <a:gd name="connsiteX63" fmla="*/ 2662221 w 5752662"/>
              <a:gd name="connsiteY63" fmla="*/ 127322 h 2407534"/>
              <a:gd name="connsiteX64" fmla="*/ 2696945 w 5752662"/>
              <a:gd name="connsiteY64" fmla="*/ 150471 h 2407534"/>
              <a:gd name="connsiteX65" fmla="*/ 2743244 w 5752662"/>
              <a:gd name="connsiteY65" fmla="*/ 254643 h 2407534"/>
              <a:gd name="connsiteX66" fmla="*/ 2754819 w 5752662"/>
              <a:gd name="connsiteY66" fmla="*/ 289367 h 2407534"/>
              <a:gd name="connsiteX67" fmla="*/ 2731670 w 5752662"/>
              <a:gd name="connsiteY67" fmla="*/ 393540 h 2407534"/>
              <a:gd name="connsiteX68" fmla="*/ 2685371 w 5752662"/>
              <a:gd name="connsiteY68" fmla="*/ 428264 h 2407534"/>
              <a:gd name="connsiteX69" fmla="*/ 2477027 w 5752662"/>
              <a:gd name="connsiteY69" fmla="*/ 439838 h 2407534"/>
              <a:gd name="connsiteX70" fmla="*/ 2419153 w 5752662"/>
              <a:gd name="connsiteY70" fmla="*/ 451413 h 2407534"/>
              <a:gd name="connsiteX71" fmla="*/ 2361280 w 5752662"/>
              <a:gd name="connsiteY71" fmla="*/ 497712 h 2407534"/>
              <a:gd name="connsiteX72" fmla="*/ 2291832 w 5752662"/>
              <a:gd name="connsiteY72" fmla="*/ 544010 h 2407534"/>
              <a:gd name="connsiteX73" fmla="*/ 2233958 w 5752662"/>
              <a:gd name="connsiteY73" fmla="*/ 590309 h 2407534"/>
              <a:gd name="connsiteX74" fmla="*/ 2245533 w 5752662"/>
              <a:gd name="connsiteY74" fmla="*/ 659757 h 2407534"/>
              <a:gd name="connsiteX75" fmla="*/ 2268682 w 5752662"/>
              <a:gd name="connsiteY75" fmla="*/ 694481 h 2407534"/>
              <a:gd name="connsiteX76" fmla="*/ 2303406 w 5752662"/>
              <a:gd name="connsiteY76" fmla="*/ 706056 h 2407534"/>
              <a:gd name="connsiteX77" fmla="*/ 2419153 w 5752662"/>
              <a:gd name="connsiteY77" fmla="*/ 717631 h 2407534"/>
              <a:gd name="connsiteX78" fmla="*/ 2511751 w 5752662"/>
              <a:gd name="connsiteY78" fmla="*/ 740780 h 2407534"/>
              <a:gd name="connsiteX79" fmla="*/ 2546475 w 5752662"/>
              <a:gd name="connsiteY79" fmla="*/ 752355 h 2407534"/>
              <a:gd name="connsiteX80" fmla="*/ 2615923 w 5752662"/>
              <a:gd name="connsiteY80" fmla="*/ 763929 h 2407534"/>
              <a:gd name="connsiteX81" fmla="*/ 2650647 w 5752662"/>
              <a:gd name="connsiteY81" fmla="*/ 821803 h 2407534"/>
              <a:gd name="connsiteX82" fmla="*/ 2662221 w 5752662"/>
              <a:gd name="connsiteY82" fmla="*/ 856527 h 2407534"/>
              <a:gd name="connsiteX83" fmla="*/ 2685371 w 5752662"/>
              <a:gd name="connsiteY83" fmla="*/ 891251 h 2407534"/>
              <a:gd name="connsiteX84" fmla="*/ 2708520 w 5752662"/>
              <a:gd name="connsiteY84" fmla="*/ 960699 h 2407534"/>
              <a:gd name="connsiteX85" fmla="*/ 2720095 w 5752662"/>
              <a:gd name="connsiteY85" fmla="*/ 1006998 h 2407534"/>
              <a:gd name="connsiteX86" fmla="*/ 2743244 w 5752662"/>
              <a:gd name="connsiteY86" fmla="*/ 1041722 h 2407534"/>
              <a:gd name="connsiteX87" fmla="*/ 2766394 w 5752662"/>
              <a:gd name="connsiteY87" fmla="*/ 1111170 h 2407534"/>
              <a:gd name="connsiteX88" fmla="*/ 2789543 w 5752662"/>
              <a:gd name="connsiteY88" fmla="*/ 1145894 h 2407534"/>
              <a:gd name="connsiteX89" fmla="*/ 2801118 w 5752662"/>
              <a:gd name="connsiteY89" fmla="*/ 1180618 h 2407534"/>
              <a:gd name="connsiteX90" fmla="*/ 2847416 w 5752662"/>
              <a:gd name="connsiteY90" fmla="*/ 1250066 h 2407534"/>
              <a:gd name="connsiteX91" fmla="*/ 2882140 w 5752662"/>
              <a:gd name="connsiteY91" fmla="*/ 1319514 h 2407534"/>
              <a:gd name="connsiteX92" fmla="*/ 2905290 w 5752662"/>
              <a:gd name="connsiteY92" fmla="*/ 1342664 h 2407534"/>
              <a:gd name="connsiteX93" fmla="*/ 2928439 w 5752662"/>
              <a:gd name="connsiteY93" fmla="*/ 1377388 h 2407534"/>
              <a:gd name="connsiteX94" fmla="*/ 3009462 w 5752662"/>
              <a:gd name="connsiteY94" fmla="*/ 1446836 h 2407534"/>
              <a:gd name="connsiteX95" fmla="*/ 3090485 w 5752662"/>
              <a:gd name="connsiteY95" fmla="*/ 1504709 h 2407534"/>
              <a:gd name="connsiteX96" fmla="*/ 3159933 w 5752662"/>
              <a:gd name="connsiteY96" fmla="*/ 1527858 h 2407534"/>
              <a:gd name="connsiteX97" fmla="*/ 3194657 w 5752662"/>
              <a:gd name="connsiteY97" fmla="*/ 1516284 h 2407534"/>
              <a:gd name="connsiteX98" fmla="*/ 3206232 w 5752662"/>
              <a:gd name="connsiteY98" fmla="*/ 1481560 h 2407534"/>
              <a:gd name="connsiteX99" fmla="*/ 3194657 w 5752662"/>
              <a:gd name="connsiteY99" fmla="*/ 1342664 h 2407534"/>
              <a:gd name="connsiteX100" fmla="*/ 3171508 w 5752662"/>
              <a:gd name="connsiteY100" fmla="*/ 1319514 h 2407534"/>
              <a:gd name="connsiteX101" fmla="*/ 3113634 w 5752662"/>
              <a:gd name="connsiteY101" fmla="*/ 1238491 h 2407534"/>
              <a:gd name="connsiteX102" fmla="*/ 3078910 w 5752662"/>
              <a:gd name="connsiteY102" fmla="*/ 1215342 h 2407534"/>
              <a:gd name="connsiteX103" fmla="*/ 3032611 w 5752662"/>
              <a:gd name="connsiteY103" fmla="*/ 1122745 h 2407534"/>
              <a:gd name="connsiteX104" fmla="*/ 3009462 w 5752662"/>
              <a:gd name="connsiteY104" fmla="*/ 1053296 h 2407534"/>
              <a:gd name="connsiteX105" fmla="*/ 2997887 w 5752662"/>
              <a:gd name="connsiteY105" fmla="*/ 1018572 h 2407534"/>
              <a:gd name="connsiteX106" fmla="*/ 3021037 w 5752662"/>
              <a:gd name="connsiteY106" fmla="*/ 868102 h 2407534"/>
              <a:gd name="connsiteX107" fmla="*/ 3044186 w 5752662"/>
              <a:gd name="connsiteY107" fmla="*/ 798653 h 2407534"/>
              <a:gd name="connsiteX108" fmla="*/ 3090485 w 5752662"/>
              <a:gd name="connsiteY108" fmla="*/ 729205 h 2407534"/>
              <a:gd name="connsiteX109" fmla="*/ 3125209 w 5752662"/>
              <a:gd name="connsiteY109" fmla="*/ 706056 h 2407534"/>
              <a:gd name="connsiteX110" fmla="*/ 3171508 w 5752662"/>
              <a:gd name="connsiteY110" fmla="*/ 636608 h 2407534"/>
              <a:gd name="connsiteX111" fmla="*/ 3183082 w 5752662"/>
              <a:gd name="connsiteY111" fmla="*/ 601884 h 2407534"/>
              <a:gd name="connsiteX112" fmla="*/ 3229381 w 5752662"/>
              <a:gd name="connsiteY112" fmla="*/ 532436 h 2407534"/>
              <a:gd name="connsiteX113" fmla="*/ 3240956 w 5752662"/>
              <a:gd name="connsiteY113" fmla="*/ 497712 h 2407534"/>
              <a:gd name="connsiteX114" fmla="*/ 3333553 w 5752662"/>
              <a:gd name="connsiteY114" fmla="*/ 428264 h 2407534"/>
              <a:gd name="connsiteX115" fmla="*/ 3368277 w 5752662"/>
              <a:gd name="connsiteY115" fmla="*/ 416689 h 2407534"/>
              <a:gd name="connsiteX116" fmla="*/ 3449300 w 5752662"/>
              <a:gd name="connsiteY116" fmla="*/ 381965 h 2407534"/>
              <a:gd name="connsiteX117" fmla="*/ 3472449 w 5752662"/>
              <a:gd name="connsiteY117" fmla="*/ 358815 h 2407534"/>
              <a:gd name="connsiteX118" fmla="*/ 3541897 w 5752662"/>
              <a:gd name="connsiteY118" fmla="*/ 335666 h 2407534"/>
              <a:gd name="connsiteX119" fmla="*/ 3576621 w 5752662"/>
              <a:gd name="connsiteY119" fmla="*/ 324091 h 2407534"/>
              <a:gd name="connsiteX120" fmla="*/ 3646070 w 5752662"/>
              <a:gd name="connsiteY120" fmla="*/ 300942 h 2407534"/>
              <a:gd name="connsiteX121" fmla="*/ 3680794 w 5752662"/>
              <a:gd name="connsiteY121" fmla="*/ 277793 h 2407534"/>
              <a:gd name="connsiteX122" fmla="*/ 3808115 w 5752662"/>
              <a:gd name="connsiteY122" fmla="*/ 243069 h 2407534"/>
              <a:gd name="connsiteX123" fmla="*/ 4051183 w 5752662"/>
              <a:gd name="connsiteY123" fmla="*/ 254643 h 2407534"/>
              <a:gd name="connsiteX124" fmla="*/ 4097482 w 5752662"/>
              <a:gd name="connsiteY124" fmla="*/ 277793 h 2407534"/>
              <a:gd name="connsiteX125" fmla="*/ 4178505 w 5752662"/>
              <a:gd name="connsiteY125" fmla="*/ 300942 h 2407534"/>
              <a:gd name="connsiteX126" fmla="*/ 4224804 w 5752662"/>
              <a:gd name="connsiteY126" fmla="*/ 324091 h 2407534"/>
              <a:gd name="connsiteX127" fmla="*/ 4328976 w 5752662"/>
              <a:gd name="connsiteY127" fmla="*/ 347241 h 2407534"/>
              <a:gd name="connsiteX128" fmla="*/ 4363700 w 5752662"/>
              <a:gd name="connsiteY128" fmla="*/ 358815 h 2407534"/>
              <a:gd name="connsiteX129" fmla="*/ 4433148 w 5752662"/>
              <a:gd name="connsiteY129" fmla="*/ 405114 h 2407534"/>
              <a:gd name="connsiteX130" fmla="*/ 4479447 w 5752662"/>
              <a:gd name="connsiteY130" fmla="*/ 451413 h 2407534"/>
              <a:gd name="connsiteX131" fmla="*/ 4491021 w 5752662"/>
              <a:gd name="connsiteY131" fmla="*/ 486137 h 2407534"/>
              <a:gd name="connsiteX132" fmla="*/ 4444723 w 5752662"/>
              <a:gd name="connsiteY132" fmla="*/ 532436 h 2407534"/>
              <a:gd name="connsiteX133" fmla="*/ 4271102 w 5752662"/>
              <a:gd name="connsiteY133" fmla="*/ 706056 h 2407534"/>
              <a:gd name="connsiteX134" fmla="*/ 4398425 w 5752662"/>
              <a:gd name="connsiteY134" fmla="*/ 775504 h 2407534"/>
              <a:gd name="connsiteX135" fmla="*/ 4352125 w 5752662"/>
              <a:gd name="connsiteY135" fmla="*/ 821803 h 2407534"/>
              <a:gd name="connsiteX136" fmla="*/ 4375275 w 5752662"/>
              <a:gd name="connsiteY136" fmla="*/ 891251 h 2407534"/>
              <a:gd name="connsiteX137" fmla="*/ 4363700 w 5752662"/>
              <a:gd name="connsiteY137" fmla="*/ 960699 h 2407534"/>
              <a:gd name="connsiteX138" fmla="*/ 4375275 w 5752662"/>
              <a:gd name="connsiteY138" fmla="*/ 1018572 h 2407534"/>
              <a:gd name="connsiteX139" fmla="*/ 4398424 w 5752662"/>
              <a:gd name="connsiteY139" fmla="*/ 1099595 h 2407534"/>
              <a:gd name="connsiteX140" fmla="*/ 4421573 w 5752662"/>
              <a:gd name="connsiteY140" fmla="*/ 1122745 h 2407534"/>
              <a:gd name="connsiteX141" fmla="*/ 4502596 w 5752662"/>
              <a:gd name="connsiteY141" fmla="*/ 1180618 h 2407534"/>
              <a:gd name="connsiteX142" fmla="*/ 4537320 w 5752662"/>
              <a:gd name="connsiteY142" fmla="*/ 1192193 h 2407534"/>
              <a:gd name="connsiteX143" fmla="*/ 4595194 w 5752662"/>
              <a:gd name="connsiteY143" fmla="*/ 1180618 h 2407534"/>
              <a:gd name="connsiteX144" fmla="*/ 4653067 w 5752662"/>
              <a:gd name="connsiteY144" fmla="*/ 1134319 h 2407534"/>
              <a:gd name="connsiteX145" fmla="*/ 4664642 w 5752662"/>
              <a:gd name="connsiteY145" fmla="*/ 1099595 h 2407534"/>
              <a:gd name="connsiteX146" fmla="*/ 4641492 w 5752662"/>
              <a:gd name="connsiteY146" fmla="*/ 949124 h 2407534"/>
              <a:gd name="connsiteX147" fmla="*/ 4653067 w 5752662"/>
              <a:gd name="connsiteY147" fmla="*/ 833377 h 2407534"/>
              <a:gd name="connsiteX148" fmla="*/ 4687791 w 5752662"/>
              <a:gd name="connsiteY148" fmla="*/ 798653 h 2407534"/>
              <a:gd name="connsiteX149" fmla="*/ 4710940 w 5752662"/>
              <a:gd name="connsiteY149" fmla="*/ 763929 h 2407534"/>
              <a:gd name="connsiteX150" fmla="*/ 4791963 w 5752662"/>
              <a:gd name="connsiteY150" fmla="*/ 740780 h 2407534"/>
              <a:gd name="connsiteX151" fmla="*/ 4861411 w 5752662"/>
              <a:gd name="connsiteY151" fmla="*/ 717631 h 2407534"/>
              <a:gd name="connsiteX152" fmla="*/ 4896135 w 5752662"/>
              <a:gd name="connsiteY152" fmla="*/ 706056 h 2407534"/>
              <a:gd name="connsiteX153" fmla="*/ 4942434 w 5752662"/>
              <a:gd name="connsiteY153" fmla="*/ 694481 h 2407534"/>
              <a:gd name="connsiteX154" fmla="*/ 5011882 w 5752662"/>
              <a:gd name="connsiteY154" fmla="*/ 682907 h 2407534"/>
              <a:gd name="connsiteX155" fmla="*/ 5092905 w 5752662"/>
              <a:gd name="connsiteY155" fmla="*/ 659757 h 2407534"/>
              <a:gd name="connsiteX156" fmla="*/ 5208652 w 5752662"/>
              <a:gd name="connsiteY156" fmla="*/ 648183 h 2407534"/>
              <a:gd name="connsiteX157" fmla="*/ 5347548 w 5752662"/>
              <a:gd name="connsiteY157" fmla="*/ 613458 h 2407534"/>
              <a:gd name="connsiteX158" fmla="*/ 5393847 w 5752662"/>
              <a:gd name="connsiteY158" fmla="*/ 601884 h 2407534"/>
              <a:gd name="connsiteX159" fmla="*/ 5440145 w 5752662"/>
              <a:gd name="connsiteY159" fmla="*/ 590309 h 2407534"/>
              <a:gd name="connsiteX160" fmla="*/ 5602191 w 5752662"/>
              <a:gd name="connsiteY160" fmla="*/ 601884 h 2407534"/>
              <a:gd name="connsiteX161" fmla="*/ 5706363 w 5752662"/>
              <a:gd name="connsiteY161" fmla="*/ 613458 h 2407534"/>
              <a:gd name="connsiteX162" fmla="*/ 5729513 w 5752662"/>
              <a:gd name="connsiteY162" fmla="*/ 682907 h 2407534"/>
              <a:gd name="connsiteX163" fmla="*/ 5752662 w 5752662"/>
              <a:gd name="connsiteY163" fmla="*/ 844952 h 2407534"/>
              <a:gd name="connsiteX164" fmla="*/ 5741087 w 5752662"/>
              <a:gd name="connsiteY164" fmla="*/ 983848 h 2407534"/>
              <a:gd name="connsiteX165" fmla="*/ 5717938 w 5752662"/>
              <a:gd name="connsiteY165" fmla="*/ 1053296 h 2407534"/>
              <a:gd name="connsiteX166" fmla="*/ 5324399 w 5752662"/>
              <a:gd name="connsiteY166" fmla="*/ 1088021 h 2407534"/>
              <a:gd name="connsiteX167" fmla="*/ 5266525 w 5752662"/>
              <a:gd name="connsiteY167" fmla="*/ 1111170 h 2407534"/>
              <a:gd name="connsiteX168" fmla="*/ 5173928 w 5752662"/>
              <a:gd name="connsiteY168" fmla="*/ 1157469 h 2407534"/>
              <a:gd name="connsiteX169" fmla="*/ 5092905 w 5752662"/>
              <a:gd name="connsiteY169" fmla="*/ 1192193 h 2407534"/>
              <a:gd name="connsiteX170" fmla="*/ 4977158 w 5752662"/>
              <a:gd name="connsiteY170" fmla="*/ 1261641 h 2407534"/>
              <a:gd name="connsiteX171" fmla="*/ 4930859 w 5752662"/>
              <a:gd name="connsiteY171" fmla="*/ 1331089 h 2407534"/>
              <a:gd name="connsiteX172" fmla="*/ 4919285 w 5752662"/>
              <a:gd name="connsiteY172" fmla="*/ 1365813 h 2407534"/>
              <a:gd name="connsiteX173" fmla="*/ 4896135 w 5752662"/>
              <a:gd name="connsiteY173" fmla="*/ 1388962 h 2407534"/>
              <a:gd name="connsiteX174" fmla="*/ 4872986 w 5752662"/>
              <a:gd name="connsiteY174" fmla="*/ 1423686 h 2407534"/>
              <a:gd name="connsiteX175" fmla="*/ 4826687 w 5752662"/>
              <a:gd name="connsiteY175" fmla="*/ 1469985 h 2407534"/>
              <a:gd name="connsiteX176" fmla="*/ 4757239 w 5752662"/>
              <a:gd name="connsiteY176" fmla="*/ 1551008 h 2407534"/>
              <a:gd name="connsiteX177" fmla="*/ 4722515 w 5752662"/>
              <a:gd name="connsiteY177" fmla="*/ 1574157 h 2407534"/>
              <a:gd name="connsiteX178" fmla="*/ 4664642 w 5752662"/>
              <a:gd name="connsiteY178" fmla="*/ 1608881 h 2407534"/>
              <a:gd name="connsiteX179" fmla="*/ 4606768 w 5752662"/>
              <a:gd name="connsiteY179" fmla="*/ 1643605 h 2407534"/>
              <a:gd name="connsiteX180" fmla="*/ 4537320 w 5752662"/>
              <a:gd name="connsiteY180" fmla="*/ 1678329 h 2407534"/>
              <a:gd name="connsiteX181" fmla="*/ 4282677 w 5752662"/>
              <a:gd name="connsiteY181" fmla="*/ 1666755 h 2407534"/>
              <a:gd name="connsiteX182" fmla="*/ 4155356 w 5752662"/>
              <a:gd name="connsiteY182" fmla="*/ 1655180 h 2407534"/>
              <a:gd name="connsiteX183" fmla="*/ 4120632 w 5752662"/>
              <a:gd name="connsiteY183" fmla="*/ 1632031 h 2407534"/>
              <a:gd name="connsiteX184" fmla="*/ 4051183 w 5752662"/>
              <a:gd name="connsiteY184" fmla="*/ 1608881 h 2407534"/>
              <a:gd name="connsiteX185" fmla="*/ 4016459 w 5752662"/>
              <a:gd name="connsiteY185" fmla="*/ 1597307 h 2407534"/>
              <a:gd name="connsiteX186" fmla="*/ 3981735 w 5752662"/>
              <a:gd name="connsiteY186" fmla="*/ 1585732 h 2407534"/>
              <a:gd name="connsiteX187" fmla="*/ 3923862 w 5752662"/>
              <a:gd name="connsiteY187" fmla="*/ 1527858 h 2407534"/>
              <a:gd name="connsiteX188" fmla="*/ 3889138 w 5752662"/>
              <a:gd name="connsiteY188" fmla="*/ 1493134 h 2407534"/>
              <a:gd name="connsiteX189" fmla="*/ 3865989 w 5752662"/>
              <a:gd name="connsiteY189" fmla="*/ 1458410 h 2407534"/>
              <a:gd name="connsiteX190" fmla="*/ 3842839 w 5752662"/>
              <a:gd name="connsiteY190" fmla="*/ 1377388 h 2407534"/>
              <a:gd name="connsiteX191" fmla="*/ 3819690 w 5752662"/>
              <a:gd name="connsiteY191" fmla="*/ 1319514 h 2407534"/>
              <a:gd name="connsiteX192" fmla="*/ 3808115 w 5752662"/>
              <a:gd name="connsiteY192" fmla="*/ 1261641 h 2407534"/>
              <a:gd name="connsiteX193" fmla="*/ 3819690 w 5752662"/>
              <a:gd name="connsiteY193" fmla="*/ 1076446 h 2407534"/>
              <a:gd name="connsiteX194" fmla="*/ 3854414 w 5752662"/>
              <a:gd name="connsiteY194" fmla="*/ 960699 h 2407534"/>
              <a:gd name="connsiteX195" fmla="*/ 3877563 w 5752662"/>
              <a:gd name="connsiteY195" fmla="*/ 891251 h 2407534"/>
              <a:gd name="connsiteX196" fmla="*/ 3889138 w 5752662"/>
              <a:gd name="connsiteY196" fmla="*/ 856527 h 2407534"/>
              <a:gd name="connsiteX197" fmla="*/ 3958586 w 5752662"/>
              <a:gd name="connsiteY197" fmla="*/ 763929 h 2407534"/>
              <a:gd name="connsiteX198" fmla="*/ 3993310 w 5752662"/>
              <a:gd name="connsiteY198" fmla="*/ 752355 h 2407534"/>
              <a:gd name="connsiteX199" fmla="*/ 4016459 w 5752662"/>
              <a:gd name="connsiteY199" fmla="*/ 717631 h 2407534"/>
              <a:gd name="connsiteX200" fmla="*/ 4028034 w 5752662"/>
              <a:gd name="connsiteY200" fmla="*/ 682907 h 2407534"/>
              <a:gd name="connsiteX201" fmla="*/ 4051183 w 5752662"/>
              <a:gd name="connsiteY201" fmla="*/ 659757 h 2407534"/>
              <a:gd name="connsiteX202" fmla="*/ 4062758 w 5752662"/>
              <a:gd name="connsiteY202" fmla="*/ 625033 h 2407534"/>
              <a:gd name="connsiteX203" fmla="*/ 4051183 w 5752662"/>
              <a:gd name="connsiteY203" fmla="*/ 578734 h 2407534"/>
              <a:gd name="connsiteX204" fmla="*/ 3865989 w 5752662"/>
              <a:gd name="connsiteY204" fmla="*/ 544010 h 2407534"/>
              <a:gd name="connsiteX205" fmla="*/ 3819690 w 5752662"/>
              <a:gd name="connsiteY205" fmla="*/ 555585 h 2407534"/>
              <a:gd name="connsiteX206" fmla="*/ 3761816 w 5752662"/>
              <a:gd name="connsiteY206" fmla="*/ 567160 h 2407534"/>
              <a:gd name="connsiteX207" fmla="*/ 3727092 w 5752662"/>
              <a:gd name="connsiteY207" fmla="*/ 590309 h 2407534"/>
              <a:gd name="connsiteX208" fmla="*/ 3692368 w 5752662"/>
              <a:gd name="connsiteY208" fmla="*/ 601884 h 2407534"/>
              <a:gd name="connsiteX209" fmla="*/ 3622920 w 5752662"/>
              <a:gd name="connsiteY209" fmla="*/ 648183 h 2407534"/>
              <a:gd name="connsiteX210" fmla="*/ 3588196 w 5752662"/>
              <a:gd name="connsiteY210" fmla="*/ 717631 h 2407534"/>
              <a:gd name="connsiteX211" fmla="*/ 3611345 w 5752662"/>
              <a:gd name="connsiteY211" fmla="*/ 879676 h 2407534"/>
              <a:gd name="connsiteX212" fmla="*/ 3622920 w 5752662"/>
              <a:gd name="connsiteY212" fmla="*/ 949124 h 2407534"/>
              <a:gd name="connsiteX213" fmla="*/ 3646070 w 5752662"/>
              <a:gd name="connsiteY213" fmla="*/ 1018572 h 2407534"/>
              <a:gd name="connsiteX214" fmla="*/ 3657644 w 5752662"/>
              <a:gd name="connsiteY214" fmla="*/ 1088021 h 2407534"/>
              <a:gd name="connsiteX215" fmla="*/ 3680794 w 5752662"/>
              <a:gd name="connsiteY215" fmla="*/ 1157469 h 2407534"/>
              <a:gd name="connsiteX216" fmla="*/ 3634495 w 5752662"/>
              <a:gd name="connsiteY216" fmla="*/ 1574157 h 2407534"/>
              <a:gd name="connsiteX217" fmla="*/ 3611345 w 5752662"/>
              <a:gd name="connsiteY217" fmla="*/ 1608881 h 2407534"/>
              <a:gd name="connsiteX218" fmla="*/ 3599771 w 5752662"/>
              <a:gd name="connsiteY218" fmla="*/ 1643605 h 2407534"/>
              <a:gd name="connsiteX219" fmla="*/ 3518748 w 5752662"/>
              <a:gd name="connsiteY219" fmla="*/ 1689904 h 2407534"/>
              <a:gd name="connsiteX220" fmla="*/ 3414576 w 5752662"/>
              <a:gd name="connsiteY220" fmla="*/ 1747777 h 2407534"/>
              <a:gd name="connsiteX221" fmla="*/ 3379852 w 5752662"/>
              <a:gd name="connsiteY221" fmla="*/ 1770927 h 2407534"/>
              <a:gd name="connsiteX222" fmla="*/ 3321978 w 5752662"/>
              <a:gd name="connsiteY222" fmla="*/ 1782502 h 2407534"/>
              <a:gd name="connsiteX223" fmla="*/ 3287254 w 5752662"/>
              <a:gd name="connsiteY223" fmla="*/ 1794076 h 2407534"/>
              <a:gd name="connsiteX224" fmla="*/ 2789543 w 5752662"/>
              <a:gd name="connsiteY224" fmla="*/ 1782502 h 2407534"/>
              <a:gd name="connsiteX225" fmla="*/ 2696945 w 5752662"/>
              <a:gd name="connsiteY225" fmla="*/ 1759352 h 2407534"/>
              <a:gd name="connsiteX226" fmla="*/ 2604348 w 5752662"/>
              <a:gd name="connsiteY226" fmla="*/ 1713053 h 2407534"/>
              <a:gd name="connsiteX227" fmla="*/ 2523325 w 5752662"/>
              <a:gd name="connsiteY227" fmla="*/ 1689904 h 2407534"/>
              <a:gd name="connsiteX228" fmla="*/ 2453877 w 5752662"/>
              <a:gd name="connsiteY228" fmla="*/ 1666755 h 2407534"/>
              <a:gd name="connsiteX229" fmla="*/ 2419153 w 5752662"/>
              <a:gd name="connsiteY229" fmla="*/ 1643605 h 2407534"/>
              <a:gd name="connsiteX230" fmla="*/ 2338130 w 5752662"/>
              <a:gd name="connsiteY230" fmla="*/ 1620456 h 2407534"/>
              <a:gd name="connsiteX231" fmla="*/ 2303406 w 5752662"/>
              <a:gd name="connsiteY231" fmla="*/ 1597307 h 2407534"/>
              <a:gd name="connsiteX232" fmla="*/ 2257108 w 5752662"/>
              <a:gd name="connsiteY232" fmla="*/ 1574157 h 2407534"/>
              <a:gd name="connsiteX233" fmla="*/ 2176085 w 5752662"/>
              <a:gd name="connsiteY233" fmla="*/ 1493134 h 2407534"/>
              <a:gd name="connsiteX234" fmla="*/ 2141361 w 5752662"/>
              <a:gd name="connsiteY234" fmla="*/ 1458410 h 2407534"/>
              <a:gd name="connsiteX235" fmla="*/ 2095062 w 5752662"/>
              <a:gd name="connsiteY235" fmla="*/ 1400537 h 2407534"/>
              <a:gd name="connsiteX236" fmla="*/ 2048763 w 5752662"/>
              <a:gd name="connsiteY236" fmla="*/ 1342664 h 2407534"/>
              <a:gd name="connsiteX237" fmla="*/ 2014039 w 5752662"/>
              <a:gd name="connsiteY237" fmla="*/ 1273215 h 2407534"/>
              <a:gd name="connsiteX238" fmla="*/ 1956166 w 5752662"/>
              <a:gd name="connsiteY238" fmla="*/ 1192193 h 2407534"/>
              <a:gd name="connsiteX239" fmla="*/ 1933016 w 5752662"/>
              <a:gd name="connsiteY239" fmla="*/ 914400 h 2407534"/>
              <a:gd name="connsiteX240" fmla="*/ 1921442 w 5752662"/>
              <a:gd name="connsiteY240" fmla="*/ 879676 h 2407534"/>
              <a:gd name="connsiteX241" fmla="*/ 1886718 w 5752662"/>
              <a:gd name="connsiteY241" fmla="*/ 856527 h 2407534"/>
              <a:gd name="connsiteX242" fmla="*/ 1863568 w 5752662"/>
              <a:gd name="connsiteY242" fmla="*/ 833377 h 2407534"/>
              <a:gd name="connsiteX243" fmla="*/ 1817270 w 5752662"/>
              <a:gd name="connsiteY243" fmla="*/ 821803 h 2407534"/>
              <a:gd name="connsiteX244" fmla="*/ 1805695 w 5752662"/>
              <a:gd name="connsiteY244" fmla="*/ 671332 h 2407534"/>
              <a:gd name="connsiteX245" fmla="*/ 1817270 w 5752662"/>
              <a:gd name="connsiteY245" fmla="*/ 636608 h 2407534"/>
              <a:gd name="connsiteX246" fmla="*/ 1851994 w 5752662"/>
              <a:gd name="connsiteY246" fmla="*/ 601884 h 2407534"/>
              <a:gd name="connsiteX247" fmla="*/ 1886718 w 5752662"/>
              <a:gd name="connsiteY247" fmla="*/ 520861 h 2407534"/>
              <a:gd name="connsiteX248" fmla="*/ 1921442 w 5752662"/>
              <a:gd name="connsiteY248" fmla="*/ 451413 h 2407534"/>
              <a:gd name="connsiteX249" fmla="*/ 1886718 w 5752662"/>
              <a:gd name="connsiteY249" fmla="*/ 428264 h 2407534"/>
              <a:gd name="connsiteX250" fmla="*/ 1851994 w 5752662"/>
              <a:gd name="connsiteY250" fmla="*/ 451413 h 2407534"/>
              <a:gd name="connsiteX251" fmla="*/ 1817270 w 5752662"/>
              <a:gd name="connsiteY251" fmla="*/ 462988 h 2407534"/>
              <a:gd name="connsiteX252" fmla="*/ 1759396 w 5752662"/>
              <a:gd name="connsiteY252" fmla="*/ 509286 h 2407534"/>
              <a:gd name="connsiteX253" fmla="*/ 1713097 w 5752662"/>
              <a:gd name="connsiteY253" fmla="*/ 555585 h 2407534"/>
              <a:gd name="connsiteX254" fmla="*/ 1678373 w 5752662"/>
              <a:gd name="connsiteY254" fmla="*/ 671332 h 2407534"/>
              <a:gd name="connsiteX255" fmla="*/ 1689948 w 5752662"/>
              <a:gd name="connsiteY255" fmla="*/ 740780 h 2407534"/>
              <a:gd name="connsiteX256" fmla="*/ 1713097 w 5752662"/>
              <a:gd name="connsiteY256" fmla="*/ 787079 h 2407534"/>
              <a:gd name="connsiteX257" fmla="*/ 1759396 w 5752662"/>
              <a:gd name="connsiteY257" fmla="*/ 856527 h 2407534"/>
              <a:gd name="connsiteX258" fmla="*/ 1794120 w 5752662"/>
              <a:gd name="connsiteY258" fmla="*/ 902826 h 2407534"/>
              <a:gd name="connsiteX259" fmla="*/ 1817270 w 5752662"/>
              <a:gd name="connsiteY259" fmla="*/ 949124 h 2407534"/>
              <a:gd name="connsiteX260" fmla="*/ 1875143 w 5752662"/>
              <a:gd name="connsiteY260" fmla="*/ 1018572 h 2407534"/>
              <a:gd name="connsiteX261" fmla="*/ 1921442 w 5752662"/>
              <a:gd name="connsiteY261" fmla="*/ 1088021 h 2407534"/>
              <a:gd name="connsiteX262" fmla="*/ 1944591 w 5752662"/>
              <a:gd name="connsiteY262" fmla="*/ 1157469 h 2407534"/>
              <a:gd name="connsiteX263" fmla="*/ 1956166 w 5752662"/>
              <a:gd name="connsiteY263" fmla="*/ 1192193 h 2407534"/>
              <a:gd name="connsiteX264" fmla="*/ 1933016 w 5752662"/>
              <a:gd name="connsiteY264" fmla="*/ 1446836 h 2407534"/>
              <a:gd name="connsiteX265" fmla="*/ 1921442 w 5752662"/>
              <a:gd name="connsiteY265" fmla="*/ 1481560 h 2407534"/>
              <a:gd name="connsiteX266" fmla="*/ 1898292 w 5752662"/>
              <a:gd name="connsiteY266" fmla="*/ 1516284 h 2407534"/>
              <a:gd name="connsiteX267" fmla="*/ 1875143 w 5752662"/>
              <a:gd name="connsiteY267" fmla="*/ 1585732 h 2407534"/>
              <a:gd name="connsiteX268" fmla="*/ 1817270 w 5752662"/>
              <a:gd name="connsiteY268" fmla="*/ 1689904 h 2407534"/>
              <a:gd name="connsiteX269" fmla="*/ 1794120 w 5752662"/>
              <a:gd name="connsiteY269" fmla="*/ 1724628 h 2407534"/>
              <a:gd name="connsiteX270" fmla="*/ 1782545 w 5752662"/>
              <a:gd name="connsiteY270" fmla="*/ 1759352 h 2407534"/>
              <a:gd name="connsiteX271" fmla="*/ 1736247 w 5752662"/>
              <a:gd name="connsiteY271" fmla="*/ 1817226 h 2407534"/>
              <a:gd name="connsiteX272" fmla="*/ 1713097 w 5752662"/>
              <a:gd name="connsiteY272" fmla="*/ 1851950 h 2407534"/>
              <a:gd name="connsiteX273" fmla="*/ 1678373 w 5752662"/>
              <a:gd name="connsiteY273" fmla="*/ 1863524 h 2407534"/>
              <a:gd name="connsiteX274" fmla="*/ 1655224 w 5752662"/>
              <a:gd name="connsiteY274" fmla="*/ 1898248 h 2407534"/>
              <a:gd name="connsiteX275" fmla="*/ 1608925 w 5752662"/>
              <a:gd name="connsiteY275" fmla="*/ 1944547 h 2407534"/>
              <a:gd name="connsiteX276" fmla="*/ 1574201 w 5752662"/>
              <a:gd name="connsiteY276" fmla="*/ 2013995 h 2407534"/>
              <a:gd name="connsiteX277" fmla="*/ 1551052 w 5752662"/>
              <a:gd name="connsiteY277" fmla="*/ 2037145 h 2407534"/>
              <a:gd name="connsiteX278" fmla="*/ 1516328 w 5752662"/>
              <a:gd name="connsiteY278" fmla="*/ 2048719 h 2407534"/>
              <a:gd name="connsiteX279" fmla="*/ 1493178 w 5752662"/>
              <a:gd name="connsiteY279" fmla="*/ 2071869 h 2407534"/>
              <a:gd name="connsiteX280" fmla="*/ 1458454 w 5752662"/>
              <a:gd name="connsiteY280" fmla="*/ 2095018 h 2407534"/>
              <a:gd name="connsiteX281" fmla="*/ 1435305 w 5752662"/>
              <a:gd name="connsiteY281" fmla="*/ 2129742 h 2407534"/>
              <a:gd name="connsiteX282" fmla="*/ 1423730 w 5752662"/>
              <a:gd name="connsiteY282" fmla="*/ 2176041 h 2407534"/>
              <a:gd name="connsiteX283" fmla="*/ 1400581 w 5752662"/>
              <a:gd name="connsiteY283" fmla="*/ 2268638 h 2407534"/>
              <a:gd name="connsiteX284" fmla="*/ 1354282 w 5752662"/>
              <a:gd name="connsiteY284" fmla="*/ 2326512 h 2407534"/>
              <a:gd name="connsiteX285" fmla="*/ 1319558 w 5752662"/>
              <a:gd name="connsiteY285" fmla="*/ 2338086 h 2407534"/>
              <a:gd name="connsiteX286" fmla="*/ 1261685 w 5752662"/>
              <a:gd name="connsiteY286" fmla="*/ 2361236 h 2407534"/>
              <a:gd name="connsiteX287" fmla="*/ 1192237 w 5752662"/>
              <a:gd name="connsiteY287" fmla="*/ 2384385 h 2407534"/>
              <a:gd name="connsiteX288" fmla="*/ 1157513 w 5752662"/>
              <a:gd name="connsiteY288" fmla="*/ 2395960 h 2407534"/>
              <a:gd name="connsiteX289" fmla="*/ 1111214 w 5752662"/>
              <a:gd name="connsiteY289" fmla="*/ 2407534 h 2407534"/>
              <a:gd name="connsiteX290" fmla="*/ 694525 w 5752662"/>
              <a:gd name="connsiteY290" fmla="*/ 2384385 h 2407534"/>
              <a:gd name="connsiteX291" fmla="*/ 601928 w 5752662"/>
              <a:gd name="connsiteY291" fmla="*/ 2338086 h 2407534"/>
              <a:gd name="connsiteX292" fmla="*/ 578778 w 5752662"/>
              <a:gd name="connsiteY292" fmla="*/ 2314937 h 2407534"/>
              <a:gd name="connsiteX293" fmla="*/ 497756 w 5752662"/>
              <a:gd name="connsiteY293" fmla="*/ 2280213 h 2407534"/>
              <a:gd name="connsiteX294" fmla="*/ 439882 w 5752662"/>
              <a:gd name="connsiteY294" fmla="*/ 2268638 h 2407534"/>
              <a:gd name="connsiteX295" fmla="*/ 405158 w 5752662"/>
              <a:gd name="connsiteY295" fmla="*/ 2233914 h 2407534"/>
              <a:gd name="connsiteX296" fmla="*/ 370434 w 5752662"/>
              <a:gd name="connsiteY296" fmla="*/ 2222340 h 2407534"/>
              <a:gd name="connsiteX297" fmla="*/ 358859 w 5752662"/>
              <a:gd name="connsiteY297" fmla="*/ 2187615 h 2407534"/>
              <a:gd name="connsiteX298" fmla="*/ 335710 w 5752662"/>
              <a:gd name="connsiteY298" fmla="*/ 2152891 h 2407534"/>
              <a:gd name="connsiteX299" fmla="*/ 324135 w 5752662"/>
              <a:gd name="connsiteY299" fmla="*/ 2118167 h 2407534"/>
              <a:gd name="connsiteX300" fmla="*/ 300986 w 5752662"/>
              <a:gd name="connsiteY300" fmla="*/ 2071869 h 2407534"/>
              <a:gd name="connsiteX301" fmla="*/ 289411 w 5752662"/>
              <a:gd name="connsiteY301" fmla="*/ 2037145 h 2407534"/>
              <a:gd name="connsiteX302" fmla="*/ 254687 w 5752662"/>
              <a:gd name="connsiteY302" fmla="*/ 1967696 h 2407534"/>
              <a:gd name="connsiteX303" fmla="*/ 243113 w 5752662"/>
              <a:gd name="connsiteY303" fmla="*/ 1701479 h 2407534"/>
              <a:gd name="connsiteX304" fmla="*/ 219963 w 5752662"/>
              <a:gd name="connsiteY304" fmla="*/ 1632031 h 2407534"/>
              <a:gd name="connsiteX305" fmla="*/ 185239 w 5752662"/>
              <a:gd name="connsiteY305" fmla="*/ 1527858 h 2407534"/>
              <a:gd name="connsiteX306" fmla="*/ 173664 w 5752662"/>
              <a:gd name="connsiteY306" fmla="*/ 1493134 h 2407534"/>
              <a:gd name="connsiteX307" fmla="*/ 162090 w 5752662"/>
              <a:gd name="connsiteY307" fmla="*/ 1446836 h 2407534"/>
              <a:gd name="connsiteX308" fmla="*/ 138940 w 5752662"/>
              <a:gd name="connsiteY308" fmla="*/ 1377388 h 2407534"/>
              <a:gd name="connsiteX309" fmla="*/ 115791 w 5752662"/>
              <a:gd name="connsiteY309" fmla="*/ 1307940 h 2407534"/>
              <a:gd name="connsiteX310" fmla="*/ 92642 w 5752662"/>
              <a:gd name="connsiteY310" fmla="*/ 1238491 h 2407534"/>
              <a:gd name="connsiteX311" fmla="*/ 69492 w 5752662"/>
              <a:gd name="connsiteY311" fmla="*/ 1145894 h 2407534"/>
              <a:gd name="connsiteX312" fmla="*/ 57918 w 5752662"/>
              <a:gd name="connsiteY312" fmla="*/ 1088021 h 2407534"/>
              <a:gd name="connsiteX313" fmla="*/ 34768 w 5752662"/>
              <a:gd name="connsiteY313" fmla="*/ 1018572 h 2407534"/>
              <a:gd name="connsiteX314" fmla="*/ 23194 w 5752662"/>
              <a:gd name="connsiteY314" fmla="*/ 983848 h 2407534"/>
              <a:gd name="connsiteX315" fmla="*/ 44 w 5752662"/>
              <a:gd name="connsiteY315" fmla="*/ 937550 h 2407534"/>
              <a:gd name="connsiteX316" fmla="*/ 405158 w 5752662"/>
              <a:gd name="connsiteY316" fmla="*/ 717631 h 2407534"/>
              <a:gd name="connsiteX0" fmla="*/ 277837 w 5752662"/>
              <a:gd name="connsiteY0" fmla="*/ 810228 h 2407534"/>
              <a:gd name="connsiteX1" fmla="*/ 277837 w 5752662"/>
              <a:gd name="connsiteY1" fmla="*/ 810228 h 2407534"/>
              <a:gd name="connsiteX2" fmla="*/ 509330 w 5752662"/>
              <a:gd name="connsiteY2" fmla="*/ 810228 h 2407534"/>
              <a:gd name="connsiteX3" fmla="*/ 578778 w 5752662"/>
              <a:gd name="connsiteY3" fmla="*/ 844952 h 2407534"/>
              <a:gd name="connsiteX4" fmla="*/ 613502 w 5752662"/>
              <a:gd name="connsiteY4" fmla="*/ 856527 h 2407534"/>
              <a:gd name="connsiteX5" fmla="*/ 659801 w 5752662"/>
              <a:gd name="connsiteY5" fmla="*/ 891251 h 2407534"/>
              <a:gd name="connsiteX6" fmla="*/ 706100 w 5752662"/>
              <a:gd name="connsiteY6" fmla="*/ 914400 h 2407534"/>
              <a:gd name="connsiteX7" fmla="*/ 763973 w 5752662"/>
              <a:gd name="connsiteY7" fmla="*/ 949124 h 2407534"/>
              <a:gd name="connsiteX8" fmla="*/ 775548 w 5752662"/>
              <a:gd name="connsiteY8" fmla="*/ 983848 h 2407534"/>
              <a:gd name="connsiteX9" fmla="*/ 821847 w 5752662"/>
              <a:gd name="connsiteY9" fmla="*/ 1041722 h 2407534"/>
              <a:gd name="connsiteX10" fmla="*/ 844996 w 5752662"/>
              <a:gd name="connsiteY10" fmla="*/ 1111170 h 2407534"/>
              <a:gd name="connsiteX11" fmla="*/ 856571 w 5752662"/>
              <a:gd name="connsiteY11" fmla="*/ 1157469 h 2407534"/>
              <a:gd name="connsiteX12" fmla="*/ 879720 w 5752662"/>
              <a:gd name="connsiteY12" fmla="*/ 1226917 h 2407534"/>
              <a:gd name="connsiteX13" fmla="*/ 868145 w 5752662"/>
              <a:gd name="connsiteY13" fmla="*/ 1296365 h 2407534"/>
              <a:gd name="connsiteX14" fmla="*/ 798697 w 5752662"/>
              <a:gd name="connsiteY14" fmla="*/ 1435261 h 2407534"/>
              <a:gd name="connsiteX15" fmla="*/ 763973 w 5752662"/>
              <a:gd name="connsiteY15" fmla="*/ 1446836 h 2407534"/>
              <a:gd name="connsiteX16" fmla="*/ 706100 w 5752662"/>
              <a:gd name="connsiteY16" fmla="*/ 1504709 h 2407534"/>
              <a:gd name="connsiteX17" fmla="*/ 682951 w 5752662"/>
              <a:gd name="connsiteY17" fmla="*/ 1539433 h 2407534"/>
              <a:gd name="connsiteX18" fmla="*/ 659801 w 5752662"/>
              <a:gd name="connsiteY18" fmla="*/ 1562583 h 2407534"/>
              <a:gd name="connsiteX19" fmla="*/ 636652 w 5752662"/>
              <a:gd name="connsiteY19" fmla="*/ 1678329 h 2407534"/>
              <a:gd name="connsiteX20" fmla="*/ 648227 w 5752662"/>
              <a:gd name="connsiteY20" fmla="*/ 1851950 h 2407534"/>
              <a:gd name="connsiteX21" fmla="*/ 729249 w 5752662"/>
              <a:gd name="connsiteY21" fmla="*/ 1898248 h 2407534"/>
              <a:gd name="connsiteX22" fmla="*/ 763973 w 5752662"/>
              <a:gd name="connsiteY22" fmla="*/ 1909823 h 2407534"/>
              <a:gd name="connsiteX23" fmla="*/ 810272 w 5752662"/>
              <a:gd name="connsiteY23" fmla="*/ 1921398 h 2407534"/>
              <a:gd name="connsiteX24" fmla="*/ 891295 w 5752662"/>
              <a:gd name="connsiteY24" fmla="*/ 1944547 h 2407534"/>
              <a:gd name="connsiteX25" fmla="*/ 1088064 w 5752662"/>
              <a:gd name="connsiteY25" fmla="*/ 1932972 h 2407534"/>
              <a:gd name="connsiteX26" fmla="*/ 1111214 w 5752662"/>
              <a:gd name="connsiteY26" fmla="*/ 1909823 h 2407534"/>
              <a:gd name="connsiteX27" fmla="*/ 1134363 w 5752662"/>
              <a:gd name="connsiteY27" fmla="*/ 1840375 h 2407534"/>
              <a:gd name="connsiteX28" fmla="*/ 1122789 w 5752662"/>
              <a:gd name="connsiteY28" fmla="*/ 1724628 h 2407534"/>
              <a:gd name="connsiteX29" fmla="*/ 1099639 w 5752662"/>
              <a:gd name="connsiteY29" fmla="*/ 1655180 h 2407534"/>
              <a:gd name="connsiteX30" fmla="*/ 1088064 w 5752662"/>
              <a:gd name="connsiteY30" fmla="*/ 1585732 h 2407534"/>
              <a:gd name="connsiteX31" fmla="*/ 1064915 w 5752662"/>
              <a:gd name="connsiteY31" fmla="*/ 1516284 h 2407534"/>
              <a:gd name="connsiteX32" fmla="*/ 1041766 w 5752662"/>
              <a:gd name="connsiteY32" fmla="*/ 1423686 h 2407534"/>
              <a:gd name="connsiteX33" fmla="*/ 1053340 w 5752662"/>
              <a:gd name="connsiteY33" fmla="*/ 1145894 h 2407534"/>
              <a:gd name="connsiteX34" fmla="*/ 1064915 w 5752662"/>
              <a:gd name="connsiteY34" fmla="*/ 1111170 h 2407534"/>
              <a:gd name="connsiteX35" fmla="*/ 1076490 w 5752662"/>
              <a:gd name="connsiteY35" fmla="*/ 1064871 h 2407534"/>
              <a:gd name="connsiteX36" fmla="*/ 1088064 w 5752662"/>
              <a:gd name="connsiteY36" fmla="*/ 1006998 h 2407534"/>
              <a:gd name="connsiteX37" fmla="*/ 1111214 w 5752662"/>
              <a:gd name="connsiteY37" fmla="*/ 960699 h 2407534"/>
              <a:gd name="connsiteX38" fmla="*/ 1122789 w 5752662"/>
              <a:gd name="connsiteY38" fmla="*/ 891251 h 2407534"/>
              <a:gd name="connsiteX39" fmla="*/ 1145938 w 5752662"/>
              <a:gd name="connsiteY39" fmla="*/ 844952 h 2407534"/>
              <a:gd name="connsiteX40" fmla="*/ 1157513 w 5752662"/>
              <a:gd name="connsiteY40" fmla="*/ 810228 h 2407534"/>
              <a:gd name="connsiteX41" fmla="*/ 1169087 w 5752662"/>
              <a:gd name="connsiteY41" fmla="*/ 763929 h 2407534"/>
              <a:gd name="connsiteX42" fmla="*/ 1180662 w 5752662"/>
              <a:gd name="connsiteY42" fmla="*/ 729205 h 2407534"/>
              <a:gd name="connsiteX43" fmla="*/ 1192237 w 5752662"/>
              <a:gd name="connsiteY43" fmla="*/ 671332 h 2407534"/>
              <a:gd name="connsiteX44" fmla="*/ 1238535 w 5752662"/>
              <a:gd name="connsiteY44" fmla="*/ 590309 h 2407534"/>
              <a:gd name="connsiteX45" fmla="*/ 1273259 w 5752662"/>
              <a:gd name="connsiteY45" fmla="*/ 486137 h 2407534"/>
              <a:gd name="connsiteX46" fmla="*/ 1296409 w 5752662"/>
              <a:gd name="connsiteY46" fmla="*/ 416689 h 2407534"/>
              <a:gd name="connsiteX47" fmla="*/ 1307983 w 5752662"/>
              <a:gd name="connsiteY47" fmla="*/ 381965 h 2407534"/>
              <a:gd name="connsiteX48" fmla="*/ 1319558 w 5752662"/>
              <a:gd name="connsiteY48" fmla="*/ 335666 h 2407534"/>
              <a:gd name="connsiteX49" fmla="*/ 1365857 w 5752662"/>
              <a:gd name="connsiteY49" fmla="*/ 289367 h 2407534"/>
              <a:gd name="connsiteX50" fmla="*/ 1481604 w 5752662"/>
              <a:gd name="connsiteY50" fmla="*/ 219919 h 2407534"/>
              <a:gd name="connsiteX51" fmla="*/ 1516328 w 5752662"/>
              <a:gd name="connsiteY51" fmla="*/ 208345 h 2407534"/>
              <a:gd name="connsiteX52" fmla="*/ 1585776 w 5752662"/>
              <a:gd name="connsiteY52" fmla="*/ 173621 h 2407534"/>
              <a:gd name="connsiteX53" fmla="*/ 1678373 w 5752662"/>
              <a:gd name="connsiteY53" fmla="*/ 127322 h 2407534"/>
              <a:gd name="connsiteX54" fmla="*/ 1747821 w 5752662"/>
              <a:gd name="connsiteY54" fmla="*/ 104172 h 2407534"/>
              <a:gd name="connsiteX55" fmla="*/ 1782545 w 5752662"/>
              <a:gd name="connsiteY55" fmla="*/ 92598 h 2407534"/>
              <a:gd name="connsiteX56" fmla="*/ 1898292 w 5752662"/>
              <a:gd name="connsiteY56" fmla="*/ 57874 h 2407534"/>
              <a:gd name="connsiteX57" fmla="*/ 1956166 w 5752662"/>
              <a:gd name="connsiteY57" fmla="*/ 34724 h 2407534"/>
              <a:gd name="connsiteX58" fmla="*/ 2071913 w 5752662"/>
              <a:gd name="connsiteY58" fmla="*/ 11575 h 2407534"/>
              <a:gd name="connsiteX59" fmla="*/ 2118211 w 5752662"/>
              <a:gd name="connsiteY59" fmla="*/ 0 h 2407534"/>
              <a:gd name="connsiteX60" fmla="*/ 2430728 w 5752662"/>
              <a:gd name="connsiteY60" fmla="*/ 11575 h 2407534"/>
              <a:gd name="connsiteX61" fmla="*/ 2534900 w 5752662"/>
              <a:gd name="connsiteY61" fmla="*/ 46299 h 2407534"/>
              <a:gd name="connsiteX62" fmla="*/ 2569624 w 5752662"/>
              <a:gd name="connsiteY62" fmla="*/ 57874 h 2407534"/>
              <a:gd name="connsiteX63" fmla="*/ 2662221 w 5752662"/>
              <a:gd name="connsiteY63" fmla="*/ 127322 h 2407534"/>
              <a:gd name="connsiteX64" fmla="*/ 2696945 w 5752662"/>
              <a:gd name="connsiteY64" fmla="*/ 150471 h 2407534"/>
              <a:gd name="connsiteX65" fmla="*/ 2743244 w 5752662"/>
              <a:gd name="connsiteY65" fmla="*/ 254643 h 2407534"/>
              <a:gd name="connsiteX66" fmla="*/ 2754819 w 5752662"/>
              <a:gd name="connsiteY66" fmla="*/ 289367 h 2407534"/>
              <a:gd name="connsiteX67" fmla="*/ 2731670 w 5752662"/>
              <a:gd name="connsiteY67" fmla="*/ 393540 h 2407534"/>
              <a:gd name="connsiteX68" fmla="*/ 2685371 w 5752662"/>
              <a:gd name="connsiteY68" fmla="*/ 428264 h 2407534"/>
              <a:gd name="connsiteX69" fmla="*/ 2477027 w 5752662"/>
              <a:gd name="connsiteY69" fmla="*/ 439838 h 2407534"/>
              <a:gd name="connsiteX70" fmla="*/ 2419153 w 5752662"/>
              <a:gd name="connsiteY70" fmla="*/ 451413 h 2407534"/>
              <a:gd name="connsiteX71" fmla="*/ 2361280 w 5752662"/>
              <a:gd name="connsiteY71" fmla="*/ 497712 h 2407534"/>
              <a:gd name="connsiteX72" fmla="*/ 2291832 w 5752662"/>
              <a:gd name="connsiteY72" fmla="*/ 544010 h 2407534"/>
              <a:gd name="connsiteX73" fmla="*/ 2233958 w 5752662"/>
              <a:gd name="connsiteY73" fmla="*/ 590309 h 2407534"/>
              <a:gd name="connsiteX74" fmla="*/ 2245533 w 5752662"/>
              <a:gd name="connsiteY74" fmla="*/ 659757 h 2407534"/>
              <a:gd name="connsiteX75" fmla="*/ 2268682 w 5752662"/>
              <a:gd name="connsiteY75" fmla="*/ 694481 h 2407534"/>
              <a:gd name="connsiteX76" fmla="*/ 2303406 w 5752662"/>
              <a:gd name="connsiteY76" fmla="*/ 706056 h 2407534"/>
              <a:gd name="connsiteX77" fmla="*/ 2419153 w 5752662"/>
              <a:gd name="connsiteY77" fmla="*/ 717631 h 2407534"/>
              <a:gd name="connsiteX78" fmla="*/ 2511751 w 5752662"/>
              <a:gd name="connsiteY78" fmla="*/ 740780 h 2407534"/>
              <a:gd name="connsiteX79" fmla="*/ 2546475 w 5752662"/>
              <a:gd name="connsiteY79" fmla="*/ 752355 h 2407534"/>
              <a:gd name="connsiteX80" fmla="*/ 2615923 w 5752662"/>
              <a:gd name="connsiteY80" fmla="*/ 763929 h 2407534"/>
              <a:gd name="connsiteX81" fmla="*/ 2650647 w 5752662"/>
              <a:gd name="connsiteY81" fmla="*/ 821803 h 2407534"/>
              <a:gd name="connsiteX82" fmla="*/ 2662221 w 5752662"/>
              <a:gd name="connsiteY82" fmla="*/ 856527 h 2407534"/>
              <a:gd name="connsiteX83" fmla="*/ 2685371 w 5752662"/>
              <a:gd name="connsiteY83" fmla="*/ 891251 h 2407534"/>
              <a:gd name="connsiteX84" fmla="*/ 2708520 w 5752662"/>
              <a:gd name="connsiteY84" fmla="*/ 960699 h 2407534"/>
              <a:gd name="connsiteX85" fmla="*/ 2720095 w 5752662"/>
              <a:gd name="connsiteY85" fmla="*/ 1006998 h 2407534"/>
              <a:gd name="connsiteX86" fmla="*/ 2743244 w 5752662"/>
              <a:gd name="connsiteY86" fmla="*/ 1041722 h 2407534"/>
              <a:gd name="connsiteX87" fmla="*/ 2766394 w 5752662"/>
              <a:gd name="connsiteY87" fmla="*/ 1111170 h 2407534"/>
              <a:gd name="connsiteX88" fmla="*/ 2789543 w 5752662"/>
              <a:gd name="connsiteY88" fmla="*/ 1145894 h 2407534"/>
              <a:gd name="connsiteX89" fmla="*/ 2801118 w 5752662"/>
              <a:gd name="connsiteY89" fmla="*/ 1180618 h 2407534"/>
              <a:gd name="connsiteX90" fmla="*/ 2847416 w 5752662"/>
              <a:gd name="connsiteY90" fmla="*/ 1250066 h 2407534"/>
              <a:gd name="connsiteX91" fmla="*/ 2882140 w 5752662"/>
              <a:gd name="connsiteY91" fmla="*/ 1319514 h 2407534"/>
              <a:gd name="connsiteX92" fmla="*/ 2905290 w 5752662"/>
              <a:gd name="connsiteY92" fmla="*/ 1342664 h 2407534"/>
              <a:gd name="connsiteX93" fmla="*/ 2928439 w 5752662"/>
              <a:gd name="connsiteY93" fmla="*/ 1377388 h 2407534"/>
              <a:gd name="connsiteX94" fmla="*/ 3009462 w 5752662"/>
              <a:gd name="connsiteY94" fmla="*/ 1446836 h 2407534"/>
              <a:gd name="connsiteX95" fmla="*/ 3090485 w 5752662"/>
              <a:gd name="connsiteY95" fmla="*/ 1504709 h 2407534"/>
              <a:gd name="connsiteX96" fmla="*/ 3159933 w 5752662"/>
              <a:gd name="connsiteY96" fmla="*/ 1527858 h 2407534"/>
              <a:gd name="connsiteX97" fmla="*/ 3194657 w 5752662"/>
              <a:gd name="connsiteY97" fmla="*/ 1516284 h 2407534"/>
              <a:gd name="connsiteX98" fmla="*/ 3206232 w 5752662"/>
              <a:gd name="connsiteY98" fmla="*/ 1481560 h 2407534"/>
              <a:gd name="connsiteX99" fmla="*/ 3194657 w 5752662"/>
              <a:gd name="connsiteY99" fmla="*/ 1342664 h 2407534"/>
              <a:gd name="connsiteX100" fmla="*/ 3171508 w 5752662"/>
              <a:gd name="connsiteY100" fmla="*/ 1319514 h 2407534"/>
              <a:gd name="connsiteX101" fmla="*/ 3113634 w 5752662"/>
              <a:gd name="connsiteY101" fmla="*/ 1238491 h 2407534"/>
              <a:gd name="connsiteX102" fmla="*/ 3078910 w 5752662"/>
              <a:gd name="connsiteY102" fmla="*/ 1215342 h 2407534"/>
              <a:gd name="connsiteX103" fmla="*/ 3032611 w 5752662"/>
              <a:gd name="connsiteY103" fmla="*/ 1122745 h 2407534"/>
              <a:gd name="connsiteX104" fmla="*/ 3009462 w 5752662"/>
              <a:gd name="connsiteY104" fmla="*/ 1053296 h 2407534"/>
              <a:gd name="connsiteX105" fmla="*/ 2997887 w 5752662"/>
              <a:gd name="connsiteY105" fmla="*/ 1018572 h 2407534"/>
              <a:gd name="connsiteX106" fmla="*/ 3021037 w 5752662"/>
              <a:gd name="connsiteY106" fmla="*/ 868102 h 2407534"/>
              <a:gd name="connsiteX107" fmla="*/ 3044186 w 5752662"/>
              <a:gd name="connsiteY107" fmla="*/ 798653 h 2407534"/>
              <a:gd name="connsiteX108" fmla="*/ 3090485 w 5752662"/>
              <a:gd name="connsiteY108" fmla="*/ 729205 h 2407534"/>
              <a:gd name="connsiteX109" fmla="*/ 3125209 w 5752662"/>
              <a:gd name="connsiteY109" fmla="*/ 706056 h 2407534"/>
              <a:gd name="connsiteX110" fmla="*/ 3171508 w 5752662"/>
              <a:gd name="connsiteY110" fmla="*/ 636608 h 2407534"/>
              <a:gd name="connsiteX111" fmla="*/ 3183082 w 5752662"/>
              <a:gd name="connsiteY111" fmla="*/ 601884 h 2407534"/>
              <a:gd name="connsiteX112" fmla="*/ 3229381 w 5752662"/>
              <a:gd name="connsiteY112" fmla="*/ 532436 h 2407534"/>
              <a:gd name="connsiteX113" fmla="*/ 3240956 w 5752662"/>
              <a:gd name="connsiteY113" fmla="*/ 497712 h 2407534"/>
              <a:gd name="connsiteX114" fmla="*/ 3333553 w 5752662"/>
              <a:gd name="connsiteY114" fmla="*/ 428264 h 2407534"/>
              <a:gd name="connsiteX115" fmla="*/ 3368277 w 5752662"/>
              <a:gd name="connsiteY115" fmla="*/ 416689 h 2407534"/>
              <a:gd name="connsiteX116" fmla="*/ 3449300 w 5752662"/>
              <a:gd name="connsiteY116" fmla="*/ 381965 h 2407534"/>
              <a:gd name="connsiteX117" fmla="*/ 3472449 w 5752662"/>
              <a:gd name="connsiteY117" fmla="*/ 358815 h 2407534"/>
              <a:gd name="connsiteX118" fmla="*/ 3541897 w 5752662"/>
              <a:gd name="connsiteY118" fmla="*/ 335666 h 2407534"/>
              <a:gd name="connsiteX119" fmla="*/ 3576621 w 5752662"/>
              <a:gd name="connsiteY119" fmla="*/ 324091 h 2407534"/>
              <a:gd name="connsiteX120" fmla="*/ 3646070 w 5752662"/>
              <a:gd name="connsiteY120" fmla="*/ 300942 h 2407534"/>
              <a:gd name="connsiteX121" fmla="*/ 3680794 w 5752662"/>
              <a:gd name="connsiteY121" fmla="*/ 277793 h 2407534"/>
              <a:gd name="connsiteX122" fmla="*/ 3808115 w 5752662"/>
              <a:gd name="connsiteY122" fmla="*/ 243069 h 2407534"/>
              <a:gd name="connsiteX123" fmla="*/ 4051183 w 5752662"/>
              <a:gd name="connsiteY123" fmla="*/ 254643 h 2407534"/>
              <a:gd name="connsiteX124" fmla="*/ 4097482 w 5752662"/>
              <a:gd name="connsiteY124" fmla="*/ 277793 h 2407534"/>
              <a:gd name="connsiteX125" fmla="*/ 4178505 w 5752662"/>
              <a:gd name="connsiteY125" fmla="*/ 300942 h 2407534"/>
              <a:gd name="connsiteX126" fmla="*/ 4224804 w 5752662"/>
              <a:gd name="connsiteY126" fmla="*/ 324091 h 2407534"/>
              <a:gd name="connsiteX127" fmla="*/ 4328976 w 5752662"/>
              <a:gd name="connsiteY127" fmla="*/ 347241 h 2407534"/>
              <a:gd name="connsiteX128" fmla="*/ 4363700 w 5752662"/>
              <a:gd name="connsiteY128" fmla="*/ 358815 h 2407534"/>
              <a:gd name="connsiteX129" fmla="*/ 4433148 w 5752662"/>
              <a:gd name="connsiteY129" fmla="*/ 405114 h 2407534"/>
              <a:gd name="connsiteX130" fmla="*/ 4479447 w 5752662"/>
              <a:gd name="connsiteY130" fmla="*/ 451413 h 2407534"/>
              <a:gd name="connsiteX131" fmla="*/ 4491021 w 5752662"/>
              <a:gd name="connsiteY131" fmla="*/ 486137 h 2407534"/>
              <a:gd name="connsiteX132" fmla="*/ 4444723 w 5752662"/>
              <a:gd name="connsiteY132" fmla="*/ 532436 h 2407534"/>
              <a:gd name="connsiteX133" fmla="*/ 4398425 w 5752662"/>
              <a:gd name="connsiteY133" fmla="*/ 775504 h 2407534"/>
              <a:gd name="connsiteX134" fmla="*/ 4352125 w 5752662"/>
              <a:gd name="connsiteY134" fmla="*/ 821803 h 2407534"/>
              <a:gd name="connsiteX135" fmla="*/ 4375275 w 5752662"/>
              <a:gd name="connsiteY135" fmla="*/ 891251 h 2407534"/>
              <a:gd name="connsiteX136" fmla="*/ 4363700 w 5752662"/>
              <a:gd name="connsiteY136" fmla="*/ 960699 h 2407534"/>
              <a:gd name="connsiteX137" fmla="*/ 4375275 w 5752662"/>
              <a:gd name="connsiteY137" fmla="*/ 1018572 h 2407534"/>
              <a:gd name="connsiteX138" fmla="*/ 4398424 w 5752662"/>
              <a:gd name="connsiteY138" fmla="*/ 1099595 h 2407534"/>
              <a:gd name="connsiteX139" fmla="*/ 4421573 w 5752662"/>
              <a:gd name="connsiteY139" fmla="*/ 1122745 h 2407534"/>
              <a:gd name="connsiteX140" fmla="*/ 4502596 w 5752662"/>
              <a:gd name="connsiteY140" fmla="*/ 1180618 h 2407534"/>
              <a:gd name="connsiteX141" fmla="*/ 4537320 w 5752662"/>
              <a:gd name="connsiteY141" fmla="*/ 1192193 h 2407534"/>
              <a:gd name="connsiteX142" fmla="*/ 4595194 w 5752662"/>
              <a:gd name="connsiteY142" fmla="*/ 1180618 h 2407534"/>
              <a:gd name="connsiteX143" fmla="*/ 4653067 w 5752662"/>
              <a:gd name="connsiteY143" fmla="*/ 1134319 h 2407534"/>
              <a:gd name="connsiteX144" fmla="*/ 4664642 w 5752662"/>
              <a:gd name="connsiteY144" fmla="*/ 1099595 h 2407534"/>
              <a:gd name="connsiteX145" fmla="*/ 4641492 w 5752662"/>
              <a:gd name="connsiteY145" fmla="*/ 949124 h 2407534"/>
              <a:gd name="connsiteX146" fmla="*/ 4653067 w 5752662"/>
              <a:gd name="connsiteY146" fmla="*/ 833377 h 2407534"/>
              <a:gd name="connsiteX147" fmla="*/ 4687791 w 5752662"/>
              <a:gd name="connsiteY147" fmla="*/ 798653 h 2407534"/>
              <a:gd name="connsiteX148" fmla="*/ 4710940 w 5752662"/>
              <a:gd name="connsiteY148" fmla="*/ 763929 h 2407534"/>
              <a:gd name="connsiteX149" fmla="*/ 4791963 w 5752662"/>
              <a:gd name="connsiteY149" fmla="*/ 740780 h 2407534"/>
              <a:gd name="connsiteX150" fmla="*/ 4861411 w 5752662"/>
              <a:gd name="connsiteY150" fmla="*/ 717631 h 2407534"/>
              <a:gd name="connsiteX151" fmla="*/ 4896135 w 5752662"/>
              <a:gd name="connsiteY151" fmla="*/ 706056 h 2407534"/>
              <a:gd name="connsiteX152" fmla="*/ 4942434 w 5752662"/>
              <a:gd name="connsiteY152" fmla="*/ 694481 h 2407534"/>
              <a:gd name="connsiteX153" fmla="*/ 5011882 w 5752662"/>
              <a:gd name="connsiteY153" fmla="*/ 682907 h 2407534"/>
              <a:gd name="connsiteX154" fmla="*/ 5092905 w 5752662"/>
              <a:gd name="connsiteY154" fmla="*/ 659757 h 2407534"/>
              <a:gd name="connsiteX155" fmla="*/ 5208652 w 5752662"/>
              <a:gd name="connsiteY155" fmla="*/ 648183 h 2407534"/>
              <a:gd name="connsiteX156" fmla="*/ 5347548 w 5752662"/>
              <a:gd name="connsiteY156" fmla="*/ 613458 h 2407534"/>
              <a:gd name="connsiteX157" fmla="*/ 5393847 w 5752662"/>
              <a:gd name="connsiteY157" fmla="*/ 601884 h 2407534"/>
              <a:gd name="connsiteX158" fmla="*/ 5440145 w 5752662"/>
              <a:gd name="connsiteY158" fmla="*/ 590309 h 2407534"/>
              <a:gd name="connsiteX159" fmla="*/ 5602191 w 5752662"/>
              <a:gd name="connsiteY159" fmla="*/ 601884 h 2407534"/>
              <a:gd name="connsiteX160" fmla="*/ 5706363 w 5752662"/>
              <a:gd name="connsiteY160" fmla="*/ 613458 h 2407534"/>
              <a:gd name="connsiteX161" fmla="*/ 5729513 w 5752662"/>
              <a:gd name="connsiteY161" fmla="*/ 682907 h 2407534"/>
              <a:gd name="connsiteX162" fmla="*/ 5752662 w 5752662"/>
              <a:gd name="connsiteY162" fmla="*/ 844952 h 2407534"/>
              <a:gd name="connsiteX163" fmla="*/ 5741087 w 5752662"/>
              <a:gd name="connsiteY163" fmla="*/ 983848 h 2407534"/>
              <a:gd name="connsiteX164" fmla="*/ 5717938 w 5752662"/>
              <a:gd name="connsiteY164" fmla="*/ 1053296 h 2407534"/>
              <a:gd name="connsiteX165" fmla="*/ 5324399 w 5752662"/>
              <a:gd name="connsiteY165" fmla="*/ 1088021 h 2407534"/>
              <a:gd name="connsiteX166" fmla="*/ 5266525 w 5752662"/>
              <a:gd name="connsiteY166" fmla="*/ 1111170 h 2407534"/>
              <a:gd name="connsiteX167" fmla="*/ 5173928 w 5752662"/>
              <a:gd name="connsiteY167" fmla="*/ 1157469 h 2407534"/>
              <a:gd name="connsiteX168" fmla="*/ 5092905 w 5752662"/>
              <a:gd name="connsiteY168" fmla="*/ 1192193 h 2407534"/>
              <a:gd name="connsiteX169" fmla="*/ 4977158 w 5752662"/>
              <a:gd name="connsiteY169" fmla="*/ 1261641 h 2407534"/>
              <a:gd name="connsiteX170" fmla="*/ 4930859 w 5752662"/>
              <a:gd name="connsiteY170" fmla="*/ 1331089 h 2407534"/>
              <a:gd name="connsiteX171" fmla="*/ 4919285 w 5752662"/>
              <a:gd name="connsiteY171" fmla="*/ 1365813 h 2407534"/>
              <a:gd name="connsiteX172" fmla="*/ 4896135 w 5752662"/>
              <a:gd name="connsiteY172" fmla="*/ 1388962 h 2407534"/>
              <a:gd name="connsiteX173" fmla="*/ 4872986 w 5752662"/>
              <a:gd name="connsiteY173" fmla="*/ 1423686 h 2407534"/>
              <a:gd name="connsiteX174" fmla="*/ 4826687 w 5752662"/>
              <a:gd name="connsiteY174" fmla="*/ 1469985 h 2407534"/>
              <a:gd name="connsiteX175" fmla="*/ 4757239 w 5752662"/>
              <a:gd name="connsiteY175" fmla="*/ 1551008 h 2407534"/>
              <a:gd name="connsiteX176" fmla="*/ 4722515 w 5752662"/>
              <a:gd name="connsiteY176" fmla="*/ 1574157 h 2407534"/>
              <a:gd name="connsiteX177" fmla="*/ 4664642 w 5752662"/>
              <a:gd name="connsiteY177" fmla="*/ 1608881 h 2407534"/>
              <a:gd name="connsiteX178" fmla="*/ 4606768 w 5752662"/>
              <a:gd name="connsiteY178" fmla="*/ 1643605 h 2407534"/>
              <a:gd name="connsiteX179" fmla="*/ 4537320 w 5752662"/>
              <a:gd name="connsiteY179" fmla="*/ 1678329 h 2407534"/>
              <a:gd name="connsiteX180" fmla="*/ 4282677 w 5752662"/>
              <a:gd name="connsiteY180" fmla="*/ 1666755 h 2407534"/>
              <a:gd name="connsiteX181" fmla="*/ 4155356 w 5752662"/>
              <a:gd name="connsiteY181" fmla="*/ 1655180 h 2407534"/>
              <a:gd name="connsiteX182" fmla="*/ 4120632 w 5752662"/>
              <a:gd name="connsiteY182" fmla="*/ 1632031 h 2407534"/>
              <a:gd name="connsiteX183" fmla="*/ 4051183 w 5752662"/>
              <a:gd name="connsiteY183" fmla="*/ 1608881 h 2407534"/>
              <a:gd name="connsiteX184" fmla="*/ 4016459 w 5752662"/>
              <a:gd name="connsiteY184" fmla="*/ 1597307 h 2407534"/>
              <a:gd name="connsiteX185" fmla="*/ 3981735 w 5752662"/>
              <a:gd name="connsiteY185" fmla="*/ 1585732 h 2407534"/>
              <a:gd name="connsiteX186" fmla="*/ 3923862 w 5752662"/>
              <a:gd name="connsiteY186" fmla="*/ 1527858 h 2407534"/>
              <a:gd name="connsiteX187" fmla="*/ 3889138 w 5752662"/>
              <a:gd name="connsiteY187" fmla="*/ 1493134 h 2407534"/>
              <a:gd name="connsiteX188" fmla="*/ 3865989 w 5752662"/>
              <a:gd name="connsiteY188" fmla="*/ 1458410 h 2407534"/>
              <a:gd name="connsiteX189" fmla="*/ 3842839 w 5752662"/>
              <a:gd name="connsiteY189" fmla="*/ 1377388 h 2407534"/>
              <a:gd name="connsiteX190" fmla="*/ 3819690 w 5752662"/>
              <a:gd name="connsiteY190" fmla="*/ 1319514 h 2407534"/>
              <a:gd name="connsiteX191" fmla="*/ 3808115 w 5752662"/>
              <a:gd name="connsiteY191" fmla="*/ 1261641 h 2407534"/>
              <a:gd name="connsiteX192" fmla="*/ 3819690 w 5752662"/>
              <a:gd name="connsiteY192" fmla="*/ 1076446 h 2407534"/>
              <a:gd name="connsiteX193" fmla="*/ 3854414 w 5752662"/>
              <a:gd name="connsiteY193" fmla="*/ 960699 h 2407534"/>
              <a:gd name="connsiteX194" fmla="*/ 3877563 w 5752662"/>
              <a:gd name="connsiteY194" fmla="*/ 891251 h 2407534"/>
              <a:gd name="connsiteX195" fmla="*/ 3889138 w 5752662"/>
              <a:gd name="connsiteY195" fmla="*/ 856527 h 2407534"/>
              <a:gd name="connsiteX196" fmla="*/ 3958586 w 5752662"/>
              <a:gd name="connsiteY196" fmla="*/ 763929 h 2407534"/>
              <a:gd name="connsiteX197" fmla="*/ 3993310 w 5752662"/>
              <a:gd name="connsiteY197" fmla="*/ 752355 h 2407534"/>
              <a:gd name="connsiteX198" fmla="*/ 4016459 w 5752662"/>
              <a:gd name="connsiteY198" fmla="*/ 717631 h 2407534"/>
              <a:gd name="connsiteX199" fmla="*/ 4028034 w 5752662"/>
              <a:gd name="connsiteY199" fmla="*/ 682907 h 2407534"/>
              <a:gd name="connsiteX200" fmla="*/ 4051183 w 5752662"/>
              <a:gd name="connsiteY200" fmla="*/ 659757 h 2407534"/>
              <a:gd name="connsiteX201" fmla="*/ 4062758 w 5752662"/>
              <a:gd name="connsiteY201" fmla="*/ 625033 h 2407534"/>
              <a:gd name="connsiteX202" fmla="*/ 4051183 w 5752662"/>
              <a:gd name="connsiteY202" fmla="*/ 578734 h 2407534"/>
              <a:gd name="connsiteX203" fmla="*/ 3865989 w 5752662"/>
              <a:gd name="connsiteY203" fmla="*/ 544010 h 2407534"/>
              <a:gd name="connsiteX204" fmla="*/ 3819690 w 5752662"/>
              <a:gd name="connsiteY204" fmla="*/ 555585 h 2407534"/>
              <a:gd name="connsiteX205" fmla="*/ 3761816 w 5752662"/>
              <a:gd name="connsiteY205" fmla="*/ 567160 h 2407534"/>
              <a:gd name="connsiteX206" fmla="*/ 3727092 w 5752662"/>
              <a:gd name="connsiteY206" fmla="*/ 590309 h 2407534"/>
              <a:gd name="connsiteX207" fmla="*/ 3692368 w 5752662"/>
              <a:gd name="connsiteY207" fmla="*/ 601884 h 2407534"/>
              <a:gd name="connsiteX208" fmla="*/ 3622920 w 5752662"/>
              <a:gd name="connsiteY208" fmla="*/ 648183 h 2407534"/>
              <a:gd name="connsiteX209" fmla="*/ 3588196 w 5752662"/>
              <a:gd name="connsiteY209" fmla="*/ 717631 h 2407534"/>
              <a:gd name="connsiteX210" fmla="*/ 3611345 w 5752662"/>
              <a:gd name="connsiteY210" fmla="*/ 879676 h 2407534"/>
              <a:gd name="connsiteX211" fmla="*/ 3622920 w 5752662"/>
              <a:gd name="connsiteY211" fmla="*/ 949124 h 2407534"/>
              <a:gd name="connsiteX212" fmla="*/ 3646070 w 5752662"/>
              <a:gd name="connsiteY212" fmla="*/ 1018572 h 2407534"/>
              <a:gd name="connsiteX213" fmla="*/ 3657644 w 5752662"/>
              <a:gd name="connsiteY213" fmla="*/ 1088021 h 2407534"/>
              <a:gd name="connsiteX214" fmla="*/ 3680794 w 5752662"/>
              <a:gd name="connsiteY214" fmla="*/ 1157469 h 2407534"/>
              <a:gd name="connsiteX215" fmla="*/ 3634495 w 5752662"/>
              <a:gd name="connsiteY215" fmla="*/ 1574157 h 2407534"/>
              <a:gd name="connsiteX216" fmla="*/ 3611345 w 5752662"/>
              <a:gd name="connsiteY216" fmla="*/ 1608881 h 2407534"/>
              <a:gd name="connsiteX217" fmla="*/ 3599771 w 5752662"/>
              <a:gd name="connsiteY217" fmla="*/ 1643605 h 2407534"/>
              <a:gd name="connsiteX218" fmla="*/ 3518748 w 5752662"/>
              <a:gd name="connsiteY218" fmla="*/ 1689904 h 2407534"/>
              <a:gd name="connsiteX219" fmla="*/ 3414576 w 5752662"/>
              <a:gd name="connsiteY219" fmla="*/ 1747777 h 2407534"/>
              <a:gd name="connsiteX220" fmla="*/ 3379852 w 5752662"/>
              <a:gd name="connsiteY220" fmla="*/ 1770927 h 2407534"/>
              <a:gd name="connsiteX221" fmla="*/ 3321978 w 5752662"/>
              <a:gd name="connsiteY221" fmla="*/ 1782502 h 2407534"/>
              <a:gd name="connsiteX222" fmla="*/ 3287254 w 5752662"/>
              <a:gd name="connsiteY222" fmla="*/ 1794076 h 2407534"/>
              <a:gd name="connsiteX223" fmla="*/ 2789543 w 5752662"/>
              <a:gd name="connsiteY223" fmla="*/ 1782502 h 2407534"/>
              <a:gd name="connsiteX224" fmla="*/ 2696945 w 5752662"/>
              <a:gd name="connsiteY224" fmla="*/ 1759352 h 2407534"/>
              <a:gd name="connsiteX225" fmla="*/ 2604348 w 5752662"/>
              <a:gd name="connsiteY225" fmla="*/ 1713053 h 2407534"/>
              <a:gd name="connsiteX226" fmla="*/ 2523325 w 5752662"/>
              <a:gd name="connsiteY226" fmla="*/ 1689904 h 2407534"/>
              <a:gd name="connsiteX227" fmla="*/ 2453877 w 5752662"/>
              <a:gd name="connsiteY227" fmla="*/ 1666755 h 2407534"/>
              <a:gd name="connsiteX228" fmla="*/ 2419153 w 5752662"/>
              <a:gd name="connsiteY228" fmla="*/ 1643605 h 2407534"/>
              <a:gd name="connsiteX229" fmla="*/ 2338130 w 5752662"/>
              <a:gd name="connsiteY229" fmla="*/ 1620456 h 2407534"/>
              <a:gd name="connsiteX230" fmla="*/ 2303406 w 5752662"/>
              <a:gd name="connsiteY230" fmla="*/ 1597307 h 2407534"/>
              <a:gd name="connsiteX231" fmla="*/ 2257108 w 5752662"/>
              <a:gd name="connsiteY231" fmla="*/ 1574157 h 2407534"/>
              <a:gd name="connsiteX232" fmla="*/ 2176085 w 5752662"/>
              <a:gd name="connsiteY232" fmla="*/ 1493134 h 2407534"/>
              <a:gd name="connsiteX233" fmla="*/ 2141361 w 5752662"/>
              <a:gd name="connsiteY233" fmla="*/ 1458410 h 2407534"/>
              <a:gd name="connsiteX234" fmla="*/ 2095062 w 5752662"/>
              <a:gd name="connsiteY234" fmla="*/ 1400537 h 2407534"/>
              <a:gd name="connsiteX235" fmla="*/ 2048763 w 5752662"/>
              <a:gd name="connsiteY235" fmla="*/ 1342664 h 2407534"/>
              <a:gd name="connsiteX236" fmla="*/ 2014039 w 5752662"/>
              <a:gd name="connsiteY236" fmla="*/ 1273215 h 2407534"/>
              <a:gd name="connsiteX237" fmla="*/ 1956166 w 5752662"/>
              <a:gd name="connsiteY237" fmla="*/ 1192193 h 2407534"/>
              <a:gd name="connsiteX238" fmla="*/ 1933016 w 5752662"/>
              <a:gd name="connsiteY238" fmla="*/ 914400 h 2407534"/>
              <a:gd name="connsiteX239" fmla="*/ 1921442 w 5752662"/>
              <a:gd name="connsiteY239" fmla="*/ 879676 h 2407534"/>
              <a:gd name="connsiteX240" fmla="*/ 1886718 w 5752662"/>
              <a:gd name="connsiteY240" fmla="*/ 856527 h 2407534"/>
              <a:gd name="connsiteX241" fmla="*/ 1863568 w 5752662"/>
              <a:gd name="connsiteY241" fmla="*/ 833377 h 2407534"/>
              <a:gd name="connsiteX242" fmla="*/ 1817270 w 5752662"/>
              <a:gd name="connsiteY242" fmla="*/ 821803 h 2407534"/>
              <a:gd name="connsiteX243" fmla="*/ 1805695 w 5752662"/>
              <a:gd name="connsiteY243" fmla="*/ 671332 h 2407534"/>
              <a:gd name="connsiteX244" fmla="*/ 1817270 w 5752662"/>
              <a:gd name="connsiteY244" fmla="*/ 636608 h 2407534"/>
              <a:gd name="connsiteX245" fmla="*/ 1851994 w 5752662"/>
              <a:gd name="connsiteY245" fmla="*/ 601884 h 2407534"/>
              <a:gd name="connsiteX246" fmla="*/ 1886718 w 5752662"/>
              <a:gd name="connsiteY246" fmla="*/ 520861 h 2407534"/>
              <a:gd name="connsiteX247" fmla="*/ 1921442 w 5752662"/>
              <a:gd name="connsiteY247" fmla="*/ 451413 h 2407534"/>
              <a:gd name="connsiteX248" fmla="*/ 1886718 w 5752662"/>
              <a:gd name="connsiteY248" fmla="*/ 428264 h 2407534"/>
              <a:gd name="connsiteX249" fmla="*/ 1851994 w 5752662"/>
              <a:gd name="connsiteY249" fmla="*/ 451413 h 2407534"/>
              <a:gd name="connsiteX250" fmla="*/ 1817270 w 5752662"/>
              <a:gd name="connsiteY250" fmla="*/ 462988 h 2407534"/>
              <a:gd name="connsiteX251" fmla="*/ 1759396 w 5752662"/>
              <a:gd name="connsiteY251" fmla="*/ 509286 h 2407534"/>
              <a:gd name="connsiteX252" fmla="*/ 1713097 w 5752662"/>
              <a:gd name="connsiteY252" fmla="*/ 555585 h 2407534"/>
              <a:gd name="connsiteX253" fmla="*/ 1678373 w 5752662"/>
              <a:gd name="connsiteY253" fmla="*/ 671332 h 2407534"/>
              <a:gd name="connsiteX254" fmla="*/ 1689948 w 5752662"/>
              <a:gd name="connsiteY254" fmla="*/ 740780 h 2407534"/>
              <a:gd name="connsiteX255" fmla="*/ 1713097 w 5752662"/>
              <a:gd name="connsiteY255" fmla="*/ 787079 h 2407534"/>
              <a:gd name="connsiteX256" fmla="*/ 1759396 w 5752662"/>
              <a:gd name="connsiteY256" fmla="*/ 856527 h 2407534"/>
              <a:gd name="connsiteX257" fmla="*/ 1794120 w 5752662"/>
              <a:gd name="connsiteY257" fmla="*/ 902826 h 2407534"/>
              <a:gd name="connsiteX258" fmla="*/ 1817270 w 5752662"/>
              <a:gd name="connsiteY258" fmla="*/ 949124 h 2407534"/>
              <a:gd name="connsiteX259" fmla="*/ 1875143 w 5752662"/>
              <a:gd name="connsiteY259" fmla="*/ 1018572 h 2407534"/>
              <a:gd name="connsiteX260" fmla="*/ 1921442 w 5752662"/>
              <a:gd name="connsiteY260" fmla="*/ 1088021 h 2407534"/>
              <a:gd name="connsiteX261" fmla="*/ 1944591 w 5752662"/>
              <a:gd name="connsiteY261" fmla="*/ 1157469 h 2407534"/>
              <a:gd name="connsiteX262" fmla="*/ 1956166 w 5752662"/>
              <a:gd name="connsiteY262" fmla="*/ 1192193 h 2407534"/>
              <a:gd name="connsiteX263" fmla="*/ 1933016 w 5752662"/>
              <a:gd name="connsiteY263" fmla="*/ 1446836 h 2407534"/>
              <a:gd name="connsiteX264" fmla="*/ 1921442 w 5752662"/>
              <a:gd name="connsiteY264" fmla="*/ 1481560 h 2407534"/>
              <a:gd name="connsiteX265" fmla="*/ 1898292 w 5752662"/>
              <a:gd name="connsiteY265" fmla="*/ 1516284 h 2407534"/>
              <a:gd name="connsiteX266" fmla="*/ 1875143 w 5752662"/>
              <a:gd name="connsiteY266" fmla="*/ 1585732 h 2407534"/>
              <a:gd name="connsiteX267" fmla="*/ 1817270 w 5752662"/>
              <a:gd name="connsiteY267" fmla="*/ 1689904 h 2407534"/>
              <a:gd name="connsiteX268" fmla="*/ 1794120 w 5752662"/>
              <a:gd name="connsiteY268" fmla="*/ 1724628 h 2407534"/>
              <a:gd name="connsiteX269" fmla="*/ 1782545 w 5752662"/>
              <a:gd name="connsiteY269" fmla="*/ 1759352 h 2407534"/>
              <a:gd name="connsiteX270" fmla="*/ 1736247 w 5752662"/>
              <a:gd name="connsiteY270" fmla="*/ 1817226 h 2407534"/>
              <a:gd name="connsiteX271" fmla="*/ 1713097 w 5752662"/>
              <a:gd name="connsiteY271" fmla="*/ 1851950 h 2407534"/>
              <a:gd name="connsiteX272" fmla="*/ 1678373 w 5752662"/>
              <a:gd name="connsiteY272" fmla="*/ 1863524 h 2407534"/>
              <a:gd name="connsiteX273" fmla="*/ 1655224 w 5752662"/>
              <a:gd name="connsiteY273" fmla="*/ 1898248 h 2407534"/>
              <a:gd name="connsiteX274" fmla="*/ 1608925 w 5752662"/>
              <a:gd name="connsiteY274" fmla="*/ 1944547 h 2407534"/>
              <a:gd name="connsiteX275" fmla="*/ 1574201 w 5752662"/>
              <a:gd name="connsiteY275" fmla="*/ 2013995 h 2407534"/>
              <a:gd name="connsiteX276" fmla="*/ 1551052 w 5752662"/>
              <a:gd name="connsiteY276" fmla="*/ 2037145 h 2407534"/>
              <a:gd name="connsiteX277" fmla="*/ 1516328 w 5752662"/>
              <a:gd name="connsiteY277" fmla="*/ 2048719 h 2407534"/>
              <a:gd name="connsiteX278" fmla="*/ 1493178 w 5752662"/>
              <a:gd name="connsiteY278" fmla="*/ 2071869 h 2407534"/>
              <a:gd name="connsiteX279" fmla="*/ 1458454 w 5752662"/>
              <a:gd name="connsiteY279" fmla="*/ 2095018 h 2407534"/>
              <a:gd name="connsiteX280" fmla="*/ 1435305 w 5752662"/>
              <a:gd name="connsiteY280" fmla="*/ 2129742 h 2407534"/>
              <a:gd name="connsiteX281" fmla="*/ 1423730 w 5752662"/>
              <a:gd name="connsiteY281" fmla="*/ 2176041 h 2407534"/>
              <a:gd name="connsiteX282" fmla="*/ 1400581 w 5752662"/>
              <a:gd name="connsiteY282" fmla="*/ 2268638 h 2407534"/>
              <a:gd name="connsiteX283" fmla="*/ 1354282 w 5752662"/>
              <a:gd name="connsiteY283" fmla="*/ 2326512 h 2407534"/>
              <a:gd name="connsiteX284" fmla="*/ 1319558 w 5752662"/>
              <a:gd name="connsiteY284" fmla="*/ 2338086 h 2407534"/>
              <a:gd name="connsiteX285" fmla="*/ 1261685 w 5752662"/>
              <a:gd name="connsiteY285" fmla="*/ 2361236 h 2407534"/>
              <a:gd name="connsiteX286" fmla="*/ 1192237 w 5752662"/>
              <a:gd name="connsiteY286" fmla="*/ 2384385 h 2407534"/>
              <a:gd name="connsiteX287" fmla="*/ 1157513 w 5752662"/>
              <a:gd name="connsiteY287" fmla="*/ 2395960 h 2407534"/>
              <a:gd name="connsiteX288" fmla="*/ 1111214 w 5752662"/>
              <a:gd name="connsiteY288" fmla="*/ 2407534 h 2407534"/>
              <a:gd name="connsiteX289" fmla="*/ 694525 w 5752662"/>
              <a:gd name="connsiteY289" fmla="*/ 2384385 h 2407534"/>
              <a:gd name="connsiteX290" fmla="*/ 601928 w 5752662"/>
              <a:gd name="connsiteY290" fmla="*/ 2338086 h 2407534"/>
              <a:gd name="connsiteX291" fmla="*/ 578778 w 5752662"/>
              <a:gd name="connsiteY291" fmla="*/ 2314937 h 2407534"/>
              <a:gd name="connsiteX292" fmla="*/ 497756 w 5752662"/>
              <a:gd name="connsiteY292" fmla="*/ 2280213 h 2407534"/>
              <a:gd name="connsiteX293" fmla="*/ 439882 w 5752662"/>
              <a:gd name="connsiteY293" fmla="*/ 2268638 h 2407534"/>
              <a:gd name="connsiteX294" fmla="*/ 405158 w 5752662"/>
              <a:gd name="connsiteY294" fmla="*/ 2233914 h 2407534"/>
              <a:gd name="connsiteX295" fmla="*/ 370434 w 5752662"/>
              <a:gd name="connsiteY295" fmla="*/ 2222340 h 2407534"/>
              <a:gd name="connsiteX296" fmla="*/ 358859 w 5752662"/>
              <a:gd name="connsiteY296" fmla="*/ 2187615 h 2407534"/>
              <a:gd name="connsiteX297" fmla="*/ 335710 w 5752662"/>
              <a:gd name="connsiteY297" fmla="*/ 2152891 h 2407534"/>
              <a:gd name="connsiteX298" fmla="*/ 324135 w 5752662"/>
              <a:gd name="connsiteY298" fmla="*/ 2118167 h 2407534"/>
              <a:gd name="connsiteX299" fmla="*/ 300986 w 5752662"/>
              <a:gd name="connsiteY299" fmla="*/ 2071869 h 2407534"/>
              <a:gd name="connsiteX300" fmla="*/ 289411 w 5752662"/>
              <a:gd name="connsiteY300" fmla="*/ 2037145 h 2407534"/>
              <a:gd name="connsiteX301" fmla="*/ 254687 w 5752662"/>
              <a:gd name="connsiteY301" fmla="*/ 1967696 h 2407534"/>
              <a:gd name="connsiteX302" fmla="*/ 243113 w 5752662"/>
              <a:gd name="connsiteY302" fmla="*/ 1701479 h 2407534"/>
              <a:gd name="connsiteX303" fmla="*/ 219963 w 5752662"/>
              <a:gd name="connsiteY303" fmla="*/ 1632031 h 2407534"/>
              <a:gd name="connsiteX304" fmla="*/ 185239 w 5752662"/>
              <a:gd name="connsiteY304" fmla="*/ 1527858 h 2407534"/>
              <a:gd name="connsiteX305" fmla="*/ 173664 w 5752662"/>
              <a:gd name="connsiteY305" fmla="*/ 1493134 h 2407534"/>
              <a:gd name="connsiteX306" fmla="*/ 162090 w 5752662"/>
              <a:gd name="connsiteY306" fmla="*/ 1446836 h 2407534"/>
              <a:gd name="connsiteX307" fmla="*/ 138940 w 5752662"/>
              <a:gd name="connsiteY307" fmla="*/ 1377388 h 2407534"/>
              <a:gd name="connsiteX308" fmla="*/ 115791 w 5752662"/>
              <a:gd name="connsiteY308" fmla="*/ 1307940 h 2407534"/>
              <a:gd name="connsiteX309" fmla="*/ 92642 w 5752662"/>
              <a:gd name="connsiteY309" fmla="*/ 1238491 h 2407534"/>
              <a:gd name="connsiteX310" fmla="*/ 69492 w 5752662"/>
              <a:gd name="connsiteY310" fmla="*/ 1145894 h 2407534"/>
              <a:gd name="connsiteX311" fmla="*/ 57918 w 5752662"/>
              <a:gd name="connsiteY311" fmla="*/ 1088021 h 2407534"/>
              <a:gd name="connsiteX312" fmla="*/ 34768 w 5752662"/>
              <a:gd name="connsiteY312" fmla="*/ 1018572 h 2407534"/>
              <a:gd name="connsiteX313" fmla="*/ 23194 w 5752662"/>
              <a:gd name="connsiteY313" fmla="*/ 983848 h 2407534"/>
              <a:gd name="connsiteX314" fmla="*/ 44 w 5752662"/>
              <a:gd name="connsiteY314" fmla="*/ 937550 h 2407534"/>
              <a:gd name="connsiteX315" fmla="*/ 405158 w 5752662"/>
              <a:gd name="connsiteY315" fmla="*/ 717631 h 2407534"/>
              <a:gd name="connsiteX0" fmla="*/ 277837 w 5752662"/>
              <a:gd name="connsiteY0" fmla="*/ 810228 h 2407534"/>
              <a:gd name="connsiteX1" fmla="*/ 277837 w 5752662"/>
              <a:gd name="connsiteY1" fmla="*/ 810228 h 2407534"/>
              <a:gd name="connsiteX2" fmla="*/ 509330 w 5752662"/>
              <a:gd name="connsiteY2" fmla="*/ 810228 h 2407534"/>
              <a:gd name="connsiteX3" fmla="*/ 578778 w 5752662"/>
              <a:gd name="connsiteY3" fmla="*/ 844952 h 2407534"/>
              <a:gd name="connsiteX4" fmla="*/ 613502 w 5752662"/>
              <a:gd name="connsiteY4" fmla="*/ 856527 h 2407534"/>
              <a:gd name="connsiteX5" fmla="*/ 659801 w 5752662"/>
              <a:gd name="connsiteY5" fmla="*/ 891251 h 2407534"/>
              <a:gd name="connsiteX6" fmla="*/ 706100 w 5752662"/>
              <a:gd name="connsiteY6" fmla="*/ 914400 h 2407534"/>
              <a:gd name="connsiteX7" fmla="*/ 763973 w 5752662"/>
              <a:gd name="connsiteY7" fmla="*/ 949124 h 2407534"/>
              <a:gd name="connsiteX8" fmla="*/ 775548 w 5752662"/>
              <a:gd name="connsiteY8" fmla="*/ 983848 h 2407534"/>
              <a:gd name="connsiteX9" fmla="*/ 821847 w 5752662"/>
              <a:gd name="connsiteY9" fmla="*/ 1041722 h 2407534"/>
              <a:gd name="connsiteX10" fmla="*/ 844996 w 5752662"/>
              <a:gd name="connsiteY10" fmla="*/ 1111170 h 2407534"/>
              <a:gd name="connsiteX11" fmla="*/ 856571 w 5752662"/>
              <a:gd name="connsiteY11" fmla="*/ 1157469 h 2407534"/>
              <a:gd name="connsiteX12" fmla="*/ 879720 w 5752662"/>
              <a:gd name="connsiteY12" fmla="*/ 1226917 h 2407534"/>
              <a:gd name="connsiteX13" fmla="*/ 868145 w 5752662"/>
              <a:gd name="connsiteY13" fmla="*/ 1296365 h 2407534"/>
              <a:gd name="connsiteX14" fmla="*/ 798697 w 5752662"/>
              <a:gd name="connsiteY14" fmla="*/ 1435261 h 2407534"/>
              <a:gd name="connsiteX15" fmla="*/ 763973 w 5752662"/>
              <a:gd name="connsiteY15" fmla="*/ 1446836 h 2407534"/>
              <a:gd name="connsiteX16" fmla="*/ 706100 w 5752662"/>
              <a:gd name="connsiteY16" fmla="*/ 1504709 h 2407534"/>
              <a:gd name="connsiteX17" fmla="*/ 682951 w 5752662"/>
              <a:gd name="connsiteY17" fmla="*/ 1539433 h 2407534"/>
              <a:gd name="connsiteX18" fmla="*/ 659801 w 5752662"/>
              <a:gd name="connsiteY18" fmla="*/ 1562583 h 2407534"/>
              <a:gd name="connsiteX19" fmla="*/ 636652 w 5752662"/>
              <a:gd name="connsiteY19" fmla="*/ 1678329 h 2407534"/>
              <a:gd name="connsiteX20" fmla="*/ 648227 w 5752662"/>
              <a:gd name="connsiteY20" fmla="*/ 1851950 h 2407534"/>
              <a:gd name="connsiteX21" fmla="*/ 729249 w 5752662"/>
              <a:gd name="connsiteY21" fmla="*/ 1898248 h 2407534"/>
              <a:gd name="connsiteX22" fmla="*/ 763973 w 5752662"/>
              <a:gd name="connsiteY22" fmla="*/ 1909823 h 2407534"/>
              <a:gd name="connsiteX23" fmla="*/ 810272 w 5752662"/>
              <a:gd name="connsiteY23" fmla="*/ 1921398 h 2407534"/>
              <a:gd name="connsiteX24" fmla="*/ 891295 w 5752662"/>
              <a:gd name="connsiteY24" fmla="*/ 1944547 h 2407534"/>
              <a:gd name="connsiteX25" fmla="*/ 1088064 w 5752662"/>
              <a:gd name="connsiteY25" fmla="*/ 1932972 h 2407534"/>
              <a:gd name="connsiteX26" fmla="*/ 1111214 w 5752662"/>
              <a:gd name="connsiteY26" fmla="*/ 1909823 h 2407534"/>
              <a:gd name="connsiteX27" fmla="*/ 1134363 w 5752662"/>
              <a:gd name="connsiteY27" fmla="*/ 1840375 h 2407534"/>
              <a:gd name="connsiteX28" fmla="*/ 1122789 w 5752662"/>
              <a:gd name="connsiteY28" fmla="*/ 1724628 h 2407534"/>
              <a:gd name="connsiteX29" fmla="*/ 1099639 w 5752662"/>
              <a:gd name="connsiteY29" fmla="*/ 1655180 h 2407534"/>
              <a:gd name="connsiteX30" fmla="*/ 1088064 w 5752662"/>
              <a:gd name="connsiteY30" fmla="*/ 1585732 h 2407534"/>
              <a:gd name="connsiteX31" fmla="*/ 1064915 w 5752662"/>
              <a:gd name="connsiteY31" fmla="*/ 1516284 h 2407534"/>
              <a:gd name="connsiteX32" fmla="*/ 1041766 w 5752662"/>
              <a:gd name="connsiteY32" fmla="*/ 1423686 h 2407534"/>
              <a:gd name="connsiteX33" fmla="*/ 1053340 w 5752662"/>
              <a:gd name="connsiteY33" fmla="*/ 1145894 h 2407534"/>
              <a:gd name="connsiteX34" fmla="*/ 1064915 w 5752662"/>
              <a:gd name="connsiteY34" fmla="*/ 1111170 h 2407534"/>
              <a:gd name="connsiteX35" fmla="*/ 1076490 w 5752662"/>
              <a:gd name="connsiteY35" fmla="*/ 1064871 h 2407534"/>
              <a:gd name="connsiteX36" fmla="*/ 1088064 w 5752662"/>
              <a:gd name="connsiteY36" fmla="*/ 1006998 h 2407534"/>
              <a:gd name="connsiteX37" fmla="*/ 1111214 w 5752662"/>
              <a:gd name="connsiteY37" fmla="*/ 960699 h 2407534"/>
              <a:gd name="connsiteX38" fmla="*/ 1122789 w 5752662"/>
              <a:gd name="connsiteY38" fmla="*/ 891251 h 2407534"/>
              <a:gd name="connsiteX39" fmla="*/ 1145938 w 5752662"/>
              <a:gd name="connsiteY39" fmla="*/ 844952 h 2407534"/>
              <a:gd name="connsiteX40" fmla="*/ 1157513 w 5752662"/>
              <a:gd name="connsiteY40" fmla="*/ 810228 h 2407534"/>
              <a:gd name="connsiteX41" fmla="*/ 1169087 w 5752662"/>
              <a:gd name="connsiteY41" fmla="*/ 763929 h 2407534"/>
              <a:gd name="connsiteX42" fmla="*/ 1180662 w 5752662"/>
              <a:gd name="connsiteY42" fmla="*/ 729205 h 2407534"/>
              <a:gd name="connsiteX43" fmla="*/ 1192237 w 5752662"/>
              <a:gd name="connsiteY43" fmla="*/ 671332 h 2407534"/>
              <a:gd name="connsiteX44" fmla="*/ 1238535 w 5752662"/>
              <a:gd name="connsiteY44" fmla="*/ 590309 h 2407534"/>
              <a:gd name="connsiteX45" fmla="*/ 1273259 w 5752662"/>
              <a:gd name="connsiteY45" fmla="*/ 486137 h 2407534"/>
              <a:gd name="connsiteX46" fmla="*/ 1296409 w 5752662"/>
              <a:gd name="connsiteY46" fmla="*/ 416689 h 2407534"/>
              <a:gd name="connsiteX47" fmla="*/ 1307983 w 5752662"/>
              <a:gd name="connsiteY47" fmla="*/ 381965 h 2407534"/>
              <a:gd name="connsiteX48" fmla="*/ 1319558 w 5752662"/>
              <a:gd name="connsiteY48" fmla="*/ 335666 h 2407534"/>
              <a:gd name="connsiteX49" fmla="*/ 1365857 w 5752662"/>
              <a:gd name="connsiteY49" fmla="*/ 289367 h 2407534"/>
              <a:gd name="connsiteX50" fmla="*/ 1481604 w 5752662"/>
              <a:gd name="connsiteY50" fmla="*/ 219919 h 2407534"/>
              <a:gd name="connsiteX51" fmla="*/ 1516328 w 5752662"/>
              <a:gd name="connsiteY51" fmla="*/ 208345 h 2407534"/>
              <a:gd name="connsiteX52" fmla="*/ 1585776 w 5752662"/>
              <a:gd name="connsiteY52" fmla="*/ 173621 h 2407534"/>
              <a:gd name="connsiteX53" fmla="*/ 1678373 w 5752662"/>
              <a:gd name="connsiteY53" fmla="*/ 127322 h 2407534"/>
              <a:gd name="connsiteX54" fmla="*/ 1747821 w 5752662"/>
              <a:gd name="connsiteY54" fmla="*/ 104172 h 2407534"/>
              <a:gd name="connsiteX55" fmla="*/ 1782545 w 5752662"/>
              <a:gd name="connsiteY55" fmla="*/ 92598 h 2407534"/>
              <a:gd name="connsiteX56" fmla="*/ 1898292 w 5752662"/>
              <a:gd name="connsiteY56" fmla="*/ 57874 h 2407534"/>
              <a:gd name="connsiteX57" fmla="*/ 1956166 w 5752662"/>
              <a:gd name="connsiteY57" fmla="*/ 34724 h 2407534"/>
              <a:gd name="connsiteX58" fmla="*/ 2071913 w 5752662"/>
              <a:gd name="connsiteY58" fmla="*/ 11575 h 2407534"/>
              <a:gd name="connsiteX59" fmla="*/ 2118211 w 5752662"/>
              <a:gd name="connsiteY59" fmla="*/ 0 h 2407534"/>
              <a:gd name="connsiteX60" fmla="*/ 2430728 w 5752662"/>
              <a:gd name="connsiteY60" fmla="*/ 11575 h 2407534"/>
              <a:gd name="connsiteX61" fmla="*/ 2534900 w 5752662"/>
              <a:gd name="connsiteY61" fmla="*/ 46299 h 2407534"/>
              <a:gd name="connsiteX62" fmla="*/ 2569624 w 5752662"/>
              <a:gd name="connsiteY62" fmla="*/ 57874 h 2407534"/>
              <a:gd name="connsiteX63" fmla="*/ 2662221 w 5752662"/>
              <a:gd name="connsiteY63" fmla="*/ 127322 h 2407534"/>
              <a:gd name="connsiteX64" fmla="*/ 2696945 w 5752662"/>
              <a:gd name="connsiteY64" fmla="*/ 150471 h 2407534"/>
              <a:gd name="connsiteX65" fmla="*/ 2743244 w 5752662"/>
              <a:gd name="connsiteY65" fmla="*/ 254643 h 2407534"/>
              <a:gd name="connsiteX66" fmla="*/ 2754819 w 5752662"/>
              <a:gd name="connsiteY66" fmla="*/ 289367 h 2407534"/>
              <a:gd name="connsiteX67" fmla="*/ 2731670 w 5752662"/>
              <a:gd name="connsiteY67" fmla="*/ 393540 h 2407534"/>
              <a:gd name="connsiteX68" fmla="*/ 2685371 w 5752662"/>
              <a:gd name="connsiteY68" fmla="*/ 428264 h 2407534"/>
              <a:gd name="connsiteX69" fmla="*/ 2477027 w 5752662"/>
              <a:gd name="connsiteY69" fmla="*/ 439838 h 2407534"/>
              <a:gd name="connsiteX70" fmla="*/ 2419153 w 5752662"/>
              <a:gd name="connsiteY70" fmla="*/ 451413 h 2407534"/>
              <a:gd name="connsiteX71" fmla="*/ 2361280 w 5752662"/>
              <a:gd name="connsiteY71" fmla="*/ 497712 h 2407534"/>
              <a:gd name="connsiteX72" fmla="*/ 2291832 w 5752662"/>
              <a:gd name="connsiteY72" fmla="*/ 544010 h 2407534"/>
              <a:gd name="connsiteX73" fmla="*/ 2233958 w 5752662"/>
              <a:gd name="connsiteY73" fmla="*/ 590309 h 2407534"/>
              <a:gd name="connsiteX74" fmla="*/ 2245533 w 5752662"/>
              <a:gd name="connsiteY74" fmla="*/ 659757 h 2407534"/>
              <a:gd name="connsiteX75" fmla="*/ 2268682 w 5752662"/>
              <a:gd name="connsiteY75" fmla="*/ 694481 h 2407534"/>
              <a:gd name="connsiteX76" fmla="*/ 2303406 w 5752662"/>
              <a:gd name="connsiteY76" fmla="*/ 706056 h 2407534"/>
              <a:gd name="connsiteX77" fmla="*/ 2419153 w 5752662"/>
              <a:gd name="connsiteY77" fmla="*/ 717631 h 2407534"/>
              <a:gd name="connsiteX78" fmla="*/ 2511751 w 5752662"/>
              <a:gd name="connsiteY78" fmla="*/ 740780 h 2407534"/>
              <a:gd name="connsiteX79" fmla="*/ 2546475 w 5752662"/>
              <a:gd name="connsiteY79" fmla="*/ 752355 h 2407534"/>
              <a:gd name="connsiteX80" fmla="*/ 2615923 w 5752662"/>
              <a:gd name="connsiteY80" fmla="*/ 763929 h 2407534"/>
              <a:gd name="connsiteX81" fmla="*/ 2650647 w 5752662"/>
              <a:gd name="connsiteY81" fmla="*/ 821803 h 2407534"/>
              <a:gd name="connsiteX82" fmla="*/ 2662221 w 5752662"/>
              <a:gd name="connsiteY82" fmla="*/ 856527 h 2407534"/>
              <a:gd name="connsiteX83" fmla="*/ 2685371 w 5752662"/>
              <a:gd name="connsiteY83" fmla="*/ 891251 h 2407534"/>
              <a:gd name="connsiteX84" fmla="*/ 2708520 w 5752662"/>
              <a:gd name="connsiteY84" fmla="*/ 960699 h 2407534"/>
              <a:gd name="connsiteX85" fmla="*/ 2720095 w 5752662"/>
              <a:gd name="connsiteY85" fmla="*/ 1006998 h 2407534"/>
              <a:gd name="connsiteX86" fmla="*/ 2743244 w 5752662"/>
              <a:gd name="connsiteY86" fmla="*/ 1041722 h 2407534"/>
              <a:gd name="connsiteX87" fmla="*/ 2766394 w 5752662"/>
              <a:gd name="connsiteY87" fmla="*/ 1111170 h 2407534"/>
              <a:gd name="connsiteX88" fmla="*/ 2789543 w 5752662"/>
              <a:gd name="connsiteY88" fmla="*/ 1145894 h 2407534"/>
              <a:gd name="connsiteX89" fmla="*/ 2801118 w 5752662"/>
              <a:gd name="connsiteY89" fmla="*/ 1180618 h 2407534"/>
              <a:gd name="connsiteX90" fmla="*/ 2847416 w 5752662"/>
              <a:gd name="connsiteY90" fmla="*/ 1250066 h 2407534"/>
              <a:gd name="connsiteX91" fmla="*/ 2882140 w 5752662"/>
              <a:gd name="connsiteY91" fmla="*/ 1319514 h 2407534"/>
              <a:gd name="connsiteX92" fmla="*/ 2905290 w 5752662"/>
              <a:gd name="connsiteY92" fmla="*/ 1342664 h 2407534"/>
              <a:gd name="connsiteX93" fmla="*/ 2928439 w 5752662"/>
              <a:gd name="connsiteY93" fmla="*/ 1377388 h 2407534"/>
              <a:gd name="connsiteX94" fmla="*/ 3009462 w 5752662"/>
              <a:gd name="connsiteY94" fmla="*/ 1446836 h 2407534"/>
              <a:gd name="connsiteX95" fmla="*/ 3090485 w 5752662"/>
              <a:gd name="connsiteY95" fmla="*/ 1504709 h 2407534"/>
              <a:gd name="connsiteX96" fmla="*/ 3159933 w 5752662"/>
              <a:gd name="connsiteY96" fmla="*/ 1527858 h 2407534"/>
              <a:gd name="connsiteX97" fmla="*/ 3194657 w 5752662"/>
              <a:gd name="connsiteY97" fmla="*/ 1516284 h 2407534"/>
              <a:gd name="connsiteX98" fmla="*/ 3206232 w 5752662"/>
              <a:gd name="connsiteY98" fmla="*/ 1481560 h 2407534"/>
              <a:gd name="connsiteX99" fmla="*/ 3194657 w 5752662"/>
              <a:gd name="connsiteY99" fmla="*/ 1342664 h 2407534"/>
              <a:gd name="connsiteX100" fmla="*/ 3171508 w 5752662"/>
              <a:gd name="connsiteY100" fmla="*/ 1319514 h 2407534"/>
              <a:gd name="connsiteX101" fmla="*/ 3113634 w 5752662"/>
              <a:gd name="connsiteY101" fmla="*/ 1238491 h 2407534"/>
              <a:gd name="connsiteX102" fmla="*/ 3078910 w 5752662"/>
              <a:gd name="connsiteY102" fmla="*/ 1215342 h 2407534"/>
              <a:gd name="connsiteX103" fmla="*/ 3032611 w 5752662"/>
              <a:gd name="connsiteY103" fmla="*/ 1122745 h 2407534"/>
              <a:gd name="connsiteX104" fmla="*/ 3009462 w 5752662"/>
              <a:gd name="connsiteY104" fmla="*/ 1053296 h 2407534"/>
              <a:gd name="connsiteX105" fmla="*/ 2997887 w 5752662"/>
              <a:gd name="connsiteY105" fmla="*/ 1018572 h 2407534"/>
              <a:gd name="connsiteX106" fmla="*/ 3021037 w 5752662"/>
              <a:gd name="connsiteY106" fmla="*/ 868102 h 2407534"/>
              <a:gd name="connsiteX107" fmla="*/ 3044186 w 5752662"/>
              <a:gd name="connsiteY107" fmla="*/ 798653 h 2407534"/>
              <a:gd name="connsiteX108" fmla="*/ 3090485 w 5752662"/>
              <a:gd name="connsiteY108" fmla="*/ 729205 h 2407534"/>
              <a:gd name="connsiteX109" fmla="*/ 3125209 w 5752662"/>
              <a:gd name="connsiteY109" fmla="*/ 706056 h 2407534"/>
              <a:gd name="connsiteX110" fmla="*/ 3171508 w 5752662"/>
              <a:gd name="connsiteY110" fmla="*/ 636608 h 2407534"/>
              <a:gd name="connsiteX111" fmla="*/ 3183082 w 5752662"/>
              <a:gd name="connsiteY111" fmla="*/ 601884 h 2407534"/>
              <a:gd name="connsiteX112" fmla="*/ 3229381 w 5752662"/>
              <a:gd name="connsiteY112" fmla="*/ 532436 h 2407534"/>
              <a:gd name="connsiteX113" fmla="*/ 3240956 w 5752662"/>
              <a:gd name="connsiteY113" fmla="*/ 497712 h 2407534"/>
              <a:gd name="connsiteX114" fmla="*/ 3333553 w 5752662"/>
              <a:gd name="connsiteY114" fmla="*/ 428264 h 2407534"/>
              <a:gd name="connsiteX115" fmla="*/ 3368277 w 5752662"/>
              <a:gd name="connsiteY115" fmla="*/ 416689 h 2407534"/>
              <a:gd name="connsiteX116" fmla="*/ 3449300 w 5752662"/>
              <a:gd name="connsiteY116" fmla="*/ 381965 h 2407534"/>
              <a:gd name="connsiteX117" fmla="*/ 3472449 w 5752662"/>
              <a:gd name="connsiteY117" fmla="*/ 358815 h 2407534"/>
              <a:gd name="connsiteX118" fmla="*/ 3541897 w 5752662"/>
              <a:gd name="connsiteY118" fmla="*/ 335666 h 2407534"/>
              <a:gd name="connsiteX119" fmla="*/ 3576621 w 5752662"/>
              <a:gd name="connsiteY119" fmla="*/ 324091 h 2407534"/>
              <a:gd name="connsiteX120" fmla="*/ 3646070 w 5752662"/>
              <a:gd name="connsiteY120" fmla="*/ 300942 h 2407534"/>
              <a:gd name="connsiteX121" fmla="*/ 3680794 w 5752662"/>
              <a:gd name="connsiteY121" fmla="*/ 277793 h 2407534"/>
              <a:gd name="connsiteX122" fmla="*/ 3808115 w 5752662"/>
              <a:gd name="connsiteY122" fmla="*/ 243069 h 2407534"/>
              <a:gd name="connsiteX123" fmla="*/ 4051183 w 5752662"/>
              <a:gd name="connsiteY123" fmla="*/ 254643 h 2407534"/>
              <a:gd name="connsiteX124" fmla="*/ 4097482 w 5752662"/>
              <a:gd name="connsiteY124" fmla="*/ 277793 h 2407534"/>
              <a:gd name="connsiteX125" fmla="*/ 4178505 w 5752662"/>
              <a:gd name="connsiteY125" fmla="*/ 300942 h 2407534"/>
              <a:gd name="connsiteX126" fmla="*/ 4224804 w 5752662"/>
              <a:gd name="connsiteY126" fmla="*/ 324091 h 2407534"/>
              <a:gd name="connsiteX127" fmla="*/ 4328976 w 5752662"/>
              <a:gd name="connsiteY127" fmla="*/ 347241 h 2407534"/>
              <a:gd name="connsiteX128" fmla="*/ 4363700 w 5752662"/>
              <a:gd name="connsiteY128" fmla="*/ 358815 h 2407534"/>
              <a:gd name="connsiteX129" fmla="*/ 4433148 w 5752662"/>
              <a:gd name="connsiteY129" fmla="*/ 405114 h 2407534"/>
              <a:gd name="connsiteX130" fmla="*/ 4479447 w 5752662"/>
              <a:gd name="connsiteY130" fmla="*/ 451413 h 2407534"/>
              <a:gd name="connsiteX131" fmla="*/ 4491021 w 5752662"/>
              <a:gd name="connsiteY131" fmla="*/ 486137 h 2407534"/>
              <a:gd name="connsiteX132" fmla="*/ 4444723 w 5752662"/>
              <a:gd name="connsiteY132" fmla="*/ 532436 h 2407534"/>
              <a:gd name="connsiteX133" fmla="*/ 4398425 w 5752662"/>
              <a:gd name="connsiteY133" fmla="*/ 775504 h 2407534"/>
              <a:gd name="connsiteX134" fmla="*/ 4375275 w 5752662"/>
              <a:gd name="connsiteY134" fmla="*/ 891251 h 2407534"/>
              <a:gd name="connsiteX135" fmla="*/ 4363700 w 5752662"/>
              <a:gd name="connsiteY135" fmla="*/ 960699 h 2407534"/>
              <a:gd name="connsiteX136" fmla="*/ 4375275 w 5752662"/>
              <a:gd name="connsiteY136" fmla="*/ 1018572 h 2407534"/>
              <a:gd name="connsiteX137" fmla="*/ 4398424 w 5752662"/>
              <a:gd name="connsiteY137" fmla="*/ 1099595 h 2407534"/>
              <a:gd name="connsiteX138" fmla="*/ 4421573 w 5752662"/>
              <a:gd name="connsiteY138" fmla="*/ 1122745 h 2407534"/>
              <a:gd name="connsiteX139" fmla="*/ 4502596 w 5752662"/>
              <a:gd name="connsiteY139" fmla="*/ 1180618 h 2407534"/>
              <a:gd name="connsiteX140" fmla="*/ 4537320 w 5752662"/>
              <a:gd name="connsiteY140" fmla="*/ 1192193 h 2407534"/>
              <a:gd name="connsiteX141" fmla="*/ 4595194 w 5752662"/>
              <a:gd name="connsiteY141" fmla="*/ 1180618 h 2407534"/>
              <a:gd name="connsiteX142" fmla="*/ 4653067 w 5752662"/>
              <a:gd name="connsiteY142" fmla="*/ 1134319 h 2407534"/>
              <a:gd name="connsiteX143" fmla="*/ 4664642 w 5752662"/>
              <a:gd name="connsiteY143" fmla="*/ 1099595 h 2407534"/>
              <a:gd name="connsiteX144" fmla="*/ 4641492 w 5752662"/>
              <a:gd name="connsiteY144" fmla="*/ 949124 h 2407534"/>
              <a:gd name="connsiteX145" fmla="*/ 4653067 w 5752662"/>
              <a:gd name="connsiteY145" fmla="*/ 833377 h 2407534"/>
              <a:gd name="connsiteX146" fmla="*/ 4687791 w 5752662"/>
              <a:gd name="connsiteY146" fmla="*/ 798653 h 2407534"/>
              <a:gd name="connsiteX147" fmla="*/ 4710940 w 5752662"/>
              <a:gd name="connsiteY147" fmla="*/ 763929 h 2407534"/>
              <a:gd name="connsiteX148" fmla="*/ 4791963 w 5752662"/>
              <a:gd name="connsiteY148" fmla="*/ 740780 h 2407534"/>
              <a:gd name="connsiteX149" fmla="*/ 4861411 w 5752662"/>
              <a:gd name="connsiteY149" fmla="*/ 717631 h 2407534"/>
              <a:gd name="connsiteX150" fmla="*/ 4896135 w 5752662"/>
              <a:gd name="connsiteY150" fmla="*/ 706056 h 2407534"/>
              <a:gd name="connsiteX151" fmla="*/ 4942434 w 5752662"/>
              <a:gd name="connsiteY151" fmla="*/ 694481 h 2407534"/>
              <a:gd name="connsiteX152" fmla="*/ 5011882 w 5752662"/>
              <a:gd name="connsiteY152" fmla="*/ 682907 h 2407534"/>
              <a:gd name="connsiteX153" fmla="*/ 5092905 w 5752662"/>
              <a:gd name="connsiteY153" fmla="*/ 659757 h 2407534"/>
              <a:gd name="connsiteX154" fmla="*/ 5208652 w 5752662"/>
              <a:gd name="connsiteY154" fmla="*/ 648183 h 2407534"/>
              <a:gd name="connsiteX155" fmla="*/ 5347548 w 5752662"/>
              <a:gd name="connsiteY155" fmla="*/ 613458 h 2407534"/>
              <a:gd name="connsiteX156" fmla="*/ 5393847 w 5752662"/>
              <a:gd name="connsiteY156" fmla="*/ 601884 h 2407534"/>
              <a:gd name="connsiteX157" fmla="*/ 5440145 w 5752662"/>
              <a:gd name="connsiteY157" fmla="*/ 590309 h 2407534"/>
              <a:gd name="connsiteX158" fmla="*/ 5602191 w 5752662"/>
              <a:gd name="connsiteY158" fmla="*/ 601884 h 2407534"/>
              <a:gd name="connsiteX159" fmla="*/ 5706363 w 5752662"/>
              <a:gd name="connsiteY159" fmla="*/ 613458 h 2407534"/>
              <a:gd name="connsiteX160" fmla="*/ 5729513 w 5752662"/>
              <a:gd name="connsiteY160" fmla="*/ 682907 h 2407534"/>
              <a:gd name="connsiteX161" fmla="*/ 5752662 w 5752662"/>
              <a:gd name="connsiteY161" fmla="*/ 844952 h 2407534"/>
              <a:gd name="connsiteX162" fmla="*/ 5741087 w 5752662"/>
              <a:gd name="connsiteY162" fmla="*/ 983848 h 2407534"/>
              <a:gd name="connsiteX163" fmla="*/ 5717938 w 5752662"/>
              <a:gd name="connsiteY163" fmla="*/ 1053296 h 2407534"/>
              <a:gd name="connsiteX164" fmla="*/ 5324399 w 5752662"/>
              <a:gd name="connsiteY164" fmla="*/ 1088021 h 2407534"/>
              <a:gd name="connsiteX165" fmla="*/ 5266525 w 5752662"/>
              <a:gd name="connsiteY165" fmla="*/ 1111170 h 2407534"/>
              <a:gd name="connsiteX166" fmla="*/ 5173928 w 5752662"/>
              <a:gd name="connsiteY166" fmla="*/ 1157469 h 2407534"/>
              <a:gd name="connsiteX167" fmla="*/ 5092905 w 5752662"/>
              <a:gd name="connsiteY167" fmla="*/ 1192193 h 2407534"/>
              <a:gd name="connsiteX168" fmla="*/ 4977158 w 5752662"/>
              <a:gd name="connsiteY168" fmla="*/ 1261641 h 2407534"/>
              <a:gd name="connsiteX169" fmla="*/ 4930859 w 5752662"/>
              <a:gd name="connsiteY169" fmla="*/ 1331089 h 2407534"/>
              <a:gd name="connsiteX170" fmla="*/ 4919285 w 5752662"/>
              <a:gd name="connsiteY170" fmla="*/ 1365813 h 2407534"/>
              <a:gd name="connsiteX171" fmla="*/ 4896135 w 5752662"/>
              <a:gd name="connsiteY171" fmla="*/ 1388962 h 2407534"/>
              <a:gd name="connsiteX172" fmla="*/ 4872986 w 5752662"/>
              <a:gd name="connsiteY172" fmla="*/ 1423686 h 2407534"/>
              <a:gd name="connsiteX173" fmla="*/ 4826687 w 5752662"/>
              <a:gd name="connsiteY173" fmla="*/ 1469985 h 2407534"/>
              <a:gd name="connsiteX174" fmla="*/ 4757239 w 5752662"/>
              <a:gd name="connsiteY174" fmla="*/ 1551008 h 2407534"/>
              <a:gd name="connsiteX175" fmla="*/ 4722515 w 5752662"/>
              <a:gd name="connsiteY175" fmla="*/ 1574157 h 2407534"/>
              <a:gd name="connsiteX176" fmla="*/ 4664642 w 5752662"/>
              <a:gd name="connsiteY176" fmla="*/ 1608881 h 2407534"/>
              <a:gd name="connsiteX177" fmla="*/ 4606768 w 5752662"/>
              <a:gd name="connsiteY177" fmla="*/ 1643605 h 2407534"/>
              <a:gd name="connsiteX178" fmla="*/ 4537320 w 5752662"/>
              <a:gd name="connsiteY178" fmla="*/ 1678329 h 2407534"/>
              <a:gd name="connsiteX179" fmla="*/ 4282677 w 5752662"/>
              <a:gd name="connsiteY179" fmla="*/ 1666755 h 2407534"/>
              <a:gd name="connsiteX180" fmla="*/ 4155356 w 5752662"/>
              <a:gd name="connsiteY180" fmla="*/ 1655180 h 2407534"/>
              <a:gd name="connsiteX181" fmla="*/ 4120632 w 5752662"/>
              <a:gd name="connsiteY181" fmla="*/ 1632031 h 2407534"/>
              <a:gd name="connsiteX182" fmla="*/ 4051183 w 5752662"/>
              <a:gd name="connsiteY182" fmla="*/ 1608881 h 2407534"/>
              <a:gd name="connsiteX183" fmla="*/ 4016459 w 5752662"/>
              <a:gd name="connsiteY183" fmla="*/ 1597307 h 2407534"/>
              <a:gd name="connsiteX184" fmla="*/ 3981735 w 5752662"/>
              <a:gd name="connsiteY184" fmla="*/ 1585732 h 2407534"/>
              <a:gd name="connsiteX185" fmla="*/ 3923862 w 5752662"/>
              <a:gd name="connsiteY185" fmla="*/ 1527858 h 2407534"/>
              <a:gd name="connsiteX186" fmla="*/ 3889138 w 5752662"/>
              <a:gd name="connsiteY186" fmla="*/ 1493134 h 2407534"/>
              <a:gd name="connsiteX187" fmla="*/ 3865989 w 5752662"/>
              <a:gd name="connsiteY187" fmla="*/ 1458410 h 2407534"/>
              <a:gd name="connsiteX188" fmla="*/ 3842839 w 5752662"/>
              <a:gd name="connsiteY188" fmla="*/ 1377388 h 2407534"/>
              <a:gd name="connsiteX189" fmla="*/ 3819690 w 5752662"/>
              <a:gd name="connsiteY189" fmla="*/ 1319514 h 2407534"/>
              <a:gd name="connsiteX190" fmla="*/ 3808115 w 5752662"/>
              <a:gd name="connsiteY190" fmla="*/ 1261641 h 2407534"/>
              <a:gd name="connsiteX191" fmla="*/ 3819690 w 5752662"/>
              <a:gd name="connsiteY191" fmla="*/ 1076446 h 2407534"/>
              <a:gd name="connsiteX192" fmla="*/ 3854414 w 5752662"/>
              <a:gd name="connsiteY192" fmla="*/ 960699 h 2407534"/>
              <a:gd name="connsiteX193" fmla="*/ 3877563 w 5752662"/>
              <a:gd name="connsiteY193" fmla="*/ 891251 h 2407534"/>
              <a:gd name="connsiteX194" fmla="*/ 3889138 w 5752662"/>
              <a:gd name="connsiteY194" fmla="*/ 856527 h 2407534"/>
              <a:gd name="connsiteX195" fmla="*/ 3958586 w 5752662"/>
              <a:gd name="connsiteY195" fmla="*/ 763929 h 2407534"/>
              <a:gd name="connsiteX196" fmla="*/ 3993310 w 5752662"/>
              <a:gd name="connsiteY196" fmla="*/ 752355 h 2407534"/>
              <a:gd name="connsiteX197" fmla="*/ 4016459 w 5752662"/>
              <a:gd name="connsiteY197" fmla="*/ 717631 h 2407534"/>
              <a:gd name="connsiteX198" fmla="*/ 4028034 w 5752662"/>
              <a:gd name="connsiteY198" fmla="*/ 682907 h 2407534"/>
              <a:gd name="connsiteX199" fmla="*/ 4051183 w 5752662"/>
              <a:gd name="connsiteY199" fmla="*/ 659757 h 2407534"/>
              <a:gd name="connsiteX200" fmla="*/ 4062758 w 5752662"/>
              <a:gd name="connsiteY200" fmla="*/ 625033 h 2407534"/>
              <a:gd name="connsiteX201" fmla="*/ 4051183 w 5752662"/>
              <a:gd name="connsiteY201" fmla="*/ 578734 h 2407534"/>
              <a:gd name="connsiteX202" fmla="*/ 3865989 w 5752662"/>
              <a:gd name="connsiteY202" fmla="*/ 544010 h 2407534"/>
              <a:gd name="connsiteX203" fmla="*/ 3819690 w 5752662"/>
              <a:gd name="connsiteY203" fmla="*/ 555585 h 2407534"/>
              <a:gd name="connsiteX204" fmla="*/ 3761816 w 5752662"/>
              <a:gd name="connsiteY204" fmla="*/ 567160 h 2407534"/>
              <a:gd name="connsiteX205" fmla="*/ 3727092 w 5752662"/>
              <a:gd name="connsiteY205" fmla="*/ 590309 h 2407534"/>
              <a:gd name="connsiteX206" fmla="*/ 3692368 w 5752662"/>
              <a:gd name="connsiteY206" fmla="*/ 601884 h 2407534"/>
              <a:gd name="connsiteX207" fmla="*/ 3622920 w 5752662"/>
              <a:gd name="connsiteY207" fmla="*/ 648183 h 2407534"/>
              <a:gd name="connsiteX208" fmla="*/ 3588196 w 5752662"/>
              <a:gd name="connsiteY208" fmla="*/ 717631 h 2407534"/>
              <a:gd name="connsiteX209" fmla="*/ 3611345 w 5752662"/>
              <a:gd name="connsiteY209" fmla="*/ 879676 h 2407534"/>
              <a:gd name="connsiteX210" fmla="*/ 3622920 w 5752662"/>
              <a:gd name="connsiteY210" fmla="*/ 949124 h 2407534"/>
              <a:gd name="connsiteX211" fmla="*/ 3646070 w 5752662"/>
              <a:gd name="connsiteY211" fmla="*/ 1018572 h 2407534"/>
              <a:gd name="connsiteX212" fmla="*/ 3657644 w 5752662"/>
              <a:gd name="connsiteY212" fmla="*/ 1088021 h 2407534"/>
              <a:gd name="connsiteX213" fmla="*/ 3680794 w 5752662"/>
              <a:gd name="connsiteY213" fmla="*/ 1157469 h 2407534"/>
              <a:gd name="connsiteX214" fmla="*/ 3634495 w 5752662"/>
              <a:gd name="connsiteY214" fmla="*/ 1574157 h 2407534"/>
              <a:gd name="connsiteX215" fmla="*/ 3611345 w 5752662"/>
              <a:gd name="connsiteY215" fmla="*/ 1608881 h 2407534"/>
              <a:gd name="connsiteX216" fmla="*/ 3599771 w 5752662"/>
              <a:gd name="connsiteY216" fmla="*/ 1643605 h 2407534"/>
              <a:gd name="connsiteX217" fmla="*/ 3518748 w 5752662"/>
              <a:gd name="connsiteY217" fmla="*/ 1689904 h 2407534"/>
              <a:gd name="connsiteX218" fmla="*/ 3414576 w 5752662"/>
              <a:gd name="connsiteY218" fmla="*/ 1747777 h 2407534"/>
              <a:gd name="connsiteX219" fmla="*/ 3379852 w 5752662"/>
              <a:gd name="connsiteY219" fmla="*/ 1770927 h 2407534"/>
              <a:gd name="connsiteX220" fmla="*/ 3321978 w 5752662"/>
              <a:gd name="connsiteY220" fmla="*/ 1782502 h 2407534"/>
              <a:gd name="connsiteX221" fmla="*/ 3287254 w 5752662"/>
              <a:gd name="connsiteY221" fmla="*/ 1794076 h 2407534"/>
              <a:gd name="connsiteX222" fmla="*/ 2789543 w 5752662"/>
              <a:gd name="connsiteY222" fmla="*/ 1782502 h 2407534"/>
              <a:gd name="connsiteX223" fmla="*/ 2696945 w 5752662"/>
              <a:gd name="connsiteY223" fmla="*/ 1759352 h 2407534"/>
              <a:gd name="connsiteX224" fmla="*/ 2604348 w 5752662"/>
              <a:gd name="connsiteY224" fmla="*/ 1713053 h 2407534"/>
              <a:gd name="connsiteX225" fmla="*/ 2523325 w 5752662"/>
              <a:gd name="connsiteY225" fmla="*/ 1689904 h 2407534"/>
              <a:gd name="connsiteX226" fmla="*/ 2453877 w 5752662"/>
              <a:gd name="connsiteY226" fmla="*/ 1666755 h 2407534"/>
              <a:gd name="connsiteX227" fmla="*/ 2419153 w 5752662"/>
              <a:gd name="connsiteY227" fmla="*/ 1643605 h 2407534"/>
              <a:gd name="connsiteX228" fmla="*/ 2338130 w 5752662"/>
              <a:gd name="connsiteY228" fmla="*/ 1620456 h 2407534"/>
              <a:gd name="connsiteX229" fmla="*/ 2303406 w 5752662"/>
              <a:gd name="connsiteY229" fmla="*/ 1597307 h 2407534"/>
              <a:gd name="connsiteX230" fmla="*/ 2257108 w 5752662"/>
              <a:gd name="connsiteY230" fmla="*/ 1574157 h 2407534"/>
              <a:gd name="connsiteX231" fmla="*/ 2176085 w 5752662"/>
              <a:gd name="connsiteY231" fmla="*/ 1493134 h 2407534"/>
              <a:gd name="connsiteX232" fmla="*/ 2141361 w 5752662"/>
              <a:gd name="connsiteY232" fmla="*/ 1458410 h 2407534"/>
              <a:gd name="connsiteX233" fmla="*/ 2095062 w 5752662"/>
              <a:gd name="connsiteY233" fmla="*/ 1400537 h 2407534"/>
              <a:gd name="connsiteX234" fmla="*/ 2048763 w 5752662"/>
              <a:gd name="connsiteY234" fmla="*/ 1342664 h 2407534"/>
              <a:gd name="connsiteX235" fmla="*/ 2014039 w 5752662"/>
              <a:gd name="connsiteY235" fmla="*/ 1273215 h 2407534"/>
              <a:gd name="connsiteX236" fmla="*/ 1956166 w 5752662"/>
              <a:gd name="connsiteY236" fmla="*/ 1192193 h 2407534"/>
              <a:gd name="connsiteX237" fmla="*/ 1933016 w 5752662"/>
              <a:gd name="connsiteY237" fmla="*/ 914400 h 2407534"/>
              <a:gd name="connsiteX238" fmla="*/ 1921442 w 5752662"/>
              <a:gd name="connsiteY238" fmla="*/ 879676 h 2407534"/>
              <a:gd name="connsiteX239" fmla="*/ 1886718 w 5752662"/>
              <a:gd name="connsiteY239" fmla="*/ 856527 h 2407534"/>
              <a:gd name="connsiteX240" fmla="*/ 1863568 w 5752662"/>
              <a:gd name="connsiteY240" fmla="*/ 833377 h 2407534"/>
              <a:gd name="connsiteX241" fmla="*/ 1817270 w 5752662"/>
              <a:gd name="connsiteY241" fmla="*/ 821803 h 2407534"/>
              <a:gd name="connsiteX242" fmla="*/ 1805695 w 5752662"/>
              <a:gd name="connsiteY242" fmla="*/ 671332 h 2407534"/>
              <a:gd name="connsiteX243" fmla="*/ 1817270 w 5752662"/>
              <a:gd name="connsiteY243" fmla="*/ 636608 h 2407534"/>
              <a:gd name="connsiteX244" fmla="*/ 1851994 w 5752662"/>
              <a:gd name="connsiteY244" fmla="*/ 601884 h 2407534"/>
              <a:gd name="connsiteX245" fmla="*/ 1886718 w 5752662"/>
              <a:gd name="connsiteY245" fmla="*/ 520861 h 2407534"/>
              <a:gd name="connsiteX246" fmla="*/ 1921442 w 5752662"/>
              <a:gd name="connsiteY246" fmla="*/ 451413 h 2407534"/>
              <a:gd name="connsiteX247" fmla="*/ 1886718 w 5752662"/>
              <a:gd name="connsiteY247" fmla="*/ 428264 h 2407534"/>
              <a:gd name="connsiteX248" fmla="*/ 1851994 w 5752662"/>
              <a:gd name="connsiteY248" fmla="*/ 451413 h 2407534"/>
              <a:gd name="connsiteX249" fmla="*/ 1817270 w 5752662"/>
              <a:gd name="connsiteY249" fmla="*/ 462988 h 2407534"/>
              <a:gd name="connsiteX250" fmla="*/ 1759396 w 5752662"/>
              <a:gd name="connsiteY250" fmla="*/ 509286 h 2407534"/>
              <a:gd name="connsiteX251" fmla="*/ 1713097 w 5752662"/>
              <a:gd name="connsiteY251" fmla="*/ 555585 h 2407534"/>
              <a:gd name="connsiteX252" fmla="*/ 1678373 w 5752662"/>
              <a:gd name="connsiteY252" fmla="*/ 671332 h 2407534"/>
              <a:gd name="connsiteX253" fmla="*/ 1689948 w 5752662"/>
              <a:gd name="connsiteY253" fmla="*/ 740780 h 2407534"/>
              <a:gd name="connsiteX254" fmla="*/ 1713097 w 5752662"/>
              <a:gd name="connsiteY254" fmla="*/ 787079 h 2407534"/>
              <a:gd name="connsiteX255" fmla="*/ 1759396 w 5752662"/>
              <a:gd name="connsiteY255" fmla="*/ 856527 h 2407534"/>
              <a:gd name="connsiteX256" fmla="*/ 1794120 w 5752662"/>
              <a:gd name="connsiteY256" fmla="*/ 902826 h 2407534"/>
              <a:gd name="connsiteX257" fmla="*/ 1817270 w 5752662"/>
              <a:gd name="connsiteY257" fmla="*/ 949124 h 2407534"/>
              <a:gd name="connsiteX258" fmla="*/ 1875143 w 5752662"/>
              <a:gd name="connsiteY258" fmla="*/ 1018572 h 2407534"/>
              <a:gd name="connsiteX259" fmla="*/ 1921442 w 5752662"/>
              <a:gd name="connsiteY259" fmla="*/ 1088021 h 2407534"/>
              <a:gd name="connsiteX260" fmla="*/ 1944591 w 5752662"/>
              <a:gd name="connsiteY260" fmla="*/ 1157469 h 2407534"/>
              <a:gd name="connsiteX261" fmla="*/ 1956166 w 5752662"/>
              <a:gd name="connsiteY261" fmla="*/ 1192193 h 2407534"/>
              <a:gd name="connsiteX262" fmla="*/ 1933016 w 5752662"/>
              <a:gd name="connsiteY262" fmla="*/ 1446836 h 2407534"/>
              <a:gd name="connsiteX263" fmla="*/ 1921442 w 5752662"/>
              <a:gd name="connsiteY263" fmla="*/ 1481560 h 2407534"/>
              <a:gd name="connsiteX264" fmla="*/ 1898292 w 5752662"/>
              <a:gd name="connsiteY264" fmla="*/ 1516284 h 2407534"/>
              <a:gd name="connsiteX265" fmla="*/ 1875143 w 5752662"/>
              <a:gd name="connsiteY265" fmla="*/ 1585732 h 2407534"/>
              <a:gd name="connsiteX266" fmla="*/ 1817270 w 5752662"/>
              <a:gd name="connsiteY266" fmla="*/ 1689904 h 2407534"/>
              <a:gd name="connsiteX267" fmla="*/ 1794120 w 5752662"/>
              <a:gd name="connsiteY267" fmla="*/ 1724628 h 2407534"/>
              <a:gd name="connsiteX268" fmla="*/ 1782545 w 5752662"/>
              <a:gd name="connsiteY268" fmla="*/ 1759352 h 2407534"/>
              <a:gd name="connsiteX269" fmla="*/ 1736247 w 5752662"/>
              <a:gd name="connsiteY269" fmla="*/ 1817226 h 2407534"/>
              <a:gd name="connsiteX270" fmla="*/ 1713097 w 5752662"/>
              <a:gd name="connsiteY270" fmla="*/ 1851950 h 2407534"/>
              <a:gd name="connsiteX271" fmla="*/ 1678373 w 5752662"/>
              <a:gd name="connsiteY271" fmla="*/ 1863524 h 2407534"/>
              <a:gd name="connsiteX272" fmla="*/ 1655224 w 5752662"/>
              <a:gd name="connsiteY272" fmla="*/ 1898248 h 2407534"/>
              <a:gd name="connsiteX273" fmla="*/ 1608925 w 5752662"/>
              <a:gd name="connsiteY273" fmla="*/ 1944547 h 2407534"/>
              <a:gd name="connsiteX274" fmla="*/ 1574201 w 5752662"/>
              <a:gd name="connsiteY274" fmla="*/ 2013995 h 2407534"/>
              <a:gd name="connsiteX275" fmla="*/ 1551052 w 5752662"/>
              <a:gd name="connsiteY275" fmla="*/ 2037145 h 2407534"/>
              <a:gd name="connsiteX276" fmla="*/ 1516328 w 5752662"/>
              <a:gd name="connsiteY276" fmla="*/ 2048719 h 2407534"/>
              <a:gd name="connsiteX277" fmla="*/ 1493178 w 5752662"/>
              <a:gd name="connsiteY277" fmla="*/ 2071869 h 2407534"/>
              <a:gd name="connsiteX278" fmla="*/ 1458454 w 5752662"/>
              <a:gd name="connsiteY278" fmla="*/ 2095018 h 2407534"/>
              <a:gd name="connsiteX279" fmla="*/ 1435305 w 5752662"/>
              <a:gd name="connsiteY279" fmla="*/ 2129742 h 2407534"/>
              <a:gd name="connsiteX280" fmla="*/ 1423730 w 5752662"/>
              <a:gd name="connsiteY280" fmla="*/ 2176041 h 2407534"/>
              <a:gd name="connsiteX281" fmla="*/ 1400581 w 5752662"/>
              <a:gd name="connsiteY281" fmla="*/ 2268638 h 2407534"/>
              <a:gd name="connsiteX282" fmla="*/ 1354282 w 5752662"/>
              <a:gd name="connsiteY282" fmla="*/ 2326512 h 2407534"/>
              <a:gd name="connsiteX283" fmla="*/ 1319558 w 5752662"/>
              <a:gd name="connsiteY283" fmla="*/ 2338086 h 2407534"/>
              <a:gd name="connsiteX284" fmla="*/ 1261685 w 5752662"/>
              <a:gd name="connsiteY284" fmla="*/ 2361236 h 2407534"/>
              <a:gd name="connsiteX285" fmla="*/ 1192237 w 5752662"/>
              <a:gd name="connsiteY285" fmla="*/ 2384385 h 2407534"/>
              <a:gd name="connsiteX286" fmla="*/ 1157513 w 5752662"/>
              <a:gd name="connsiteY286" fmla="*/ 2395960 h 2407534"/>
              <a:gd name="connsiteX287" fmla="*/ 1111214 w 5752662"/>
              <a:gd name="connsiteY287" fmla="*/ 2407534 h 2407534"/>
              <a:gd name="connsiteX288" fmla="*/ 694525 w 5752662"/>
              <a:gd name="connsiteY288" fmla="*/ 2384385 h 2407534"/>
              <a:gd name="connsiteX289" fmla="*/ 601928 w 5752662"/>
              <a:gd name="connsiteY289" fmla="*/ 2338086 h 2407534"/>
              <a:gd name="connsiteX290" fmla="*/ 578778 w 5752662"/>
              <a:gd name="connsiteY290" fmla="*/ 2314937 h 2407534"/>
              <a:gd name="connsiteX291" fmla="*/ 497756 w 5752662"/>
              <a:gd name="connsiteY291" fmla="*/ 2280213 h 2407534"/>
              <a:gd name="connsiteX292" fmla="*/ 439882 w 5752662"/>
              <a:gd name="connsiteY292" fmla="*/ 2268638 h 2407534"/>
              <a:gd name="connsiteX293" fmla="*/ 405158 w 5752662"/>
              <a:gd name="connsiteY293" fmla="*/ 2233914 h 2407534"/>
              <a:gd name="connsiteX294" fmla="*/ 370434 w 5752662"/>
              <a:gd name="connsiteY294" fmla="*/ 2222340 h 2407534"/>
              <a:gd name="connsiteX295" fmla="*/ 358859 w 5752662"/>
              <a:gd name="connsiteY295" fmla="*/ 2187615 h 2407534"/>
              <a:gd name="connsiteX296" fmla="*/ 335710 w 5752662"/>
              <a:gd name="connsiteY296" fmla="*/ 2152891 h 2407534"/>
              <a:gd name="connsiteX297" fmla="*/ 324135 w 5752662"/>
              <a:gd name="connsiteY297" fmla="*/ 2118167 h 2407534"/>
              <a:gd name="connsiteX298" fmla="*/ 300986 w 5752662"/>
              <a:gd name="connsiteY298" fmla="*/ 2071869 h 2407534"/>
              <a:gd name="connsiteX299" fmla="*/ 289411 w 5752662"/>
              <a:gd name="connsiteY299" fmla="*/ 2037145 h 2407534"/>
              <a:gd name="connsiteX300" fmla="*/ 254687 w 5752662"/>
              <a:gd name="connsiteY300" fmla="*/ 1967696 h 2407534"/>
              <a:gd name="connsiteX301" fmla="*/ 243113 w 5752662"/>
              <a:gd name="connsiteY301" fmla="*/ 1701479 h 2407534"/>
              <a:gd name="connsiteX302" fmla="*/ 219963 w 5752662"/>
              <a:gd name="connsiteY302" fmla="*/ 1632031 h 2407534"/>
              <a:gd name="connsiteX303" fmla="*/ 185239 w 5752662"/>
              <a:gd name="connsiteY303" fmla="*/ 1527858 h 2407534"/>
              <a:gd name="connsiteX304" fmla="*/ 173664 w 5752662"/>
              <a:gd name="connsiteY304" fmla="*/ 1493134 h 2407534"/>
              <a:gd name="connsiteX305" fmla="*/ 162090 w 5752662"/>
              <a:gd name="connsiteY305" fmla="*/ 1446836 h 2407534"/>
              <a:gd name="connsiteX306" fmla="*/ 138940 w 5752662"/>
              <a:gd name="connsiteY306" fmla="*/ 1377388 h 2407534"/>
              <a:gd name="connsiteX307" fmla="*/ 115791 w 5752662"/>
              <a:gd name="connsiteY307" fmla="*/ 1307940 h 2407534"/>
              <a:gd name="connsiteX308" fmla="*/ 92642 w 5752662"/>
              <a:gd name="connsiteY308" fmla="*/ 1238491 h 2407534"/>
              <a:gd name="connsiteX309" fmla="*/ 69492 w 5752662"/>
              <a:gd name="connsiteY309" fmla="*/ 1145894 h 2407534"/>
              <a:gd name="connsiteX310" fmla="*/ 57918 w 5752662"/>
              <a:gd name="connsiteY310" fmla="*/ 1088021 h 2407534"/>
              <a:gd name="connsiteX311" fmla="*/ 34768 w 5752662"/>
              <a:gd name="connsiteY311" fmla="*/ 1018572 h 2407534"/>
              <a:gd name="connsiteX312" fmla="*/ 23194 w 5752662"/>
              <a:gd name="connsiteY312" fmla="*/ 983848 h 2407534"/>
              <a:gd name="connsiteX313" fmla="*/ 44 w 5752662"/>
              <a:gd name="connsiteY313" fmla="*/ 937550 h 2407534"/>
              <a:gd name="connsiteX314" fmla="*/ 405158 w 5752662"/>
              <a:gd name="connsiteY314" fmla="*/ 717631 h 2407534"/>
              <a:gd name="connsiteX0" fmla="*/ 277837 w 5752662"/>
              <a:gd name="connsiteY0" fmla="*/ 810228 h 2407534"/>
              <a:gd name="connsiteX1" fmla="*/ 277837 w 5752662"/>
              <a:gd name="connsiteY1" fmla="*/ 810228 h 2407534"/>
              <a:gd name="connsiteX2" fmla="*/ 509330 w 5752662"/>
              <a:gd name="connsiteY2" fmla="*/ 810228 h 2407534"/>
              <a:gd name="connsiteX3" fmla="*/ 578778 w 5752662"/>
              <a:gd name="connsiteY3" fmla="*/ 844952 h 2407534"/>
              <a:gd name="connsiteX4" fmla="*/ 613502 w 5752662"/>
              <a:gd name="connsiteY4" fmla="*/ 856527 h 2407534"/>
              <a:gd name="connsiteX5" fmla="*/ 659801 w 5752662"/>
              <a:gd name="connsiteY5" fmla="*/ 891251 h 2407534"/>
              <a:gd name="connsiteX6" fmla="*/ 706100 w 5752662"/>
              <a:gd name="connsiteY6" fmla="*/ 914400 h 2407534"/>
              <a:gd name="connsiteX7" fmla="*/ 763973 w 5752662"/>
              <a:gd name="connsiteY7" fmla="*/ 949124 h 2407534"/>
              <a:gd name="connsiteX8" fmla="*/ 775548 w 5752662"/>
              <a:gd name="connsiteY8" fmla="*/ 983848 h 2407534"/>
              <a:gd name="connsiteX9" fmla="*/ 821847 w 5752662"/>
              <a:gd name="connsiteY9" fmla="*/ 1041722 h 2407534"/>
              <a:gd name="connsiteX10" fmla="*/ 844996 w 5752662"/>
              <a:gd name="connsiteY10" fmla="*/ 1111170 h 2407534"/>
              <a:gd name="connsiteX11" fmla="*/ 856571 w 5752662"/>
              <a:gd name="connsiteY11" fmla="*/ 1157469 h 2407534"/>
              <a:gd name="connsiteX12" fmla="*/ 879720 w 5752662"/>
              <a:gd name="connsiteY12" fmla="*/ 1226917 h 2407534"/>
              <a:gd name="connsiteX13" fmla="*/ 868145 w 5752662"/>
              <a:gd name="connsiteY13" fmla="*/ 1296365 h 2407534"/>
              <a:gd name="connsiteX14" fmla="*/ 798697 w 5752662"/>
              <a:gd name="connsiteY14" fmla="*/ 1435261 h 2407534"/>
              <a:gd name="connsiteX15" fmla="*/ 763973 w 5752662"/>
              <a:gd name="connsiteY15" fmla="*/ 1446836 h 2407534"/>
              <a:gd name="connsiteX16" fmla="*/ 706100 w 5752662"/>
              <a:gd name="connsiteY16" fmla="*/ 1504709 h 2407534"/>
              <a:gd name="connsiteX17" fmla="*/ 682951 w 5752662"/>
              <a:gd name="connsiteY17" fmla="*/ 1539433 h 2407534"/>
              <a:gd name="connsiteX18" fmla="*/ 659801 w 5752662"/>
              <a:gd name="connsiteY18" fmla="*/ 1562583 h 2407534"/>
              <a:gd name="connsiteX19" fmla="*/ 636652 w 5752662"/>
              <a:gd name="connsiteY19" fmla="*/ 1678329 h 2407534"/>
              <a:gd name="connsiteX20" fmla="*/ 648227 w 5752662"/>
              <a:gd name="connsiteY20" fmla="*/ 1851950 h 2407534"/>
              <a:gd name="connsiteX21" fmla="*/ 729249 w 5752662"/>
              <a:gd name="connsiteY21" fmla="*/ 1898248 h 2407534"/>
              <a:gd name="connsiteX22" fmla="*/ 763973 w 5752662"/>
              <a:gd name="connsiteY22" fmla="*/ 1909823 h 2407534"/>
              <a:gd name="connsiteX23" fmla="*/ 810272 w 5752662"/>
              <a:gd name="connsiteY23" fmla="*/ 1921398 h 2407534"/>
              <a:gd name="connsiteX24" fmla="*/ 891295 w 5752662"/>
              <a:gd name="connsiteY24" fmla="*/ 1944547 h 2407534"/>
              <a:gd name="connsiteX25" fmla="*/ 1088064 w 5752662"/>
              <a:gd name="connsiteY25" fmla="*/ 1932972 h 2407534"/>
              <a:gd name="connsiteX26" fmla="*/ 1111214 w 5752662"/>
              <a:gd name="connsiteY26" fmla="*/ 1909823 h 2407534"/>
              <a:gd name="connsiteX27" fmla="*/ 1134363 w 5752662"/>
              <a:gd name="connsiteY27" fmla="*/ 1840375 h 2407534"/>
              <a:gd name="connsiteX28" fmla="*/ 1122789 w 5752662"/>
              <a:gd name="connsiteY28" fmla="*/ 1724628 h 2407534"/>
              <a:gd name="connsiteX29" fmla="*/ 1099639 w 5752662"/>
              <a:gd name="connsiteY29" fmla="*/ 1655180 h 2407534"/>
              <a:gd name="connsiteX30" fmla="*/ 1088064 w 5752662"/>
              <a:gd name="connsiteY30" fmla="*/ 1585732 h 2407534"/>
              <a:gd name="connsiteX31" fmla="*/ 1064915 w 5752662"/>
              <a:gd name="connsiteY31" fmla="*/ 1516284 h 2407534"/>
              <a:gd name="connsiteX32" fmla="*/ 1041766 w 5752662"/>
              <a:gd name="connsiteY32" fmla="*/ 1423686 h 2407534"/>
              <a:gd name="connsiteX33" fmla="*/ 1053340 w 5752662"/>
              <a:gd name="connsiteY33" fmla="*/ 1145894 h 2407534"/>
              <a:gd name="connsiteX34" fmla="*/ 1064915 w 5752662"/>
              <a:gd name="connsiteY34" fmla="*/ 1111170 h 2407534"/>
              <a:gd name="connsiteX35" fmla="*/ 1076490 w 5752662"/>
              <a:gd name="connsiteY35" fmla="*/ 1064871 h 2407534"/>
              <a:gd name="connsiteX36" fmla="*/ 1088064 w 5752662"/>
              <a:gd name="connsiteY36" fmla="*/ 1006998 h 2407534"/>
              <a:gd name="connsiteX37" fmla="*/ 1111214 w 5752662"/>
              <a:gd name="connsiteY37" fmla="*/ 960699 h 2407534"/>
              <a:gd name="connsiteX38" fmla="*/ 1122789 w 5752662"/>
              <a:gd name="connsiteY38" fmla="*/ 891251 h 2407534"/>
              <a:gd name="connsiteX39" fmla="*/ 1145938 w 5752662"/>
              <a:gd name="connsiteY39" fmla="*/ 844952 h 2407534"/>
              <a:gd name="connsiteX40" fmla="*/ 1157513 w 5752662"/>
              <a:gd name="connsiteY40" fmla="*/ 810228 h 2407534"/>
              <a:gd name="connsiteX41" fmla="*/ 1169087 w 5752662"/>
              <a:gd name="connsiteY41" fmla="*/ 763929 h 2407534"/>
              <a:gd name="connsiteX42" fmla="*/ 1180662 w 5752662"/>
              <a:gd name="connsiteY42" fmla="*/ 729205 h 2407534"/>
              <a:gd name="connsiteX43" fmla="*/ 1192237 w 5752662"/>
              <a:gd name="connsiteY43" fmla="*/ 671332 h 2407534"/>
              <a:gd name="connsiteX44" fmla="*/ 1238535 w 5752662"/>
              <a:gd name="connsiteY44" fmla="*/ 590309 h 2407534"/>
              <a:gd name="connsiteX45" fmla="*/ 1273259 w 5752662"/>
              <a:gd name="connsiteY45" fmla="*/ 486137 h 2407534"/>
              <a:gd name="connsiteX46" fmla="*/ 1296409 w 5752662"/>
              <a:gd name="connsiteY46" fmla="*/ 416689 h 2407534"/>
              <a:gd name="connsiteX47" fmla="*/ 1307983 w 5752662"/>
              <a:gd name="connsiteY47" fmla="*/ 381965 h 2407534"/>
              <a:gd name="connsiteX48" fmla="*/ 1319558 w 5752662"/>
              <a:gd name="connsiteY48" fmla="*/ 335666 h 2407534"/>
              <a:gd name="connsiteX49" fmla="*/ 1365857 w 5752662"/>
              <a:gd name="connsiteY49" fmla="*/ 289367 h 2407534"/>
              <a:gd name="connsiteX50" fmla="*/ 1481604 w 5752662"/>
              <a:gd name="connsiteY50" fmla="*/ 219919 h 2407534"/>
              <a:gd name="connsiteX51" fmla="*/ 1516328 w 5752662"/>
              <a:gd name="connsiteY51" fmla="*/ 208345 h 2407534"/>
              <a:gd name="connsiteX52" fmla="*/ 1585776 w 5752662"/>
              <a:gd name="connsiteY52" fmla="*/ 173621 h 2407534"/>
              <a:gd name="connsiteX53" fmla="*/ 1678373 w 5752662"/>
              <a:gd name="connsiteY53" fmla="*/ 127322 h 2407534"/>
              <a:gd name="connsiteX54" fmla="*/ 1747821 w 5752662"/>
              <a:gd name="connsiteY54" fmla="*/ 104172 h 2407534"/>
              <a:gd name="connsiteX55" fmla="*/ 1782545 w 5752662"/>
              <a:gd name="connsiteY55" fmla="*/ 92598 h 2407534"/>
              <a:gd name="connsiteX56" fmla="*/ 1898292 w 5752662"/>
              <a:gd name="connsiteY56" fmla="*/ 57874 h 2407534"/>
              <a:gd name="connsiteX57" fmla="*/ 1956166 w 5752662"/>
              <a:gd name="connsiteY57" fmla="*/ 34724 h 2407534"/>
              <a:gd name="connsiteX58" fmla="*/ 2071913 w 5752662"/>
              <a:gd name="connsiteY58" fmla="*/ 11575 h 2407534"/>
              <a:gd name="connsiteX59" fmla="*/ 2118211 w 5752662"/>
              <a:gd name="connsiteY59" fmla="*/ 0 h 2407534"/>
              <a:gd name="connsiteX60" fmla="*/ 2430728 w 5752662"/>
              <a:gd name="connsiteY60" fmla="*/ 11575 h 2407534"/>
              <a:gd name="connsiteX61" fmla="*/ 2534900 w 5752662"/>
              <a:gd name="connsiteY61" fmla="*/ 46299 h 2407534"/>
              <a:gd name="connsiteX62" fmla="*/ 2569624 w 5752662"/>
              <a:gd name="connsiteY62" fmla="*/ 57874 h 2407534"/>
              <a:gd name="connsiteX63" fmla="*/ 2662221 w 5752662"/>
              <a:gd name="connsiteY63" fmla="*/ 127322 h 2407534"/>
              <a:gd name="connsiteX64" fmla="*/ 2696945 w 5752662"/>
              <a:gd name="connsiteY64" fmla="*/ 150471 h 2407534"/>
              <a:gd name="connsiteX65" fmla="*/ 2743244 w 5752662"/>
              <a:gd name="connsiteY65" fmla="*/ 254643 h 2407534"/>
              <a:gd name="connsiteX66" fmla="*/ 2754819 w 5752662"/>
              <a:gd name="connsiteY66" fmla="*/ 289367 h 2407534"/>
              <a:gd name="connsiteX67" fmla="*/ 2731670 w 5752662"/>
              <a:gd name="connsiteY67" fmla="*/ 393540 h 2407534"/>
              <a:gd name="connsiteX68" fmla="*/ 2685371 w 5752662"/>
              <a:gd name="connsiteY68" fmla="*/ 428264 h 2407534"/>
              <a:gd name="connsiteX69" fmla="*/ 2477027 w 5752662"/>
              <a:gd name="connsiteY69" fmla="*/ 439838 h 2407534"/>
              <a:gd name="connsiteX70" fmla="*/ 2419153 w 5752662"/>
              <a:gd name="connsiteY70" fmla="*/ 451413 h 2407534"/>
              <a:gd name="connsiteX71" fmla="*/ 2361280 w 5752662"/>
              <a:gd name="connsiteY71" fmla="*/ 497712 h 2407534"/>
              <a:gd name="connsiteX72" fmla="*/ 2291832 w 5752662"/>
              <a:gd name="connsiteY72" fmla="*/ 544010 h 2407534"/>
              <a:gd name="connsiteX73" fmla="*/ 2233958 w 5752662"/>
              <a:gd name="connsiteY73" fmla="*/ 590309 h 2407534"/>
              <a:gd name="connsiteX74" fmla="*/ 2245533 w 5752662"/>
              <a:gd name="connsiteY74" fmla="*/ 659757 h 2407534"/>
              <a:gd name="connsiteX75" fmla="*/ 2268682 w 5752662"/>
              <a:gd name="connsiteY75" fmla="*/ 694481 h 2407534"/>
              <a:gd name="connsiteX76" fmla="*/ 2303406 w 5752662"/>
              <a:gd name="connsiteY76" fmla="*/ 706056 h 2407534"/>
              <a:gd name="connsiteX77" fmla="*/ 2419153 w 5752662"/>
              <a:gd name="connsiteY77" fmla="*/ 717631 h 2407534"/>
              <a:gd name="connsiteX78" fmla="*/ 2511751 w 5752662"/>
              <a:gd name="connsiteY78" fmla="*/ 740780 h 2407534"/>
              <a:gd name="connsiteX79" fmla="*/ 2546475 w 5752662"/>
              <a:gd name="connsiteY79" fmla="*/ 752355 h 2407534"/>
              <a:gd name="connsiteX80" fmla="*/ 2615923 w 5752662"/>
              <a:gd name="connsiteY80" fmla="*/ 763929 h 2407534"/>
              <a:gd name="connsiteX81" fmla="*/ 2650647 w 5752662"/>
              <a:gd name="connsiteY81" fmla="*/ 821803 h 2407534"/>
              <a:gd name="connsiteX82" fmla="*/ 2662221 w 5752662"/>
              <a:gd name="connsiteY82" fmla="*/ 856527 h 2407534"/>
              <a:gd name="connsiteX83" fmla="*/ 2685371 w 5752662"/>
              <a:gd name="connsiteY83" fmla="*/ 891251 h 2407534"/>
              <a:gd name="connsiteX84" fmla="*/ 2708520 w 5752662"/>
              <a:gd name="connsiteY84" fmla="*/ 960699 h 2407534"/>
              <a:gd name="connsiteX85" fmla="*/ 2720095 w 5752662"/>
              <a:gd name="connsiteY85" fmla="*/ 1006998 h 2407534"/>
              <a:gd name="connsiteX86" fmla="*/ 2743244 w 5752662"/>
              <a:gd name="connsiteY86" fmla="*/ 1041722 h 2407534"/>
              <a:gd name="connsiteX87" fmla="*/ 2766394 w 5752662"/>
              <a:gd name="connsiteY87" fmla="*/ 1111170 h 2407534"/>
              <a:gd name="connsiteX88" fmla="*/ 2789543 w 5752662"/>
              <a:gd name="connsiteY88" fmla="*/ 1145894 h 2407534"/>
              <a:gd name="connsiteX89" fmla="*/ 2801118 w 5752662"/>
              <a:gd name="connsiteY89" fmla="*/ 1180618 h 2407534"/>
              <a:gd name="connsiteX90" fmla="*/ 2847416 w 5752662"/>
              <a:gd name="connsiteY90" fmla="*/ 1250066 h 2407534"/>
              <a:gd name="connsiteX91" fmla="*/ 2882140 w 5752662"/>
              <a:gd name="connsiteY91" fmla="*/ 1319514 h 2407534"/>
              <a:gd name="connsiteX92" fmla="*/ 2905290 w 5752662"/>
              <a:gd name="connsiteY92" fmla="*/ 1342664 h 2407534"/>
              <a:gd name="connsiteX93" fmla="*/ 2928439 w 5752662"/>
              <a:gd name="connsiteY93" fmla="*/ 1377388 h 2407534"/>
              <a:gd name="connsiteX94" fmla="*/ 3009462 w 5752662"/>
              <a:gd name="connsiteY94" fmla="*/ 1446836 h 2407534"/>
              <a:gd name="connsiteX95" fmla="*/ 3090485 w 5752662"/>
              <a:gd name="connsiteY95" fmla="*/ 1504709 h 2407534"/>
              <a:gd name="connsiteX96" fmla="*/ 3159933 w 5752662"/>
              <a:gd name="connsiteY96" fmla="*/ 1527858 h 2407534"/>
              <a:gd name="connsiteX97" fmla="*/ 3194657 w 5752662"/>
              <a:gd name="connsiteY97" fmla="*/ 1516284 h 2407534"/>
              <a:gd name="connsiteX98" fmla="*/ 3206232 w 5752662"/>
              <a:gd name="connsiteY98" fmla="*/ 1481560 h 2407534"/>
              <a:gd name="connsiteX99" fmla="*/ 3194657 w 5752662"/>
              <a:gd name="connsiteY99" fmla="*/ 1342664 h 2407534"/>
              <a:gd name="connsiteX100" fmla="*/ 3171508 w 5752662"/>
              <a:gd name="connsiteY100" fmla="*/ 1319514 h 2407534"/>
              <a:gd name="connsiteX101" fmla="*/ 3113634 w 5752662"/>
              <a:gd name="connsiteY101" fmla="*/ 1238491 h 2407534"/>
              <a:gd name="connsiteX102" fmla="*/ 3078910 w 5752662"/>
              <a:gd name="connsiteY102" fmla="*/ 1215342 h 2407534"/>
              <a:gd name="connsiteX103" fmla="*/ 3032611 w 5752662"/>
              <a:gd name="connsiteY103" fmla="*/ 1122745 h 2407534"/>
              <a:gd name="connsiteX104" fmla="*/ 3009462 w 5752662"/>
              <a:gd name="connsiteY104" fmla="*/ 1053296 h 2407534"/>
              <a:gd name="connsiteX105" fmla="*/ 2997887 w 5752662"/>
              <a:gd name="connsiteY105" fmla="*/ 1018572 h 2407534"/>
              <a:gd name="connsiteX106" fmla="*/ 3021037 w 5752662"/>
              <a:gd name="connsiteY106" fmla="*/ 868102 h 2407534"/>
              <a:gd name="connsiteX107" fmla="*/ 3044186 w 5752662"/>
              <a:gd name="connsiteY107" fmla="*/ 798653 h 2407534"/>
              <a:gd name="connsiteX108" fmla="*/ 3090485 w 5752662"/>
              <a:gd name="connsiteY108" fmla="*/ 729205 h 2407534"/>
              <a:gd name="connsiteX109" fmla="*/ 3125209 w 5752662"/>
              <a:gd name="connsiteY109" fmla="*/ 706056 h 2407534"/>
              <a:gd name="connsiteX110" fmla="*/ 3171508 w 5752662"/>
              <a:gd name="connsiteY110" fmla="*/ 636608 h 2407534"/>
              <a:gd name="connsiteX111" fmla="*/ 3183082 w 5752662"/>
              <a:gd name="connsiteY111" fmla="*/ 601884 h 2407534"/>
              <a:gd name="connsiteX112" fmla="*/ 3229381 w 5752662"/>
              <a:gd name="connsiteY112" fmla="*/ 532436 h 2407534"/>
              <a:gd name="connsiteX113" fmla="*/ 3240956 w 5752662"/>
              <a:gd name="connsiteY113" fmla="*/ 497712 h 2407534"/>
              <a:gd name="connsiteX114" fmla="*/ 3333553 w 5752662"/>
              <a:gd name="connsiteY114" fmla="*/ 428264 h 2407534"/>
              <a:gd name="connsiteX115" fmla="*/ 3368277 w 5752662"/>
              <a:gd name="connsiteY115" fmla="*/ 416689 h 2407534"/>
              <a:gd name="connsiteX116" fmla="*/ 3449300 w 5752662"/>
              <a:gd name="connsiteY116" fmla="*/ 381965 h 2407534"/>
              <a:gd name="connsiteX117" fmla="*/ 3472449 w 5752662"/>
              <a:gd name="connsiteY117" fmla="*/ 358815 h 2407534"/>
              <a:gd name="connsiteX118" fmla="*/ 3541897 w 5752662"/>
              <a:gd name="connsiteY118" fmla="*/ 335666 h 2407534"/>
              <a:gd name="connsiteX119" fmla="*/ 3576621 w 5752662"/>
              <a:gd name="connsiteY119" fmla="*/ 324091 h 2407534"/>
              <a:gd name="connsiteX120" fmla="*/ 3646070 w 5752662"/>
              <a:gd name="connsiteY120" fmla="*/ 300942 h 2407534"/>
              <a:gd name="connsiteX121" fmla="*/ 3680794 w 5752662"/>
              <a:gd name="connsiteY121" fmla="*/ 277793 h 2407534"/>
              <a:gd name="connsiteX122" fmla="*/ 3808115 w 5752662"/>
              <a:gd name="connsiteY122" fmla="*/ 243069 h 2407534"/>
              <a:gd name="connsiteX123" fmla="*/ 4051183 w 5752662"/>
              <a:gd name="connsiteY123" fmla="*/ 254643 h 2407534"/>
              <a:gd name="connsiteX124" fmla="*/ 4097482 w 5752662"/>
              <a:gd name="connsiteY124" fmla="*/ 277793 h 2407534"/>
              <a:gd name="connsiteX125" fmla="*/ 4178505 w 5752662"/>
              <a:gd name="connsiteY125" fmla="*/ 300942 h 2407534"/>
              <a:gd name="connsiteX126" fmla="*/ 4224804 w 5752662"/>
              <a:gd name="connsiteY126" fmla="*/ 324091 h 2407534"/>
              <a:gd name="connsiteX127" fmla="*/ 4328976 w 5752662"/>
              <a:gd name="connsiteY127" fmla="*/ 347241 h 2407534"/>
              <a:gd name="connsiteX128" fmla="*/ 4363700 w 5752662"/>
              <a:gd name="connsiteY128" fmla="*/ 358815 h 2407534"/>
              <a:gd name="connsiteX129" fmla="*/ 4433148 w 5752662"/>
              <a:gd name="connsiteY129" fmla="*/ 405114 h 2407534"/>
              <a:gd name="connsiteX130" fmla="*/ 4479447 w 5752662"/>
              <a:gd name="connsiteY130" fmla="*/ 451413 h 2407534"/>
              <a:gd name="connsiteX131" fmla="*/ 4491021 w 5752662"/>
              <a:gd name="connsiteY131" fmla="*/ 486137 h 2407534"/>
              <a:gd name="connsiteX132" fmla="*/ 4502596 w 5752662"/>
              <a:gd name="connsiteY132" fmla="*/ 590309 h 2407534"/>
              <a:gd name="connsiteX133" fmla="*/ 4398425 w 5752662"/>
              <a:gd name="connsiteY133" fmla="*/ 775504 h 2407534"/>
              <a:gd name="connsiteX134" fmla="*/ 4375275 w 5752662"/>
              <a:gd name="connsiteY134" fmla="*/ 891251 h 2407534"/>
              <a:gd name="connsiteX135" fmla="*/ 4363700 w 5752662"/>
              <a:gd name="connsiteY135" fmla="*/ 960699 h 2407534"/>
              <a:gd name="connsiteX136" fmla="*/ 4375275 w 5752662"/>
              <a:gd name="connsiteY136" fmla="*/ 1018572 h 2407534"/>
              <a:gd name="connsiteX137" fmla="*/ 4398424 w 5752662"/>
              <a:gd name="connsiteY137" fmla="*/ 1099595 h 2407534"/>
              <a:gd name="connsiteX138" fmla="*/ 4421573 w 5752662"/>
              <a:gd name="connsiteY138" fmla="*/ 1122745 h 2407534"/>
              <a:gd name="connsiteX139" fmla="*/ 4502596 w 5752662"/>
              <a:gd name="connsiteY139" fmla="*/ 1180618 h 2407534"/>
              <a:gd name="connsiteX140" fmla="*/ 4537320 w 5752662"/>
              <a:gd name="connsiteY140" fmla="*/ 1192193 h 2407534"/>
              <a:gd name="connsiteX141" fmla="*/ 4595194 w 5752662"/>
              <a:gd name="connsiteY141" fmla="*/ 1180618 h 2407534"/>
              <a:gd name="connsiteX142" fmla="*/ 4653067 w 5752662"/>
              <a:gd name="connsiteY142" fmla="*/ 1134319 h 2407534"/>
              <a:gd name="connsiteX143" fmla="*/ 4664642 w 5752662"/>
              <a:gd name="connsiteY143" fmla="*/ 1099595 h 2407534"/>
              <a:gd name="connsiteX144" fmla="*/ 4641492 w 5752662"/>
              <a:gd name="connsiteY144" fmla="*/ 949124 h 2407534"/>
              <a:gd name="connsiteX145" fmla="*/ 4653067 w 5752662"/>
              <a:gd name="connsiteY145" fmla="*/ 833377 h 2407534"/>
              <a:gd name="connsiteX146" fmla="*/ 4687791 w 5752662"/>
              <a:gd name="connsiteY146" fmla="*/ 798653 h 2407534"/>
              <a:gd name="connsiteX147" fmla="*/ 4710940 w 5752662"/>
              <a:gd name="connsiteY147" fmla="*/ 763929 h 2407534"/>
              <a:gd name="connsiteX148" fmla="*/ 4791963 w 5752662"/>
              <a:gd name="connsiteY148" fmla="*/ 740780 h 2407534"/>
              <a:gd name="connsiteX149" fmla="*/ 4861411 w 5752662"/>
              <a:gd name="connsiteY149" fmla="*/ 717631 h 2407534"/>
              <a:gd name="connsiteX150" fmla="*/ 4896135 w 5752662"/>
              <a:gd name="connsiteY150" fmla="*/ 706056 h 2407534"/>
              <a:gd name="connsiteX151" fmla="*/ 4942434 w 5752662"/>
              <a:gd name="connsiteY151" fmla="*/ 694481 h 2407534"/>
              <a:gd name="connsiteX152" fmla="*/ 5011882 w 5752662"/>
              <a:gd name="connsiteY152" fmla="*/ 682907 h 2407534"/>
              <a:gd name="connsiteX153" fmla="*/ 5092905 w 5752662"/>
              <a:gd name="connsiteY153" fmla="*/ 659757 h 2407534"/>
              <a:gd name="connsiteX154" fmla="*/ 5208652 w 5752662"/>
              <a:gd name="connsiteY154" fmla="*/ 648183 h 2407534"/>
              <a:gd name="connsiteX155" fmla="*/ 5347548 w 5752662"/>
              <a:gd name="connsiteY155" fmla="*/ 613458 h 2407534"/>
              <a:gd name="connsiteX156" fmla="*/ 5393847 w 5752662"/>
              <a:gd name="connsiteY156" fmla="*/ 601884 h 2407534"/>
              <a:gd name="connsiteX157" fmla="*/ 5440145 w 5752662"/>
              <a:gd name="connsiteY157" fmla="*/ 590309 h 2407534"/>
              <a:gd name="connsiteX158" fmla="*/ 5602191 w 5752662"/>
              <a:gd name="connsiteY158" fmla="*/ 601884 h 2407534"/>
              <a:gd name="connsiteX159" fmla="*/ 5706363 w 5752662"/>
              <a:gd name="connsiteY159" fmla="*/ 613458 h 2407534"/>
              <a:gd name="connsiteX160" fmla="*/ 5729513 w 5752662"/>
              <a:gd name="connsiteY160" fmla="*/ 682907 h 2407534"/>
              <a:gd name="connsiteX161" fmla="*/ 5752662 w 5752662"/>
              <a:gd name="connsiteY161" fmla="*/ 844952 h 2407534"/>
              <a:gd name="connsiteX162" fmla="*/ 5741087 w 5752662"/>
              <a:gd name="connsiteY162" fmla="*/ 983848 h 2407534"/>
              <a:gd name="connsiteX163" fmla="*/ 5717938 w 5752662"/>
              <a:gd name="connsiteY163" fmla="*/ 1053296 h 2407534"/>
              <a:gd name="connsiteX164" fmla="*/ 5324399 w 5752662"/>
              <a:gd name="connsiteY164" fmla="*/ 1088021 h 2407534"/>
              <a:gd name="connsiteX165" fmla="*/ 5266525 w 5752662"/>
              <a:gd name="connsiteY165" fmla="*/ 1111170 h 2407534"/>
              <a:gd name="connsiteX166" fmla="*/ 5173928 w 5752662"/>
              <a:gd name="connsiteY166" fmla="*/ 1157469 h 2407534"/>
              <a:gd name="connsiteX167" fmla="*/ 5092905 w 5752662"/>
              <a:gd name="connsiteY167" fmla="*/ 1192193 h 2407534"/>
              <a:gd name="connsiteX168" fmla="*/ 4977158 w 5752662"/>
              <a:gd name="connsiteY168" fmla="*/ 1261641 h 2407534"/>
              <a:gd name="connsiteX169" fmla="*/ 4930859 w 5752662"/>
              <a:gd name="connsiteY169" fmla="*/ 1331089 h 2407534"/>
              <a:gd name="connsiteX170" fmla="*/ 4919285 w 5752662"/>
              <a:gd name="connsiteY170" fmla="*/ 1365813 h 2407534"/>
              <a:gd name="connsiteX171" fmla="*/ 4896135 w 5752662"/>
              <a:gd name="connsiteY171" fmla="*/ 1388962 h 2407534"/>
              <a:gd name="connsiteX172" fmla="*/ 4872986 w 5752662"/>
              <a:gd name="connsiteY172" fmla="*/ 1423686 h 2407534"/>
              <a:gd name="connsiteX173" fmla="*/ 4826687 w 5752662"/>
              <a:gd name="connsiteY173" fmla="*/ 1469985 h 2407534"/>
              <a:gd name="connsiteX174" fmla="*/ 4757239 w 5752662"/>
              <a:gd name="connsiteY174" fmla="*/ 1551008 h 2407534"/>
              <a:gd name="connsiteX175" fmla="*/ 4722515 w 5752662"/>
              <a:gd name="connsiteY175" fmla="*/ 1574157 h 2407534"/>
              <a:gd name="connsiteX176" fmla="*/ 4664642 w 5752662"/>
              <a:gd name="connsiteY176" fmla="*/ 1608881 h 2407534"/>
              <a:gd name="connsiteX177" fmla="*/ 4606768 w 5752662"/>
              <a:gd name="connsiteY177" fmla="*/ 1643605 h 2407534"/>
              <a:gd name="connsiteX178" fmla="*/ 4537320 w 5752662"/>
              <a:gd name="connsiteY178" fmla="*/ 1678329 h 2407534"/>
              <a:gd name="connsiteX179" fmla="*/ 4282677 w 5752662"/>
              <a:gd name="connsiteY179" fmla="*/ 1666755 h 2407534"/>
              <a:gd name="connsiteX180" fmla="*/ 4155356 w 5752662"/>
              <a:gd name="connsiteY180" fmla="*/ 1655180 h 2407534"/>
              <a:gd name="connsiteX181" fmla="*/ 4120632 w 5752662"/>
              <a:gd name="connsiteY181" fmla="*/ 1632031 h 2407534"/>
              <a:gd name="connsiteX182" fmla="*/ 4051183 w 5752662"/>
              <a:gd name="connsiteY182" fmla="*/ 1608881 h 2407534"/>
              <a:gd name="connsiteX183" fmla="*/ 4016459 w 5752662"/>
              <a:gd name="connsiteY183" fmla="*/ 1597307 h 2407534"/>
              <a:gd name="connsiteX184" fmla="*/ 3981735 w 5752662"/>
              <a:gd name="connsiteY184" fmla="*/ 1585732 h 2407534"/>
              <a:gd name="connsiteX185" fmla="*/ 3923862 w 5752662"/>
              <a:gd name="connsiteY185" fmla="*/ 1527858 h 2407534"/>
              <a:gd name="connsiteX186" fmla="*/ 3889138 w 5752662"/>
              <a:gd name="connsiteY186" fmla="*/ 1493134 h 2407534"/>
              <a:gd name="connsiteX187" fmla="*/ 3865989 w 5752662"/>
              <a:gd name="connsiteY187" fmla="*/ 1458410 h 2407534"/>
              <a:gd name="connsiteX188" fmla="*/ 3842839 w 5752662"/>
              <a:gd name="connsiteY188" fmla="*/ 1377388 h 2407534"/>
              <a:gd name="connsiteX189" fmla="*/ 3819690 w 5752662"/>
              <a:gd name="connsiteY189" fmla="*/ 1319514 h 2407534"/>
              <a:gd name="connsiteX190" fmla="*/ 3808115 w 5752662"/>
              <a:gd name="connsiteY190" fmla="*/ 1261641 h 2407534"/>
              <a:gd name="connsiteX191" fmla="*/ 3819690 w 5752662"/>
              <a:gd name="connsiteY191" fmla="*/ 1076446 h 2407534"/>
              <a:gd name="connsiteX192" fmla="*/ 3854414 w 5752662"/>
              <a:gd name="connsiteY192" fmla="*/ 960699 h 2407534"/>
              <a:gd name="connsiteX193" fmla="*/ 3877563 w 5752662"/>
              <a:gd name="connsiteY193" fmla="*/ 891251 h 2407534"/>
              <a:gd name="connsiteX194" fmla="*/ 3889138 w 5752662"/>
              <a:gd name="connsiteY194" fmla="*/ 856527 h 2407534"/>
              <a:gd name="connsiteX195" fmla="*/ 3958586 w 5752662"/>
              <a:gd name="connsiteY195" fmla="*/ 763929 h 2407534"/>
              <a:gd name="connsiteX196" fmla="*/ 3993310 w 5752662"/>
              <a:gd name="connsiteY196" fmla="*/ 752355 h 2407534"/>
              <a:gd name="connsiteX197" fmla="*/ 4016459 w 5752662"/>
              <a:gd name="connsiteY197" fmla="*/ 717631 h 2407534"/>
              <a:gd name="connsiteX198" fmla="*/ 4028034 w 5752662"/>
              <a:gd name="connsiteY198" fmla="*/ 682907 h 2407534"/>
              <a:gd name="connsiteX199" fmla="*/ 4051183 w 5752662"/>
              <a:gd name="connsiteY199" fmla="*/ 659757 h 2407534"/>
              <a:gd name="connsiteX200" fmla="*/ 4062758 w 5752662"/>
              <a:gd name="connsiteY200" fmla="*/ 625033 h 2407534"/>
              <a:gd name="connsiteX201" fmla="*/ 4051183 w 5752662"/>
              <a:gd name="connsiteY201" fmla="*/ 578734 h 2407534"/>
              <a:gd name="connsiteX202" fmla="*/ 3865989 w 5752662"/>
              <a:gd name="connsiteY202" fmla="*/ 544010 h 2407534"/>
              <a:gd name="connsiteX203" fmla="*/ 3819690 w 5752662"/>
              <a:gd name="connsiteY203" fmla="*/ 555585 h 2407534"/>
              <a:gd name="connsiteX204" fmla="*/ 3761816 w 5752662"/>
              <a:gd name="connsiteY204" fmla="*/ 567160 h 2407534"/>
              <a:gd name="connsiteX205" fmla="*/ 3727092 w 5752662"/>
              <a:gd name="connsiteY205" fmla="*/ 590309 h 2407534"/>
              <a:gd name="connsiteX206" fmla="*/ 3692368 w 5752662"/>
              <a:gd name="connsiteY206" fmla="*/ 601884 h 2407534"/>
              <a:gd name="connsiteX207" fmla="*/ 3622920 w 5752662"/>
              <a:gd name="connsiteY207" fmla="*/ 648183 h 2407534"/>
              <a:gd name="connsiteX208" fmla="*/ 3588196 w 5752662"/>
              <a:gd name="connsiteY208" fmla="*/ 717631 h 2407534"/>
              <a:gd name="connsiteX209" fmla="*/ 3611345 w 5752662"/>
              <a:gd name="connsiteY209" fmla="*/ 879676 h 2407534"/>
              <a:gd name="connsiteX210" fmla="*/ 3622920 w 5752662"/>
              <a:gd name="connsiteY210" fmla="*/ 949124 h 2407534"/>
              <a:gd name="connsiteX211" fmla="*/ 3646070 w 5752662"/>
              <a:gd name="connsiteY211" fmla="*/ 1018572 h 2407534"/>
              <a:gd name="connsiteX212" fmla="*/ 3657644 w 5752662"/>
              <a:gd name="connsiteY212" fmla="*/ 1088021 h 2407534"/>
              <a:gd name="connsiteX213" fmla="*/ 3680794 w 5752662"/>
              <a:gd name="connsiteY213" fmla="*/ 1157469 h 2407534"/>
              <a:gd name="connsiteX214" fmla="*/ 3634495 w 5752662"/>
              <a:gd name="connsiteY214" fmla="*/ 1574157 h 2407534"/>
              <a:gd name="connsiteX215" fmla="*/ 3611345 w 5752662"/>
              <a:gd name="connsiteY215" fmla="*/ 1608881 h 2407534"/>
              <a:gd name="connsiteX216" fmla="*/ 3599771 w 5752662"/>
              <a:gd name="connsiteY216" fmla="*/ 1643605 h 2407534"/>
              <a:gd name="connsiteX217" fmla="*/ 3518748 w 5752662"/>
              <a:gd name="connsiteY217" fmla="*/ 1689904 h 2407534"/>
              <a:gd name="connsiteX218" fmla="*/ 3414576 w 5752662"/>
              <a:gd name="connsiteY218" fmla="*/ 1747777 h 2407534"/>
              <a:gd name="connsiteX219" fmla="*/ 3379852 w 5752662"/>
              <a:gd name="connsiteY219" fmla="*/ 1770927 h 2407534"/>
              <a:gd name="connsiteX220" fmla="*/ 3321978 w 5752662"/>
              <a:gd name="connsiteY220" fmla="*/ 1782502 h 2407534"/>
              <a:gd name="connsiteX221" fmla="*/ 3287254 w 5752662"/>
              <a:gd name="connsiteY221" fmla="*/ 1794076 h 2407534"/>
              <a:gd name="connsiteX222" fmla="*/ 2789543 w 5752662"/>
              <a:gd name="connsiteY222" fmla="*/ 1782502 h 2407534"/>
              <a:gd name="connsiteX223" fmla="*/ 2696945 w 5752662"/>
              <a:gd name="connsiteY223" fmla="*/ 1759352 h 2407534"/>
              <a:gd name="connsiteX224" fmla="*/ 2604348 w 5752662"/>
              <a:gd name="connsiteY224" fmla="*/ 1713053 h 2407534"/>
              <a:gd name="connsiteX225" fmla="*/ 2523325 w 5752662"/>
              <a:gd name="connsiteY225" fmla="*/ 1689904 h 2407534"/>
              <a:gd name="connsiteX226" fmla="*/ 2453877 w 5752662"/>
              <a:gd name="connsiteY226" fmla="*/ 1666755 h 2407534"/>
              <a:gd name="connsiteX227" fmla="*/ 2419153 w 5752662"/>
              <a:gd name="connsiteY227" fmla="*/ 1643605 h 2407534"/>
              <a:gd name="connsiteX228" fmla="*/ 2338130 w 5752662"/>
              <a:gd name="connsiteY228" fmla="*/ 1620456 h 2407534"/>
              <a:gd name="connsiteX229" fmla="*/ 2303406 w 5752662"/>
              <a:gd name="connsiteY229" fmla="*/ 1597307 h 2407534"/>
              <a:gd name="connsiteX230" fmla="*/ 2257108 w 5752662"/>
              <a:gd name="connsiteY230" fmla="*/ 1574157 h 2407534"/>
              <a:gd name="connsiteX231" fmla="*/ 2176085 w 5752662"/>
              <a:gd name="connsiteY231" fmla="*/ 1493134 h 2407534"/>
              <a:gd name="connsiteX232" fmla="*/ 2141361 w 5752662"/>
              <a:gd name="connsiteY232" fmla="*/ 1458410 h 2407534"/>
              <a:gd name="connsiteX233" fmla="*/ 2095062 w 5752662"/>
              <a:gd name="connsiteY233" fmla="*/ 1400537 h 2407534"/>
              <a:gd name="connsiteX234" fmla="*/ 2048763 w 5752662"/>
              <a:gd name="connsiteY234" fmla="*/ 1342664 h 2407534"/>
              <a:gd name="connsiteX235" fmla="*/ 2014039 w 5752662"/>
              <a:gd name="connsiteY235" fmla="*/ 1273215 h 2407534"/>
              <a:gd name="connsiteX236" fmla="*/ 1956166 w 5752662"/>
              <a:gd name="connsiteY236" fmla="*/ 1192193 h 2407534"/>
              <a:gd name="connsiteX237" fmla="*/ 1933016 w 5752662"/>
              <a:gd name="connsiteY237" fmla="*/ 914400 h 2407534"/>
              <a:gd name="connsiteX238" fmla="*/ 1921442 w 5752662"/>
              <a:gd name="connsiteY238" fmla="*/ 879676 h 2407534"/>
              <a:gd name="connsiteX239" fmla="*/ 1886718 w 5752662"/>
              <a:gd name="connsiteY239" fmla="*/ 856527 h 2407534"/>
              <a:gd name="connsiteX240" fmla="*/ 1863568 w 5752662"/>
              <a:gd name="connsiteY240" fmla="*/ 833377 h 2407534"/>
              <a:gd name="connsiteX241" fmla="*/ 1817270 w 5752662"/>
              <a:gd name="connsiteY241" fmla="*/ 821803 h 2407534"/>
              <a:gd name="connsiteX242" fmla="*/ 1805695 w 5752662"/>
              <a:gd name="connsiteY242" fmla="*/ 671332 h 2407534"/>
              <a:gd name="connsiteX243" fmla="*/ 1817270 w 5752662"/>
              <a:gd name="connsiteY243" fmla="*/ 636608 h 2407534"/>
              <a:gd name="connsiteX244" fmla="*/ 1851994 w 5752662"/>
              <a:gd name="connsiteY244" fmla="*/ 601884 h 2407534"/>
              <a:gd name="connsiteX245" fmla="*/ 1886718 w 5752662"/>
              <a:gd name="connsiteY245" fmla="*/ 520861 h 2407534"/>
              <a:gd name="connsiteX246" fmla="*/ 1921442 w 5752662"/>
              <a:gd name="connsiteY246" fmla="*/ 451413 h 2407534"/>
              <a:gd name="connsiteX247" fmla="*/ 1886718 w 5752662"/>
              <a:gd name="connsiteY247" fmla="*/ 428264 h 2407534"/>
              <a:gd name="connsiteX248" fmla="*/ 1851994 w 5752662"/>
              <a:gd name="connsiteY248" fmla="*/ 451413 h 2407534"/>
              <a:gd name="connsiteX249" fmla="*/ 1817270 w 5752662"/>
              <a:gd name="connsiteY249" fmla="*/ 462988 h 2407534"/>
              <a:gd name="connsiteX250" fmla="*/ 1759396 w 5752662"/>
              <a:gd name="connsiteY250" fmla="*/ 509286 h 2407534"/>
              <a:gd name="connsiteX251" fmla="*/ 1713097 w 5752662"/>
              <a:gd name="connsiteY251" fmla="*/ 555585 h 2407534"/>
              <a:gd name="connsiteX252" fmla="*/ 1678373 w 5752662"/>
              <a:gd name="connsiteY252" fmla="*/ 671332 h 2407534"/>
              <a:gd name="connsiteX253" fmla="*/ 1689948 w 5752662"/>
              <a:gd name="connsiteY253" fmla="*/ 740780 h 2407534"/>
              <a:gd name="connsiteX254" fmla="*/ 1713097 w 5752662"/>
              <a:gd name="connsiteY254" fmla="*/ 787079 h 2407534"/>
              <a:gd name="connsiteX255" fmla="*/ 1759396 w 5752662"/>
              <a:gd name="connsiteY255" fmla="*/ 856527 h 2407534"/>
              <a:gd name="connsiteX256" fmla="*/ 1794120 w 5752662"/>
              <a:gd name="connsiteY256" fmla="*/ 902826 h 2407534"/>
              <a:gd name="connsiteX257" fmla="*/ 1817270 w 5752662"/>
              <a:gd name="connsiteY257" fmla="*/ 949124 h 2407534"/>
              <a:gd name="connsiteX258" fmla="*/ 1875143 w 5752662"/>
              <a:gd name="connsiteY258" fmla="*/ 1018572 h 2407534"/>
              <a:gd name="connsiteX259" fmla="*/ 1921442 w 5752662"/>
              <a:gd name="connsiteY259" fmla="*/ 1088021 h 2407534"/>
              <a:gd name="connsiteX260" fmla="*/ 1944591 w 5752662"/>
              <a:gd name="connsiteY260" fmla="*/ 1157469 h 2407534"/>
              <a:gd name="connsiteX261" fmla="*/ 1956166 w 5752662"/>
              <a:gd name="connsiteY261" fmla="*/ 1192193 h 2407534"/>
              <a:gd name="connsiteX262" fmla="*/ 1933016 w 5752662"/>
              <a:gd name="connsiteY262" fmla="*/ 1446836 h 2407534"/>
              <a:gd name="connsiteX263" fmla="*/ 1921442 w 5752662"/>
              <a:gd name="connsiteY263" fmla="*/ 1481560 h 2407534"/>
              <a:gd name="connsiteX264" fmla="*/ 1898292 w 5752662"/>
              <a:gd name="connsiteY264" fmla="*/ 1516284 h 2407534"/>
              <a:gd name="connsiteX265" fmla="*/ 1875143 w 5752662"/>
              <a:gd name="connsiteY265" fmla="*/ 1585732 h 2407534"/>
              <a:gd name="connsiteX266" fmla="*/ 1817270 w 5752662"/>
              <a:gd name="connsiteY266" fmla="*/ 1689904 h 2407534"/>
              <a:gd name="connsiteX267" fmla="*/ 1794120 w 5752662"/>
              <a:gd name="connsiteY267" fmla="*/ 1724628 h 2407534"/>
              <a:gd name="connsiteX268" fmla="*/ 1782545 w 5752662"/>
              <a:gd name="connsiteY268" fmla="*/ 1759352 h 2407534"/>
              <a:gd name="connsiteX269" fmla="*/ 1736247 w 5752662"/>
              <a:gd name="connsiteY269" fmla="*/ 1817226 h 2407534"/>
              <a:gd name="connsiteX270" fmla="*/ 1713097 w 5752662"/>
              <a:gd name="connsiteY270" fmla="*/ 1851950 h 2407534"/>
              <a:gd name="connsiteX271" fmla="*/ 1678373 w 5752662"/>
              <a:gd name="connsiteY271" fmla="*/ 1863524 h 2407534"/>
              <a:gd name="connsiteX272" fmla="*/ 1655224 w 5752662"/>
              <a:gd name="connsiteY272" fmla="*/ 1898248 h 2407534"/>
              <a:gd name="connsiteX273" fmla="*/ 1608925 w 5752662"/>
              <a:gd name="connsiteY273" fmla="*/ 1944547 h 2407534"/>
              <a:gd name="connsiteX274" fmla="*/ 1574201 w 5752662"/>
              <a:gd name="connsiteY274" fmla="*/ 2013995 h 2407534"/>
              <a:gd name="connsiteX275" fmla="*/ 1551052 w 5752662"/>
              <a:gd name="connsiteY275" fmla="*/ 2037145 h 2407534"/>
              <a:gd name="connsiteX276" fmla="*/ 1516328 w 5752662"/>
              <a:gd name="connsiteY276" fmla="*/ 2048719 h 2407534"/>
              <a:gd name="connsiteX277" fmla="*/ 1493178 w 5752662"/>
              <a:gd name="connsiteY277" fmla="*/ 2071869 h 2407534"/>
              <a:gd name="connsiteX278" fmla="*/ 1458454 w 5752662"/>
              <a:gd name="connsiteY278" fmla="*/ 2095018 h 2407534"/>
              <a:gd name="connsiteX279" fmla="*/ 1435305 w 5752662"/>
              <a:gd name="connsiteY279" fmla="*/ 2129742 h 2407534"/>
              <a:gd name="connsiteX280" fmla="*/ 1423730 w 5752662"/>
              <a:gd name="connsiteY280" fmla="*/ 2176041 h 2407534"/>
              <a:gd name="connsiteX281" fmla="*/ 1400581 w 5752662"/>
              <a:gd name="connsiteY281" fmla="*/ 2268638 h 2407534"/>
              <a:gd name="connsiteX282" fmla="*/ 1354282 w 5752662"/>
              <a:gd name="connsiteY282" fmla="*/ 2326512 h 2407534"/>
              <a:gd name="connsiteX283" fmla="*/ 1319558 w 5752662"/>
              <a:gd name="connsiteY283" fmla="*/ 2338086 h 2407534"/>
              <a:gd name="connsiteX284" fmla="*/ 1261685 w 5752662"/>
              <a:gd name="connsiteY284" fmla="*/ 2361236 h 2407534"/>
              <a:gd name="connsiteX285" fmla="*/ 1192237 w 5752662"/>
              <a:gd name="connsiteY285" fmla="*/ 2384385 h 2407534"/>
              <a:gd name="connsiteX286" fmla="*/ 1157513 w 5752662"/>
              <a:gd name="connsiteY286" fmla="*/ 2395960 h 2407534"/>
              <a:gd name="connsiteX287" fmla="*/ 1111214 w 5752662"/>
              <a:gd name="connsiteY287" fmla="*/ 2407534 h 2407534"/>
              <a:gd name="connsiteX288" fmla="*/ 694525 w 5752662"/>
              <a:gd name="connsiteY288" fmla="*/ 2384385 h 2407534"/>
              <a:gd name="connsiteX289" fmla="*/ 601928 w 5752662"/>
              <a:gd name="connsiteY289" fmla="*/ 2338086 h 2407534"/>
              <a:gd name="connsiteX290" fmla="*/ 578778 w 5752662"/>
              <a:gd name="connsiteY290" fmla="*/ 2314937 h 2407534"/>
              <a:gd name="connsiteX291" fmla="*/ 497756 w 5752662"/>
              <a:gd name="connsiteY291" fmla="*/ 2280213 h 2407534"/>
              <a:gd name="connsiteX292" fmla="*/ 439882 w 5752662"/>
              <a:gd name="connsiteY292" fmla="*/ 2268638 h 2407534"/>
              <a:gd name="connsiteX293" fmla="*/ 405158 w 5752662"/>
              <a:gd name="connsiteY293" fmla="*/ 2233914 h 2407534"/>
              <a:gd name="connsiteX294" fmla="*/ 370434 w 5752662"/>
              <a:gd name="connsiteY294" fmla="*/ 2222340 h 2407534"/>
              <a:gd name="connsiteX295" fmla="*/ 358859 w 5752662"/>
              <a:gd name="connsiteY295" fmla="*/ 2187615 h 2407534"/>
              <a:gd name="connsiteX296" fmla="*/ 335710 w 5752662"/>
              <a:gd name="connsiteY296" fmla="*/ 2152891 h 2407534"/>
              <a:gd name="connsiteX297" fmla="*/ 324135 w 5752662"/>
              <a:gd name="connsiteY297" fmla="*/ 2118167 h 2407534"/>
              <a:gd name="connsiteX298" fmla="*/ 300986 w 5752662"/>
              <a:gd name="connsiteY298" fmla="*/ 2071869 h 2407534"/>
              <a:gd name="connsiteX299" fmla="*/ 289411 w 5752662"/>
              <a:gd name="connsiteY299" fmla="*/ 2037145 h 2407534"/>
              <a:gd name="connsiteX300" fmla="*/ 254687 w 5752662"/>
              <a:gd name="connsiteY300" fmla="*/ 1967696 h 2407534"/>
              <a:gd name="connsiteX301" fmla="*/ 243113 w 5752662"/>
              <a:gd name="connsiteY301" fmla="*/ 1701479 h 2407534"/>
              <a:gd name="connsiteX302" fmla="*/ 219963 w 5752662"/>
              <a:gd name="connsiteY302" fmla="*/ 1632031 h 2407534"/>
              <a:gd name="connsiteX303" fmla="*/ 185239 w 5752662"/>
              <a:gd name="connsiteY303" fmla="*/ 1527858 h 2407534"/>
              <a:gd name="connsiteX304" fmla="*/ 173664 w 5752662"/>
              <a:gd name="connsiteY304" fmla="*/ 1493134 h 2407534"/>
              <a:gd name="connsiteX305" fmla="*/ 162090 w 5752662"/>
              <a:gd name="connsiteY305" fmla="*/ 1446836 h 2407534"/>
              <a:gd name="connsiteX306" fmla="*/ 138940 w 5752662"/>
              <a:gd name="connsiteY306" fmla="*/ 1377388 h 2407534"/>
              <a:gd name="connsiteX307" fmla="*/ 115791 w 5752662"/>
              <a:gd name="connsiteY307" fmla="*/ 1307940 h 2407534"/>
              <a:gd name="connsiteX308" fmla="*/ 92642 w 5752662"/>
              <a:gd name="connsiteY308" fmla="*/ 1238491 h 2407534"/>
              <a:gd name="connsiteX309" fmla="*/ 69492 w 5752662"/>
              <a:gd name="connsiteY309" fmla="*/ 1145894 h 2407534"/>
              <a:gd name="connsiteX310" fmla="*/ 57918 w 5752662"/>
              <a:gd name="connsiteY310" fmla="*/ 1088021 h 2407534"/>
              <a:gd name="connsiteX311" fmla="*/ 34768 w 5752662"/>
              <a:gd name="connsiteY311" fmla="*/ 1018572 h 2407534"/>
              <a:gd name="connsiteX312" fmla="*/ 23194 w 5752662"/>
              <a:gd name="connsiteY312" fmla="*/ 983848 h 2407534"/>
              <a:gd name="connsiteX313" fmla="*/ 44 w 5752662"/>
              <a:gd name="connsiteY313" fmla="*/ 937550 h 2407534"/>
              <a:gd name="connsiteX314" fmla="*/ 405158 w 5752662"/>
              <a:gd name="connsiteY314" fmla="*/ 717631 h 240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5752662" h="2407534">
                <a:moveTo>
                  <a:pt x="277837" y="810228"/>
                </a:moveTo>
                <a:lnTo>
                  <a:pt x="277837" y="810228"/>
                </a:lnTo>
                <a:cubicBezTo>
                  <a:pt x="399429" y="798068"/>
                  <a:pt x="387737" y="791521"/>
                  <a:pt x="509330" y="810228"/>
                </a:cubicBezTo>
                <a:cubicBezTo>
                  <a:pt x="551352" y="816693"/>
                  <a:pt x="540628" y="825877"/>
                  <a:pt x="578778" y="844952"/>
                </a:cubicBezTo>
                <a:cubicBezTo>
                  <a:pt x="589691" y="850408"/>
                  <a:pt x="601927" y="852669"/>
                  <a:pt x="613502" y="856527"/>
                </a:cubicBezTo>
                <a:cubicBezTo>
                  <a:pt x="628935" y="868102"/>
                  <a:pt x="643442" y="881027"/>
                  <a:pt x="659801" y="891251"/>
                </a:cubicBezTo>
                <a:cubicBezTo>
                  <a:pt x="674433" y="900396"/>
                  <a:pt x="691743" y="904829"/>
                  <a:pt x="706100" y="914400"/>
                </a:cubicBezTo>
                <a:cubicBezTo>
                  <a:pt x="769653" y="956769"/>
                  <a:pt x="683368" y="922257"/>
                  <a:pt x="763973" y="949124"/>
                </a:cubicBezTo>
                <a:cubicBezTo>
                  <a:pt x="767831" y="960699"/>
                  <a:pt x="770092" y="972935"/>
                  <a:pt x="775548" y="983848"/>
                </a:cubicBezTo>
                <a:cubicBezTo>
                  <a:pt x="790150" y="1013052"/>
                  <a:pt x="800314" y="1020189"/>
                  <a:pt x="821847" y="1041722"/>
                </a:cubicBezTo>
                <a:cubicBezTo>
                  <a:pt x="829563" y="1064871"/>
                  <a:pt x="839078" y="1087497"/>
                  <a:pt x="844996" y="1111170"/>
                </a:cubicBezTo>
                <a:cubicBezTo>
                  <a:pt x="848854" y="1126603"/>
                  <a:pt x="852000" y="1142232"/>
                  <a:pt x="856571" y="1157469"/>
                </a:cubicBezTo>
                <a:cubicBezTo>
                  <a:pt x="863583" y="1180841"/>
                  <a:pt x="879720" y="1226917"/>
                  <a:pt x="879720" y="1226917"/>
                </a:cubicBezTo>
                <a:cubicBezTo>
                  <a:pt x="875862" y="1250066"/>
                  <a:pt x="873837" y="1273597"/>
                  <a:pt x="868145" y="1296365"/>
                </a:cubicBezTo>
                <a:cubicBezTo>
                  <a:pt x="861608" y="1322514"/>
                  <a:pt x="829560" y="1424973"/>
                  <a:pt x="798697" y="1435261"/>
                </a:cubicBezTo>
                <a:lnTo>
                  <a:pt x="763973" y="1446836"/>
                </a:lnTo>
                <a:cubicBezTo>
                  <a:pt x="702242" y="1539433"/>
                  <a:pt x="783264" y="1427545"/>
                  <a:pt x="706100" y="1504709"/>
                </a:cubicBezTo>
                <a:cubicBezTo>
                  <a:pt x="696263" y="1514546"/>
                  <a:pt x="691641" y="1528570"/>
                  <a:pt x="682951" y="1539433"/>
                </a:cubicBezTo>
                <a:cubicBezTo>
                  <a:pt x="676134" y="1547955"/>
                  <a:pt x="667518" y="1554866"/>
                  <a:pt x="659801" y="1562583"/>
                </a:cubicBezTo>
                <a:cubicBezTo>
                  <a:pt x="645548" y="1605343"/>
                  <a:pt x="636652" y="1625133"/>
                  <a:pt x="636652" y="1678329"/>
                </a:cubicBezTo>
                <a:cubicBezTo>
                  <a:pt x="636652" y="1736331"/>
                  <a:pt x="638692" y="1794737"/>
                  <a:pt x="648227" y="1851950"/>
                </a:cubicBezTo>
                <a:cubicBezTo>
                  <a:pt x="656072" y="1899018"/>
                  <a:pt x="694811" y="1889639"/>
                  <a:pt x="729249" y="1898248"/>
                </a:cubicBezTo>
                <a:cubicBezTo>
                  <a:pt x="741086" y="1901207"/>
                  <a:pt x="752242" y="1906471"/>
                  <a:pt x="763973" y="1909823"/>
                </a:cubicBezTo>
                <a:cubicBezTo>
                  <a:pt x="779269" y="1914193"/>
                  <a:pt x="794976" y="1917028"/>
                  <a:pt x="810272" y="1921398"/>
                </a:cubicBezTo>
                <a:cubicBezTo>
                  <a:pt x="926509" y="1954608"/>
                  <a:pt x="746555" y="1908361"/>
                  <a:pt x="891295" y="1944547"/>
                </a:cubicBezTo>
                <a:cubicBezTo>
                  <a:pt x="956885" y="1940689"/>
                  <a:pt x="1023165" y="1943219"/>
                  <a:pt x="1088064" y="1932972"/>
                </a:cubicBezTo>
                <a:cubicBezTo>
                  <a:pt x="1098843" y="1931270"/>
                  <a:pt x="1106334" y="1919584"/>
                  <a:pt x="1111214" y="1909823"/>
                </a:cubicBezTo>
                <a:cubicBezTo>
                  <a:pt x="1122127" y="1887998"/>
                  <a:pt x="1134363" y="1840375"/>
                  <a:pt x="1134363" y="1840375"/>
                </a:cubicBezTo>
                <a:cubicBezTo>
                  <a:pt x="1130505" y="1801793"/>
                  <a:pt x="1129935" y="1762739"/>
                  <a:pt x="1122789" y="1724628"/>
                </a:cubicBezTo>
                <a:cubicBezTo>
                  <a:pt x="1118292" y="1700644"/>
                  <a:pt x="1103651" y="1679250"/>
                  <a:pt x="1099639" y="1655180"/>
                </a:cubicBezTo>
                <a:cubicBezTo>
                  <a:pt x="1095781" y="1632031"/>
                  <a:pt x="1093756" y="1608500"/>
                  <a:pt x="1088064" y="1585732"/>
                </a:cubicBezTo>
                <a:cubicBezTo>
                  <a:pt x="1082146" y="1562059"/>
                  <a:pt x="1070833" y="1539957"/>
                  <a:pt x="1064915" y="1516284"/>
                </a:cubicBezTo>
                <a:lnTo>
                  <a:pt x="1041766" y="1423686"/>
                </a:lnTo>
                <a:cubicBezTo>
                  <a:pt x="1045624" y="1331089"/>
                  <a:pt x="1046494" y="1238318"/>
                  <a:pt x="1053340" y="1145894"/>
                </a:cubicBezTo>
                <a:cubicBezTo>
                  <a:pt x="1054241" y="1133727"/>
                  <a:pt x="1061563" y="1122901"/>
                  <a:pt x="1064915" y="1111170"/>
                </a:cubicBezTo>
                <a:cubicBezTo>
                  <a:pt x="1069285" y="1095874"/>
                  <a:pt x="1073039" y="1080400"/>
                  <a:pt x="1076490" y="1064871"/>
                </a:cubicBezTo>
                <a:cubicBezTo>
                  <a:pt x="1080758" y="1045666"/>
                  <a:pt x="1081843" y="1025661"/>
                  <a:pt x="1088064" y="1006998"/>
                </a:cubicBezTo>
                <a:cubicBezTo>
                  <a:pt x="1093520" y="990629"/>
                  <a:pt x="1103497" y="976132"/>
                  <a:pt x="1111214" y="960699"/>
                </a:cubicBezTo>
                <a:cubicBezTo>
                  <a:pt x="1115072" y="937550"/>
                  <a:pt x="1116045" y="913730"/>
                  <a:pt x="1122789" y="891251"/>
                </a:cubicBezTo>
                <a:cubicBezTo>
                  <a:pt x="1127747" y="874724"/>
                  <a:pt x="1139141" y="860811"/>
                  <a:pt x="1145938" y="844952"/>
                </a:cubicBezTo>
                <a:cubicBezTo>
                  <a:pt x="1150744" y="833738"/>
                  <a:pt x="1154161" y="821959"/>
                  <a:pt x="1157513" y="810228"/>
                </a:cubicBezTo>
                <a:cubicBezTo>
                  <a:pt x="1161883" y="794932"/>
                  <a:pt x="1164717" y="779225"/>
                  <a:pt x="1169087" y="763929"/>
                </a:cubicBezTo>
                <a:cubicBezTo>
                  <a:pt x="1172439" y="752198"/>
                  <a:pt x="1177703" y="741041"/>
                  <a:pt x="1180662" y="729205"/>
                </a:cubicBezTo>
                <a:cubicBezTo>
                  <a:pt x="1185434" y="710119"/>
                  <a:pt x="1186016" y="689996"/>
                  <a:pt x="1192237" y="671332"/>
                </a:cubicBezTo>
                <a:cubicBezTo>
                  <a:pt x="1223031" y="578950"/>
                  <a:pt x="1204667" y="666512"/>
                  <a:pt x="1238535" y="590309"/>
                </a:cubicBezTo>
                <a:cubicBezTo>
                  <a:pt x="1238546" y="590284"/>
                  <a:pt x="1267467" y="503512"/>
                  <a:pt x="1273259" y="486137"/>
                </a:cubicBezTo>
                <a:lnTo>
                  <a:pt x="1296409" y="416689"/>
                </a:lnTo>
                <a:cubicBezTo>
                  <a:pt x="1300267" y="405114"/>
                  <a:pt x="1305024" y="393801"/>
                  <a:pt x="1307983" y="381965"/>
                </a:cubicBezTo>
                <a:cubicBezTo>
                  <a:pt x="1311841" y="366532"/>
                  <a:pt x="1311127" y="349156"/>
                  <a:pt x="1319558" y="335666"/>
                </a:cubicBezTo>
                <a:cubicBezTo>
                  <a:pt x="1331126" y="317158"/>
                  <a:pt x="1347697" y="301474"/>
                  <a:pt x="1365857" y="289367"/>
                </a:cubicBezTo>
                <a:cubicBezTo>
                  <a:pt x="1415221" y="256458"/>
                  <a:pt x="1431780" y="241272"/>
                  <a:pt x="1481604" y="219919"/>
                </a:cubicBezTo>
                <a:cubicBezTo>
                  <a:pt x="1492818" y="215113"/>
                  <a:pt x="1504753" y="212203"/>
                  <a:pt x="1516328" y="208345"/>
                </a:cubicBezTo>
                <a:cubicBezTo>
                  <a:pt x="1615843" y="142000"/>
                  <a:pt x="1489933" y="221542"/>
                  <a:pt x="1585776" y="173621"/>
                </a:cubicBezTo>
                <a:cubicBezTo>
                  <a:pt x="1688729" y="122145"/>
                  <a:pt x="1531500" y="180731"/>
                  <a:pt x="1678373" y="127322"/>
                </a:cubicBezTo>
                <a:cubicBezTo>
                  <a:pt x="1701305" y="118983"/>
                  <a:pt x="1724672" y="111888"/>
                  <a:pt x="1747821" y="104172"/>
                </a:cubicBezTo>
                <a:lnTo>
                  <a:pt x="1782545" y="92598"/>
                </a:lnTo>
                <a:cubicBezTo>
                  <a:pt x="1832680" y="42463"/>
                  <a:pt x="1780644" y="85023"/>
                  <a:pt x="1898292" y="57874"/>
                </a:cubicBezTo>
                <a:cubicBezTo>
                  <a:pt x="1918537" y="53202"/>
                  <a:pt x="1936090" y="40078"/>
                  <a:pt x="1956166" y="34724"/>
                </a:cubicBezTo>
                <a:cubicBezTo>
                  <a:pt x="1994184" y="24586"/>
                  <a:pt x="2033741" y="21118"/>
                  <a:pt x="2071913" y="11575"/>
                </a:cubicBezTo>
                <a:lnTo>
                  <a:pt x="2118211" y="0"/>
                </a:lnTo>
                <a:cubicBezTo>
                  <a:pt x="2222383" y="3858"/>
                  <a:pt x="2326687" y="5072"/>
                  <a:pt x="2430728" y="11575"/>
                </a:cubicBezTo>
                <a:cubicBezTo>
                  <a:pt x="2491640" y="15382"/>
                  <a:pt x="2483179" y="24133"/>
                  <a:pt x="2534900" y="46299"/>
                </a:cubicBezTo>
                <a:cubicBezTo>
                  <a:pt x="2546114" y="51105"/>
                  <a:pt x="2558959" y="51949"/>
                  <a:pt x="2569624" y="57874"/>
                </a:cubicBezTo>
                <a:cubicBezTo>
                  <a:pt x="2701795" y="131302"/>
                  <a:pt x="2598359" y="76232"/>
                  <a:pt x="2662221" y="127322"/>
                </a:cubicBezTo>
                <a:cubicBezTo>
                  <a:pt x="2673084" y="136012"/>
                  <a:pt x="2685370" y="142755"/>
                  <a:pt x="2696945" y="150471"/>
                </a:cubicBezTo>
                <a:cubicBezTo>
                  <a:pt x="2733631" y="205499"/>
                  <a:pt x="2715695" y="171997"/>
                  <a:pt x="2743244" y="254643"/>
                </a:cubicBezTo>
                <a:lnTo>
                  <a:pt x="2754819" y="289367"/>
                </a:lnTo>
                <a:cubicBezTo>
                  <a:pt x="2747103" y="324091"/>
                  <a:pt x="2747578" y="361724"/>
                  <a:pt x="2731670" y="393540"/>
                </a:cubicBezTo>
                <a:cubicBezTo>
                  <a:pt x="2723043" y="410795"/>
                  <a:pt x="2704351" y="424813"/>
                  <a:pt x="2685371" y="428264"/>
                </a:cubicBezTo>
                <a:cubicBezTo>
                  <a:pt x="2616938" y="440706"/>
                  <a:pt x="2546475" y="435980"/>
                  <a:pt x="2477027" y="439838"/>
                </a:cubicBezTo>
                <a:cubicBezTo>
                  <a:pt x="2457736" y="443696"/>
                  <a:pt x="2437574" y="444505"/>
                  <a:pt x="2419153" y="451413"/>
                </a:cubicBezTo>
                <a:cubicBezTo>
                  <a:pt x="2381382" y="465577"/>
                  <a:pt x="2389533" y="476522"/>
                  <a:pt x="2361280" y="497712"/>
                </a:cubicBezTo>
                <a:cubicBezTo>
                  <a:pt x="2339022" y="514405"/>
                  <a:pt x="2311505" y="524337"/>
                  <a:pt x="2291832" y="544010"/>
                </a:cubicBezTo>
                <a:cubicBezTo>
                  <a:pt x="2258845" y="576997"/>
                  <a:pt x="2277762" y="561107"/>
                  <a:pt x="2233958" y="590309"/>
                </a:cubicBezTo>
                <a:cubicBezTo>
                  <a:pt x="2237816" y="613458"/>
                  <a:pt x="2238112" y="637493"/>
                  <a:pt x="2245533" y="659757"/>
                </a:cubicBezTo>
                <a:cubicBezTo>
                  <a:pt x="2249932" y="672954"/>
                  <a:pt x="2257819" y="685791"/>
                  <a:pt x="2268682" y="694481"/>
                </a:cubicBezTo>
                <a:cubicBezTo>
                  <a:pt x="2278209" y="702103"/>
                  <a:pt x="2291347" y="704201"/>
                  <a:pt x="2303406" y="706056"/>
                </a:cubicBezTo>
                <a:cubicBezTo>
                  <a:pt x="2341730" y="711952"/>
                  <a:pt x="2380571" y="713773"/>
                  <a:pt x="2419153" y="717631"/>
                </a:cubicBezTo>
                <a:cubicBezTo>
                  <a:pt x="2450019" y="725347"/>
                  <a:pt x="2481568" y="730719"/>
                  <a:pt x="2511751" y="740780"/>
                </a:cubicBezTo>
                <a:cubicBezTo>
                  <a:pt x="2523326" y="744638"/>
                  <a:pt x="2534565" y="749708"/>
                  <a:pt x="2546475" y="752355"/>
                </a:cubicBezTo>
                <a:cubicBezTo>
                  <a:pt x="2569385" y="757446"/>
                  <a:pt x="2592774" y="760071"/>
                  <a:pt x="2615923" y="763929"/>
                </a:cubicBezTo>
                <a:cubicBezTo>
                  <a:pt x="2648710" y="862295"/>
                  <a:pt x="2602983" y="742361"/>
                  <a:pt x="2650647" y="821803"/>
                </a:cubicBezTo>
                <a:cubicBezTo>
                  <a:pt x="2656924" y="832265"/>
                  <a:pt x="2656765" y="845614"/>
                  <a:pt x="2662221" y="856527"/>
                </a:cubicBezTo>
                <a:cubicBezTo>
                  <a:pt x="2668442" y="868970"/>
                  <a:pt x="2677654" y="879676"/>
                  <a:pt x="2685371" y="891251"/>
                </a:cubicBezTo>
                <a:cubicBezTo>
                  <a:pt x="2693087" y="914400"/>
                  <a:pt x="2702602" y="937026"/>
                  <a:pt x="2708520" y="960699"/>
                </a:cubicBezTo>
                <a:cubicBezTo>
                  <a:pt x="2712378" y="976132"/>
                  <a:pt x="2713829" y="992376"/>
                  <a:pt x="2720095" y="1006998"/>
                </a:cubicBezTo>
                <a:cubicBezTo>
                  <a:pt x="2725575" y="1019784"/>
                  <a:pt x="2737594" y="1029010"/>
                  <a:pt x="2743244" y="1041722"/>
                </a:cubicBezTo>
                <a:cubicBezTo>
                  <a:pt x="2753154" y="1064020"/>
                  <a:pt x="2752859" y="1090867"/>
                  <a:pt x="2766394" y="1111170"/>
                </a:cubicBezTo>
                <a:cubicBezTo>
                  <a:pt x="2774110" y="1122745"/>
                  <a:pt x="2783322" y="1133452"/>
                  <a:pt x="2789543" y="1145894"/>
                </a:cubicBezTo>
                <a:cubicBezTo>
                  <a:pt x="2794999" y="1156807"/>
                  <a:pt x="2795193" y="1169953"/>
                  <a:pt x="2801118" y="1180618"/>
                </a:cubicBezTo>
                <a:cubicBezTo>
                  <a:pt x="2814629" y="1204939"/>
                  <a:pt x="2838618" y="1223672"/>
                  <a:pt x="2847416" y="1250066"/>
                </a:cubicBezTo>
                <a:cubicBezTo>
                  <a:pt x="2859641" y="1286741"/>
                  <a:pt x="2856498" y="1287461"/>
                  <a:pt x="2882140" y="1319514"/>
                </a:cubicBezTo>
                <a:cubicBezTo>
                  <a:pt x="2888957" y="1328036"/>
                  <a:pt x="2898473" y="1334142"/>
                  <a:pt x="2905290" y="1342664"/>
                </a:cubicBezTo>
                <a:cubicBezTo>
                  <a:pt x="2913980" y="1353527"/>
                  <a:pt x="2919386" y="1366826"/>
                  <a:pt x="2928439" y="1377388"/>
                </a:cubicBezTo>
                <a:cubicBezTo>
                  <a:pt x="2972622" y="1428935"/>
                  <a:pt x="2964197" y="1414503"/>
                  <a:pt x="3009462" y="1446836"/>
                </a:cubicBezTo>
                <a:cubicBezTo>
                  <a:pt x="3016504" y="1451866"/>
                  <a:pt x="3076043" y="1498291"/>
                  <a:pt x="3090485" y="1504709"/>
                </a:cubicBezTo>
                <a:cubicBezTo>
                  <a:pt x="3112783" y="1514619"/>
                  <a:pt x="3159933" y="1527858"/>
                  <a:pt x="3159933" y="1527858"/>
                </a:cubicBezTo>
                <a:cubicBezTo>
                  <a:pt x="3171508" y="1524000"/>
                  <a:pt x="3186030" y="1524911"/>
                  <a:pt x="3194657" y="1516284"/>
                </a:cubicBezTo>
                <a:cubicBezTo>
                  <a:pt x="3203284" y="1507657"/>
                  <a:pt x="3206232" y="1493761"/>
                  <a:pt x="3206232" y="1481560"/>
                </a:cubicBezTo>
                <a:cubicBezTo>
                  <a:pt x="3206232" y="1435101"/>
                  <a:pt x="3204392" y="1388092"/>
                  <a:pt x="3194657" y="1342664"/>
                </a:cubicBezTo>
                <a:cubicBezTo>
                  <a:pt x="3192370" y="1331993"/>
                  <a:pt x="3178325" y="1328035"/>
                  <a:pt x="3171508" y="1319514"/>
                </a:cubicBezTo>
                <a:cubicBezTo>
                  <a:pt x="3145225" y="1286660"/>
                  <a:pt x="3146209" y="1271066"/>
                  <a:pt x="3113634" y="1238491"/>
                </a:cubicBezTo>
                <a:cubicBezTo>
                  <a:pt x="3103797" y="1228654"/>
                  <a:pt x="3090485" y="1223058"/>
                  <a:pt x="3078910" y="1215342"/>
                </a:cubicBezTo>
                <a:cubicBezTo>
                  <a:pt x="3052310" y="1135541"/>
                  <a:pt x="3073016" y="1163148"/>
                  <a:pt x="3032611" y="1122745"/>
                </a:cubicBezTo>
                <a:lnTo>
                  <a:pt x="3009462" y="1053296"/>
                </a:lnTo>
                <a:lnTo>
                  <a:pt x="2997887" y="1018572"/>
                </a:lnTo>
                <a:cubicBezTo>
                  <a:pt x="3003304" y="975240"/>
                  <a:pt x="3008800" y="912973"/>
                  <a:pt x="3021037" y="868102"/>
                </a:cubicBezTo>
                <a:cubicBezTo>
                  <a:pt x="3027458" y="844560"/>
                  <a:pt x="3030650" y="818956"/>
                  <a:pt x="3044186" y="798653"/>
                </a:cubicBezTo>
                <a:cubicBezTo>
                  <a:pt x="3059619" y="775504"/>
                  <a:pt x="3067336" y="744638"/>
                  <a:pt x="3090485" y="729205"/>
                </a:cubicBezTo>
                <a:lnTo>
                  <a:pt x="3125209" y="706056"/>
                </a:lnTo>
                <a:cubicBezTo>
                  <a:pt x="3140642" y="682907"/>
                  <a:pt x="3162710" y="663003"/>
                  <a:pt x="3171508" y="636608"/>
                </a:cubicBezTo>
                <a:cubicBezTo>
                  <a:pt x="3175366" y="625033"/>
                  <a:pt x="3177157" y="612549"/>
                  <a:pt x="3183082" y="601884"/>
                </a:cubicBezTo>
                <a:cubicBezTo>
                  <a:pt x="3196594" y="577563"/>
                  <a:pt x="3220583" y="558830"/>
                  <a:pt x="3229381" y="532436"/>
                </a:cubicBezTo>
                <a:cubicBezTo>
                  <a:pt x="3233239" y="520861"/>
                  <a:pt x="3234679" y="508174"/>
                  <a:pt x="3240956" y="497712"/>
                </a:cubicBezTo>
                <a:cubicBezTo>
                  <a:pt x="3254668" y="474859"/>
                  <a:pt x="3329240" y="429702"/>
                  <a:pt x="3333553" y="428264"/>
                </a:cubicBezTo>
                <a:cubicBezTo>
                  <a:pt x="3345128" y="424406"/>
                  <a:pt x="3357364" y="422145"/>
                  <a:pt x="3368277" y="416689"/>
                </a:cubicBezTo>
                <a:cubicBezTo>
                  <a:pt x="3448210" y="376723"/>
                  <a:pt x="3352943" y="406055"/>
                  <a:pt x="3449300" y="381965"/>
                </a:cubicBezTo>
                <a:cubicBezTo>
                  <a:pt x="3457016" y="374248"/>
                  <a:pt x="3462688" y="363695"/>
                  <a:pt x="3472449" y="358815"/>
                </a:cubicBezTo>
                <a:cubicBezTo>
                  <a:pt x="3494274" y="347902"/>
                  <a:pt x="3518748" y="343382"/>
                  <a:pt x="3541897" y="335666"/>
                </a:cubicBezTo>
                <a:lnTo>
                  <a:pt x="3576621" y="324091"/>
                </a:lnTo>
                <a:cubicBezTo>
                  <a:pt x="3576625" y="324090"/>
                  <a:pt x="3646067" y="300944"/>
                  <a:pt x="3646070" y="300942"/>
                </a:cubicBezTo>
                <a:cubicBezTo>
                  <a:pt x="3657645" y="293226"/>
                  <a:pt x="3668082" y="283443"/>
                  <a:pt x="3680794" y="277793"/>
                </a:cubicBezTo>
                <a:cubicBezTo>
                  <a:pt x="3728859" y="256430"/>
                  <a:pt x="3758600" y="252971"/>
                  <a:pt x="3808115" y="243069"/>
                </a:cubicBezTo>
                <a:cubicBezTo>
                  <a:pt x="3889138" y="246927"/>
                  <a:pt x="3970646" y="244979"/>
                  <a:pt x="4051183" y="254643"/>
                </a:cubicBezTo>
                <a:cubicBezTo>
                  <a:pt x="4068315" y="256699"/>
                  <a:pt x="4081622" y="270996"/>
                  <a:pt x="4097482" y="277793"/>
                </a:cubicBezTo>
                <a:cubicBezTo>
                  <a:pt x="4162750" y="305765"/>
                  <a:pt x="4100222" y="271586"/>
                  <a:pt x="4178505" y="300942"/>
                </a:cubicBezTo>
                <a:cubicBezTo>
                  <a:pt x="4194661" y="307000"/>
                  <a:pt x="4208648" y="318033"/>
                  <a:pt x="4224804" y="324091"/>
                </a:cubicBezTo>
                <a:cubicBezTo>
                  <a:pt x="4248571" y="333004"/>
                  <a:pt x="4306972" y="341740"/>
                  <a:pt x="4328976" y="347241"/>
                </a:cubicBezTo>
                <a:cubicBezTo>
                  <a:pt x="4340812" y="350200"/>
                  <a:pt x="4352125" y="354957"/>
                  <a:pt x="4363700" y="358815"/>
                </a:cubicBezTo>
                <a:cubicBezTo>
                  <a:pt x="4386849" y="374248"/>
                  <a:pt x="4413475" y="385441"/>
                  <a:pt x="4433148" y="405114"/>
                </a:cubicBezTo>
                <a:lnTo>
                  <a:pt x="4479447" y="451413"/>
                </a:lnTo>
                <a:cubicBezTo>
                  <a:pt x="4483305" y="462988"/>
                  <a:pt x="4487163" y="462988"/>
                  <a:pt x="4491021" y="486137"/>
                </a:cubicBezTo>
                <a:cubicBezTo>
                  <a:pt x="4494879" y="509286"/>
                  <a:pt x="4518029" y="542081"/>
                  <a:pt x="4502596" y="590309"/>
                </a:cubicBezTo>
                <a:cubicBezTo>
                  <a:pt x="4487163" y="638537"/>
                  <a:pt x="4419645" y="725347"/>
                  <a:pt x="4398425" y="775504"/>
                </a:cubicBezTo>
                <a:cubicBezTo>
                  <a:pt x="4377205" y="825661"/>
                  <a:pt x="4381062" y="860385"/>
                  <a:pt x="4375275" y="891251"/>
                </a:cubicBezTo>
                <a:cubicBezTo>
                  <a:pt x="4369488" y="922117"/>
                  <a:pt x="4363700" y="937230"/>
                  <a:pt x="4363700" y="960699"/>
                </a:cubicBezTo>
                <a:cubicBezTo>
                  <a:pt x="4363700" y="980372"/>
                  <a:pt x="4371007" y="999367"/>
                  <a:pt x="4375275" y="1018572"/>
                </a:cubicBezTo>
                <a:cubicBezTo>
                  <a:pt x="4377057" y="1026589"/>
                  <a:pt x="4391598" y="1088219"/>
                  <a:pt x="4398424" y="1099595"/>
                </a:cubicBezTo>
                <a:cubicBezTo>
                  <a:pt x="4404039" y="1108953"/>
                  <a:pt x="4413857" y="1115028"/>
                  <a:pt x="4421573" y="1122745"/>
                </a:cubicBezTo>
                <a:cubicBezTo>
                  <a:pt x="4440865" y="1180618"/>
                  <a:pt x="4421573" y="1153610"/>
                  <a:pt x="4502596" y="1180618"/>
                </a:cubicBezTo>
                <a:lnTo>
                  <a:pt x="4537320" y="1192193"/>
                </a:lnTo>
                <a:cubicBezTo>
                  <a:pt x="4556611" y="1188335"/>
                  <a:pt x="4576773" y="1187526"/>
                  <a:pt x="4595194" y="1180618"/>
                </a:cubicBezTo>
                <a:cubicBezTo>
                  <a:pt x="4618558" y="1171857"/>
                  <a:pt x="4636116" y="1151270"/>
                  <a:pt x="4653067" y="1134319"/>
                </a:cubicBezTo>
                <a:cubicBezTo>
                  <a:pt x="4656925" y="1122744"/>
                  <a:pt x="4664642" y="1111796"/>
                  <a:pt x="4664642" y="1099595"/>
                </a:cubicBezTo>
                <a:cubicBezTo>
                  <a:pt x="4664642" y="1010074"/>
                  <a:pt x="4661305" y="1008561"/>
                  <a:pt x="4641492" y="949124"/>
                </a:cubicBezTo>
                <a:cubicBezTo>
                  <a:pt x="4645350" y="910542"/>
                  <a:pt x="4641664" y="870437"/>
                  <a:pt x="4653067" y="833377"/>
                </a:cubicBezTo>
                <a:cubicBezTo>
                  <a:pt x="4657881" y="817732"/>
                  <a:pt x="4677312" y="811228"/>
                  <a:pt x="4687791" y="798653"/>
                </a:cubicBezTo>
                <a:cubicBezTo>
                  <a:pt x="4696697" y="787966"/>
                  <a:pt x="4700077" y="772619"/>
                  <a:pt x="4710940" y="763929"/>
                </a:cubicBezTo>
                <a:cubicBezTo>
                  <a:pt x="4718717" y="757707"/>
                  <a:pt x="4788640" y="741777"/>
                  <a:pt x="4791963" y="740780"/>
                </a:cubicBezTo>
                <a:cubicBezTo>
                  <a:pt x="4815335" y="733768"/>
                  <a:pt x="4838262" y="725347"/>
                  <a:pt x="4861411" y="717631"/>
                </a:cubicBezTo>
                <a:cubicBezTo>
                  <a:pt x="4872986" y="713773"/>
                  <a:pt x="4884298" y="709015"/>
                  <a:pt x="4896135" y="706056"/>
                </a:cubicBezTo>
                <a:cubicBezTo>
                  <a:pt x="4911568" y="702198"/>
                  <a:pt x="4926835" y="697601"/>
                  <a:pt x="4942434" y="694481"/>
                </a:cubicBezTo>
                <a:cubicBezTo>
                  <a:pt x="4965447" y="689879"/>
                  <a:pt x="4989014" y="688184"/>
                  <a:pt x="5011882" y="682907"/>
                </a:cubicBezTo>
                <a:cubicBezTo>
                  <a:pt x="5039251" y="676591"/>
                  <a:pt x="5065244" y="664638"/>
                  <a:pt x="5092905" y="659757"/>
                </a:cubicBezTo>
                <a:cubicBezTo>
                  <a:pt x="5131090" y="653019"/>
                  <a:pt x="5170070" y="652041"/>
                  <a:pt x="5208652" y="648183"/>
                </a:cubicBezTo>
                <a:lnTo>
                  <a:pt x="5347548" y="613458"/>
                </a:lnTo>
                <a:lnTo>
                  <a:pt x="5393847" y="601884"/>
                </a:lnTo>
                <a:lnTo>
                  <a:pt x="5440145" y="590309"/>
                </a:lnTo>
                <a:lnTo>
                  <a:pt x="5602191" y="601884"/>
                </a:lnTo>
                <a:cubicBezTo>
                  <a:pt x="5636997" y="604911"/>
                  <a:pt x="5676887" y="594701"/>
                  <a:pt x="5706363" y="613458"/>
                </a:cubicBezTo>
                <a:cubicBezTo>
                  <a:pt x="5726950" y="626559"/>
                  <a:pt x="5729513" y="682907"/>
                  <a:pt x="5729513" y="682907"/>
                </a:cubicBezTo>
                <a:cubicBezTo>
                  <a:pt x="5735271" y="717458"/>
                  <a:pt x="5752662" y="815989"/>
                  <a:pt x="5752662" y="844952"/>
                </a:cubicBezTo>
                <a:cubicBezTo>
                  <a:pt x="5752662" y="891411"/>
                  <a:pt x="5748725" y="938021"/>
                  <a:pt x="5741087" y="983848"/>
                </a:cubicBezTo>
                <a:cubicBezTo>
                  <a:pt x="5737075" y="1007917"/>
                  <a:pt x="5738241" y="1039760"/>
                  <a:pt x="5717938" y="1053296"/>
                </a:cubicBezTo>
                <a:cubicBezTo>
                  <a:pt x="5583646" y="1142827"/>
                  <a:pt x="5697118" y="1075997"/>
                  <a:pt x="5324399" y="1088021"/>
                </a:cubicBezTo>
                <a:cubicBezTo>
                  <a:pt x="5305108" y="1095737"/>
                  <a:pt x="5284688" y="1101080"/>
                  <a:pt x="5266525" y="1111170"/>
                </a:cubicBezTo>
                <a:cubicBezTo>
                  <a:pt x="5169936" y="1164830"/>
                  <a:pt x="5269919" y="1133471"/>
                  <a:pt x="5173928" y="1157469"/>
                </a:cubicBezTo>
                <a:cubicBezTo>
                  <a:pt x="5091110" y="1212681"/>
                  <a:pt x="5192562" y="1150670"/>
                  <a:pt x="5092905" y="1192193"/>
                </a:cubicBezTo>
                <a:cubicBezTo>
                  <a:pt x="5005169" y="1228749"/>
                  <a:pt x="5020085" y="1218714"/>
                  <a:pt x="4977158" y="1261641"/>
                </a:cubicBezTo>
                <a:cubicBezTo>
                  <a:pt x="4949635" y="1344209"/>
                  <a:pt x="4988662" y="1244383"/>
                  <a:pt x="4930859" y="1331089"/>
                </a:cubicBezTo>
                <a:cubicBezTo>
                  <a:pt x="4924091" y="1341241"/>
                  <a:pt x="4925562" y="1355351"/>
                  <a:pt x="4919285" y="1365813"/>
                </a:cubicBezTo>
                <a:cubicBezTo>
                  <a:pt x="4913670" y="1375171"/>
                  <a:pt x="4902952" y="1380441"/>
                  <a:pt x="4896135" y="1388962"/>
                </a:cubicBezTo>
                <a:cubicBezTo>
                  <a:pt x="4887445" y="1399825"/>
                  <a:pt x="4882039" y="1413124"/>
                  <a:pt x="4872986" y="1423686"/>
                </a:cubicBezTo>
                <a:cubicBezTo>
                  <a:pt x="4858782" y="1440257"/>
                  <a:pt x="4839782" y="1452525"/>
                  <a:pt x="4826687" y="1469985"/>
                </a:cubicBezTo>
                <a:cubicBezTo>
                  <a:pt x="4801141" y="1504046"/>
                  <a:pt x="4789482" y="1524139"/>
                  <a:pt x="4757239" y="1551008"/>
                </a:cubicBezTo>
                <a:cubicBezTo>
                  <a:pt x="4746552" y="1559914"/>
                  <a:pt x="4733378" y="1565467"/>
                  <a:pt x="4722515" y="1574157"/>
                </a:cubicBezTo>
                <a:cubicBezTo>
                  <a:pt x="4677119" y="1610474"/>
                  <a:pt x="4724946" y="1588781"/>
                  <a:pt x="4664642" y="1608881"/>
                </a:cubicBezTo>
                <a:cubicBezTo>
                  <a:pt x="4619423" y="1654100"/>
                  <a:pt x="4666872" y="1613553"/>
                  <a:pt x="4606768" y="1643605"/>
                </a:cubicBezTo>
                <a:cubicBezTo>
                  <a:pt x="4517017" y="1688481"/>
                  <a:pt x="4624599" y="1649238"/>
                  <a:pt x="4537320" y="1678329"/>
                </a:cubicBezTo>
                <a:lnTo>
                  <a:pt x="4282677" y="1666755"/>
                </a:lnTo>
                <a:cubicBezTo>
                  <a:pt x="4240140" y="1664177"/>
                  <a:pt x="4197025" y="1664109"/>
                  <a:pt x="4155356" y="1655180"/>
                </a:cubicBezTo>
                <a:cubicBezTo>
                  <a:pt x="4141754" y="1652265"/>
                  <a:pt x="4133344" y="1637681"/>
                  <a:pt x="4120632" y="1632031"/>
                </a:cubicBezTo>
                <a:cubicBezTo>
                  <a:pt x="4098333" y="1622120"/>
                  <a:pt x="4074333" y="1616597"/>
                  <a:pt x="4051183" y="1608881"/>
                </a:cubicBezTo>
                <a:lnTo>
                  <a:pt x="4016459" y="1597307"/>
                </a:lnTo>
                <a:lnTo>
                  <a:pt x="3981735" y="1585732"/>
                </a:lnTo>
                <a:lnTo>
                  <a:pt x="3923862" y="1527858"/>
                </a:lnTo>
                <a:cubicBezTo>
                  <a:pt x="3912287" y="1516283"/>
                  <a:pt x="3898218" y="1506754"/>
                  <a:pt x="3889138" y="1493134"/>
                </a:cubicBezTo>
                <a:lnTo>
                  <a:pt x="3865989" y="1458410"/>
                </a:lnTo>
                <a:cubicBezTo>
                  <a:pt x="3856866" y="1421922"/>
                  <a:pt x="3855294" y="1410601"/>
                  <a:pt x="3842839" y="1377388"/>
                </a:cubicBezTo>
                <a:cubicBezTo>
                  <a:pt x="3835544" y="1357934"/>
                  <a:pt x="3825660" y="1339415"/>
                  <a:pt x="3819690" y="1319514"/>
                </a:cubicBezTo>
                <a:cubicBezTo>
                  <a:pt x="3814037" y="1300671"/>
                  <a:pt x="3811973" y="1280932"/>
                  <a:pt x="3808115" y="1261641"/>
                </a:cubicBezTo>
                <a:cubicBezTo>
                  <a:pt x="3811973" y="1199909"/>
                  <a:pt x="3813536" y="1137991"/>
                  <a:pt x="3819690" y="1076446"/>
                </a:cubicBezTo>
                <a:cubicBezTo>
                  <a:pt x="3822190" y="1051449"/>
                  <a:pt x="3849230" y="976249"/>
                  <a:pt x="3854414" y="960699"/>
                </a:cubicBezTo>
                <a:lnTo>
                  <a:pt x="3877563" y="891251"/>
                </a:lnTo>
                <a:lnTo>
                  <a:pt x="3889138" y="856527"/>
                </a:lnTo>
                <a:cubicBezTo>
                  <a:pt x="3901905" y="818227"/>
                  <a:pt x="3908712" y="780553"/>
                  <a:pt x="3958586" y="763929"/>
                </a:cubicBezTo>
                <a:lnTo>
                  <a:pt x="3993310" y="752355"/>
                </a:lnTo>
                <a:cubicBezTo>
                  <a:pt x="4001026" y="740780"/>
                  <a:pt x="4010238" y="730073"/>
                  <a:pt x="4016459" y="717631"/>
                </a:cubicBezTo>
                <a:cubicBezTo>
                  <a:pt x="4021915" y="706718"/>
                  <a:pt x="4021757" y="693369"/>
                  <a:pt x="4028034" y="682907"/>
                </a:cubicBezTo>
                <a:cubicBezTo>
                  <a:pt x="4033649" y="673549"/>
                  <a:pt x="4043467" y="667474"/>
                  <a:pt x="4051183" y="659757"/>
                </a:cubicBezTo>
                <a:cubicBezTo>
                  <a:pt x="4055041" y="648182"/>
                  <a:pt x="4062758" y="637234"/>
                  <a:pt x="4062758" y="625033"/>
                </a:cubicBezTo>
                <a:cubicBezTo>
                  <a:pt x="4062758" y="609125"/>
                  <a:pt x="4060007" y="591970"/>
                  <a:pt x="4051183" y="578734"/>
                </a:cubicBezTo>
                <a:cubicBezTo>
                  <a:pt x="4019447" y="531131"/>
                  <a:pt x="3868161" y="544177"/>
                  <a:pt x="3865989" y="544010"/>
                </a:cubicBezTo>
                <a:cubicBezTo>
                  <a:pt x="3850556" y="547868"/>
                  <a:pt x="3835219" y="552134"/>
                  <a:pt x="3819690" y="555585"/>
                </a:cubicBezTo>
                <a:cubicBezTo>
                  <a:pt x="3800485" y="559853"/>
                  <a:pt x="3780237" y="560252"/>
                  <a:pt x="3761816" y="567160"/>
                </a:cubicBezTo>
                <a:cubicBezTo>
                  <a:pt x="3748791" y="572044"/>
                  <a:pt x="3739534" y="584088"/>
                  <a:pt x="3727092" y="590309"/>
                </a:cubicBezTo>
                <a:cubicBezTo>
                  <a:pt x="3716179" y="595765"/>
                  <a:pt x="3703033" y="595959"/>
                  <a:pt x="3692368" y="601884"/>
                </a:cubicBezTo>
                <a:cubicBezTo>
                  <a:pt x="3668047" y="615396"/>
                  <a:pt x="3622920" y="648183"/>
                  <a:pt x="3622920" y="648183"/>
                </a:cubicBezTo>
                <a:cubicBezTo>
                  <a:pt x="3611216" y="665739"/>
                  <a:pt x="3588196" y="693672"/>
                  <a:pt x="3588196" y="717631"/>
                </a:cubicBezTo>
                <a:cubicBezTo>
                  <a:pt x="3588196" y="931275"/>
                  <a:pt x="3589926" y="783288"/>
                  <a:pt x="3611345" y="879676"/>
                </a:cubicBezTo>
                <a:cubicBezTo>
                  <a:pt x="3616436" y="902586"/>
                  <a:pt x="3617228" y="926356"/>
                  <a:pt x="3622920" y="949124"/>
                </a:cubicBezTo>
                <a:cubicBezTo>
                  <a:pt x="3628838" y="972797"/>
                  <a:pt x="3646070" y="1018572"/>
                  <a:pt x="3646070" y="1018572"/>
                </a:cubicBezTo>
                <a:cubicBezTo>
                  <a:pt x="3649928" y="1041722"/>
                  <a:pt x="3651952" y="1065253"/>
                  <a:pt x="3657644" y="1088021"/>
                </a:cubicBezTo>
                <a:cubicBezTo>
                  <a:pt x="3663562" y="1111694"/>
                  <a:pt x="3680794" y="1157469"/>
                  <a:pt x="3680794" y="1157469"/>
                </a:cubicBezTo>
                <a:cubicBezTo>
                  <a:pt x="3667099" y="1595711"/>
                  <a:pt x="3743570" y="1421454"/>
                  <a:pt x="3634495" y="1574157"/>
                </a:cubicBezTo>
                <a:cubicBezTo>
                  <a:pt x="3626409" y="1585477"/>
                  <a:pt x="3619062" y="1597306"/>
                  <a:pt x="3611345" y="1608881"/>
                </a:cubicBezTo>
                <a:cubicBezTo>
                  <a:pt x="3607487" y="1620456"/>
                  <a:pt x="3607393" y="1634078"/>
                  <a:pt x="3599771" y="1643605"/>
                </a:cubicBezTo>
                <a:cubicBezTo>
                  <a:pt x="3587449" y="1659007"/>
                  <a:pt x="3531896" y="1682015"/>
                  <a:pt x="3518748" y="1689904"/>
                </a:cubicBezTo>
                <a:cubicBezTo>
                  <a:pt x="3419248" y="1749604"/>
                  <a:pt x="3484421" y="1724497"/>
                  <a:pt x="3414576" y="1747777"/>
                </a:cubicBezTo>
                <a:cubicBezTo>
                  <a:pt x="3403001" y="1755494"/>
                  <a:pt x="3392877" y="1766042"/>
                  <a:pt x="3379852" y="1770927"/>
                </a:cubicBezTo>
                <a:cubicBezTo>
                  <a:pt x="3361431" y="1777835"/>
                  <a:pt x="3341064" y="1777731"/>
                  <a:pt x="3321978" y="1782502"/>
                </a:cubicBezTo>
                <a:cubicBezTo>
                  <a:pt x="3310142" y="1785461"/>
                  <a:pt x="3298829" y="1790218"/>
                  <a:pt x="3287254" y="1794076"/>
                </a:cubicBezTo>
                <a:cubicBezTo>
                  <a:pt x="3121350" y="1790218"/>
                  <a:pt x="2955205" y="1792247"/>
                  <a:pt x="2789543" y="1782502"/>
                </a:cubicBezTo>
                <a:cubicBezTo>
                  <a:pt x="2757782" y="1780634"/>
                  <a:pt x="2725402" y="1773581"/>
                  <a:pt x="2696945" y="1759352"/>
                </a:cubicBezTo>
                <a:cubicBezTo>
                  <a:pt x="2666079" y="1743919"/>
                  <a:pt x="2637086" y="1723965"/>
                  <a:pt x="2604348" y="1713053"/>
                </a:cubicBezTo>
                <a:cubicBezTo>
                  <a:pt x="2487623" y="1674147"/>
                  <a:pt x="2668701" y="1733517"/>
                  <a:pt x="2523325" y="1689904"/>
                </a:cubicBezTo>
                <a:cubicBezTo>
                  <a:pt x="2499953" y="1682892"/>
                  <a:pt x="2453877" y="1666755"/>
                  <a:pt x="2453877" y="1666755"/>
                </a:cubicBezTo>
                <a:cubicBezTo>
                  <a:pt x="2442302" y="1659038"/>
                  <a:pt x="2431596" y="1649826"/>
                  <a:pt x="2419153" y="1643605"/>
                </a:cubicBezTo>
                <a:cubicBezTo>
                  <a:pt x="2402552" y="1635305"/>
                  <a:pt x="2352958" y="1624163"/>
                  <a:pt x="2338130" y="1620456"/>
                </a:cubicBezTo>
                <a:cubicBezTo>
                  <a:pt x="2326555" y="1612740"/>
                  <a:pt x="2315484" y="1604209"/>
                  <a:pt x="2303406" y="1597307"/>
                </a:cubicBezTo>
                <a:cubicBezTo>
                  <a:pt x="2288425" y="1588746"/>
                  <a:pt x="2270462" y="1585083"/>
                  <a:pt x="2257108" y="1574157"/>
                </a:cubicBezTo>
                <a:cubicBezTo>
                  <a:pt x="2227547" y="1549971"/>
                  <a:pt x="2203093" y="1520142"/>
                  <a:pt x="2176085" y="1493134"/>
                </a:cubicBezTo>
                <a:lnTo>
                  <a:pt x="2141361" y="1458410"/>
                </a:lnTo>
                <a:cubicBezTo>
                  <a:pt x="2112267" y="1371130"/>
                  <a:pt x="2154897" y="1475329"/>
                  <a:pt x="2095062" y="1400537"/>
                </a:cubicBezTo>
                <a:cubicBezTo>
                  <a:pt x="2031167" y="1320669"/>
                  <a:pt x="2148277" y="1409006"/>
                  <a:pt x="2048763" y="1342664"/>
                </a:cubicBezTo>
                <a:cubicBezTo>
                  <a:pt x="2019673" y="1255389"/>
                  <a:pt x="2058913" y="1362963"/>
                  <a:pt x="2014039" y="1273215"/>
                </a:cubicBezTo>
                <a:cubicBezTo>
                  <a:pt x="1975105" y="1195347"/>
                  <a:pt x="2015287" y="1231607"/>
                  <a:pt x="1956166" y="1192193"/>
                </a:cubicBezTo>
                <a:cubicBezTo>
                  <a:pt x="1917111" y="1075033"/>
                  <a:pt x="1957325" y="1206117"/>
                  <a:pt x="1933016" y="914400"/>
                </a:cubicBezTo>
                <a:cubicBezTo>
                  <a:pt x="1932003" y="902241"/>
                  <a:pt x="1929064" y="889203"/>
                  <a:pt x="1921442" y="879676"/>
                </a:cubicBezTo>
                <a:cubicBezTo>
                  <a:pt x="1912752" y="868813"/>
                  <a:pt x="1897581" y="865217"/>
                  <a:pt x="1886718" y="856527"/>
                </a:cubicBezTo>
                <a:cubicBezTo>
                  <a:pt x="1878196" y="849710"/>
                  <a:pt x="1873329" y="838257"/>
                  <a:pt x="1863568" y="833377"/>
                </a:cubicBezTo>
                <a:cubicBezTo>
                  <a:pt x="1849340" y="826263"/>
                  <a:pt x="1832703" y="825661"/>
                  <a:pt x="1817270" y="821803"/>
                </a:cubicBezTo>
                <a:cubicBezTo>
                  <a:pt x="1788852" y="736553"/>
                  <a:pt x="1786912" y="765242"/>
                  <a:pt x="1805695" y="671332"/>
                </a:cubicBezTo>
                <a:cubicBezTo>
                  <a:pt x="1808088" y="659368"/>
                  <a:pt x="1810502" y="646760"/>
                  <a:pt x="1817270" y="636608"/>
                </a:cubicBezTo>
                <a:cubicBezTo>
                  <a:pt x="1826350" y="622988"/>
                  <a:pt x="1840419" y="613459"/>
                  <a:pt x="1851994" y="601884"/>
                </a:cubicBezTo>
                <a:cubicBezTo>
                  <a:pt x="1879137" y="520450"/>
                  <a:pt x="1843810" y="620981"/>
                  <a:pt x="1886718" y="520861"/>
                </a:cubicBezTo>
                <a:cubicBezTo>
                  <a:pt x="1915471" y="453769"/>
                  <a:pt x="1876952" y="518146"/>
                  <a:pt x="1921442" y="451413"/>
                </a:cubicBezTo>
                <a:cubicBezTo>
                  <a:pt x="1909867" y="443697"/>
                  <a:pt x="1900629" y="428264"/>
                  <a:pt x="1886718" y="428264"/>
                </a:cubicBezTo>
                <a:cubicBezTo>
                  <a:pt x="1872807" y="428264"/>
                  <a:pt x="1864436" y="445192"/>
                  <a:pt x="1851994" y="451413"/>
                </a:cubicBezTo>
                <a:cubicBezTo>
                  <a:pt x="1841081" y="456869"/>
                  <a:pt x="1828845" y="459130"/>
                  <a:pt x="1817270" y="462988"/>
                </a:cubicBezTo>
                <a:cubicBezTo>
                  <a:pt x="1738452" y="541803"/>
                  <a:pt x="1861623" y="421663"/>
                  <a:pt x="1759396" y="509286"/>
                </a:cubicBezTo>
                <a:cubicBezTo>
                  <a:pt x="1742825" y="523490"/>
                  <a:pt x="1713097" y="555585"/>
                  <a:pt x="1713097" y="555585"/>
                </a:cubicBezTo>
                <a:cubicBezTo>
                  <a:pt x="1684918" y="640125"/>
                  <a:pt x="1695866" y="601360"/>
                  <a:pt x="1678373" y="671332"/>
                </a:cubicBezTo>
                <a:cubicBezTo>
                  <a:pt x="1682231" y="694481"/>
                  <a:pt x="1683204" y="718301"/>
                  <a:pt x="1689948" y="740780"/>
                </a:cubicBezTo>
                <a:cubicBezTo>
                  <a:pt x="1694906" y="757307"/>
                  <a:pt x="1704220" y="772283"/>
                  <a:pt x="1713097" y="787079"/>
                </a:cubicBezTo>
                <a:cubicBezTo>
                  <a:pt x="1727411" y="810936"/>
                  <a:pt x="1743963" y="833378"/>
                  <a:pt x="1759396" y="856527"/>
                </a:cubicBezTo>
                <a:cubicBezTo>
                  <a:pt x="1770097" y="872578"/>
                  <a:pt x="1783896" y="886467"/>
                  <a:pt x="1794120" y="902826"/>
                </a:cubicBezTo>
                <a:cubicBezTo>
                  <a:pt x="1803265" y="917458"/>
                  <a:pt x="1808709" y="934143"/>
                  <a:pt x="1817270" y="949124"/>
                </a:cubicBezTo>
                <a:cubicBezTo>
                  <a:pt x="1855453" y="1015944"/>
                  <a:pt x="1823576" y="952271"/>
                  <a:pt x="1875143" y="1018572"/>
                </a:cubicBezTo>
                <a:cubicBezTo>
                  <a:pt x="1892224" y="1040534"/>
                  <a:pt x="1921442" y="1088021"/>
                  <a:pt x="1921442" y="1088021"/>
                </a:cubicBezTo>
                <a:lnTo>
                  <a:pt x="1944591" y="1157469"/>
                </a:lnTo>
                <a:lnTo>
                  <a:pt x="1956166" y="1192193"/>
                </a:lnTo>
                <a:cubicBezTo>
                  <a:pt x="1947996" y="1339247"/>
                  <a:pt x="1960480" y="1350709"/>
                  <a:pt x="1933016" y="1446836"/>
                </a:cubicBezTo>
                <a:cubicBezTo>
                  <a:pt x="1929664" y="1458567"/>
                  <a:pt x="1926898" y="1470647"/>
                  <a:pt x="1921442" y="1481560"/>
                </a:cubicBezTo>
                <a:cubicBezTo>
                  <a:pt x="1915221" y="1494003"/>
                  <a:pt x="1906009" y="1504709"/>
                  <a:pt x="1898292" y="1516284"/>
                </a:cubicBezTo>
                <a:cubicBezTo>
                  <a:pt x="1890576" y="1539433"/>
                  <a:pt x="1889784" y="1566211"/>
                  <a:pt x="1875143" y="1585732"/>
                </a:cubicBezTo>
                <a:cubicBezTo>
                  <a:pt x="1806841" y="1676802"/>
                  <a:pt x="1870322" y="1583802"/>
                  <a:pt x="1817270" y="1689904"/>
                </a:cubicBezTo>
                <a:cubicBezTo>
                  <a:pt x="1811049" y="1702346"/>
                  <a:pt x="1800341" y="1712186"/>
                  <a:pt x="1794120" y="1724628"/>
                </a:cubicBezTo>
                <a:cubicBezTo>
                  <a:pt x="1788664" y="1735541"/>
                  <a:pt x="1788001" y="1748439"/>
                  <a:pt x="1782545" y="1759352"/>
                </a:cubicBezTo>
                <a:cubicBezTo>
                  <a:pt x="1758796" y="1806849"/>
                  <a:pt x="1764954" y="1781342"/>
                  <a:pt x="1736247" y="1817226"/>
                </a:cubicBezTo>
                <a:cubicBezTo>
                  <a:pt x="1727557" y="1828089"/>
                  <a:pt x="1723960" y="1843260"/>
                  <a:pt x="1713097" y="1851950"/>
                </a:cubicBezTo>
                <a:cubicBezTo>
                  <a:pt x="1703570" y="1859572"/>
                  <a:pt x="1689948" y="1859666"/>
                  <a:pt x="1678373" y="1863524"/>
                </a:cubicBezTo>
                <a:cubicBezTo>
                  <a:pt x="1670657" y="1875099"/>
                  <a:pt x="1664277" y="1887686"/>
                  <a:pt x="1655224" y="1898248"/>
                </a:cubicBezTo>
                <a:cubicBezTo>
                  <a:pt x="1641020" y="1914819"/>
                  <a:pt x="1608925" y="1944547"/>
                  <a:pt x="1608925" y="1944547"/>
                </a:cubicBezTo>
                <a:cubicBezTo>
                  <a:pt x="1596700" y="1981226"/>
                  <a:pt x="1599846" y="1981938"/>
                  <a:pt x="1574201" y="2013995"/>
                </a:cubicBezTo>
                <a:cubicBezTo>
                  <a:pt x="1567384" y="2022516"/>
                  <a:pt x="1560410" y="2031530"/>
                  <a:pt x="1551052" y="2037145"/>
                </a:cubicBezTo>
                <a:cubicBezTo>
                  <a:pt x="1540590" y="2043422"/>
                  <a:pt x="1527903" y="2044861"/>
                  <a:pt x="1516328" y="2048719"/>
                </a:cubicBezTo>
                <a:cubicBezTo>
                  <a:pt x="1508611" y="2056436"/>
                  <a:pt x="1501700" y="2065052"/>
                  <a:pt x="1493178" y="2071869"/>
                </a:cubicBezTo>
                <a:cubicBezTo>
                  <a:pt x="1482315" y="2080559"/>
                  <a:pt x="1468291" y="2085181"/>
                  <a:pt x="1458454" y="2095018"/>
                </a:cubicBezTo>
                <a:cubicBezTo>
                  <a:pt x="1448617" y="2104855"/>
                  <a:pt x="1443021" y="2118167"/>
                  <a:pt x="1435305" y="2129742"/>
                </a:cubicBezTo>
                <a:cubicBezTo>
                  <a:pt x="1431447" y="2145175"/>
                  <a:pt x="1427181" y="2160512"/>
                  <a:pt x="1423730" y="2176041"/>
                </a:cubicBezTo>
                <a:cubicBezTo>
                  <a:pt x="1418446" y="2199820"/>
                  <a:pt x="1412993" y="2243815"/>
                  <a:pt x="1400581" y="2268638"/>
                </a:cubicBezTo>
                <a:cubicBezTo>
                  <a:pt x="1393821" y="2282157"/>
                  <a:pt x="1369662" y="2317284"/>
                  <a:pt x="1354282" y="2326512"/>
                </a:cubicBezTo>
                <a:cubicBezTo>
                  <a:pt x="1343820" y="2332789"/>
                  <a:pt x="1330982" y="2333802"/>
                  <a:pt x="1319558" y="2338086"/>
                </a:cubicBezTo>
                <a:cubicBezTo>
                  <a:pt x="1300104" y="2345381"/>
                  <a:pt x="1281211" y="2354135"/>
                  <a:pt x="1261685" y="2361236"/>
                </a:cubicBezTo>
                <a:cubicBezTo>
                  <a:pt x="1238753" y="2369575"/>
                  <a:pt x="1215386" y="2376669"/>
                  <a:pt x="1192237" y="2384385"/>
                </a:cubicBezTo>
                <a:cubicBezTo>
                  <a:pt x="1180662" y="2388243"/>
                  <a:pt x="1169350" y="2393001"/>
                  <a:pt x="1157513" y="2395960"/>
                </a:cubicBezTo>
                <a:lnTo>
                  <a:pt x="1111214" y="2407534"/>
                </a:lnTo>
                <a:cubicBezTo>
                  <a:pt x="1007109" y="2404064"/>
                  <a:pt x="824185" y="2413199"/>
                  <a:pt x="694525" y="2384385"/>
                </a:cubicBezTo>
                <a:cubicBezTo>
                  <a:pt x="659726" y="2376652"/>
                  <a:pt x="631047" y="2358885"/>
                  <a:pt x="601928" y="2338086"/>
                </a:cubicBezTo>
                <a:cubicBezTo>
                  <a:pt x="593048" y="2331743"/>
                  <a:pt x="587858" y="2320990"/>
                  <a:pt x="578778" y="2314937"/>
                </a:cubicBezTo>
                <a:cubicBezTo>
                  <a:pt x="558903" y="2301687"/>
                  <a:pt x="522448" y="2286386"/>
                  <a:pt x="497756" y="2280213"/>
                </a:cubicBezTo>
                <a:cubicBezTo>
                  <a:pt x="478670" y="2275441"/>
                  <a:pt x="459173" y="2272496"/>
                  <a:pt x="439882" y="2268638"/>
                </a:cubicBezTo>
                <a:cubicBezTo>
                  <a:pt x="428307" y="2257063"/>
                  <a:pt x="418778" y="2242994"/>
                  <a:pt x="405158" y="2233914"/>
                </a:cubicBezTo>
                <a:cubicBezTo>
                  <a:pt x="395006" y="2227146"/>
                  <a:pt x="379061" y="2230967"/>
                  <a:pt x="370434" y="2222340"/>
                </a:cubicBezTo>
                <a:cubicBezTo>
                  <a:pt x="361807" y="2213713"/>
                  <a:pt x="364315" y="2198528"/>
                  <a:pt x="358859" y="2187615"/>
                </a:cubicBezTo>
                <a:cubicBezTo>
                  <a:pt x="352638" y="2175173"/>
                  <a:pt x="341931" y="2165333"/>
                  <a:pt x="335710" y="2152891"/>
                </a:cubicBezTo>
                <a:cubicBezTo>
                  <a:pt x="330254" y="2141978"/>
                  <a:pt x="328941" y="2129381"/>
                  <a:pt x="324135" y="2118167"/>
                </a:cubicBezTo>
                <a:cubicBezTo>
                  <a:pt x="317338" y="2102308"/>
                  <a:pt x="307783" y="2087728"/>
                  <a:pt x="300986" y="2071869"/>
                </a:cubicBezTo>
                <a:cubicBezTo>
                  <a:pt x="296180" y="2060655"/>
                  <a:pt x="294867" y="2048058"/>
                  <a:pt x="289411" y="2037145"/>
                </a:cubicBezTo>
                <a:cubicBezTo>
                  <a:pt x="244536" y="1947396"/>
                  <a:pt x="283780" y="2054976"/>
                  <a:pt x="254687" y="1967696"/>
                </a:cubicBezTo>
                <a:cubicBezTo>
                  <a:pt x="250829" y="1878957"/>
                  <a:pt x="252253" y="1789830"/>
                  <a:pt x="243113" y="1701479"/>
                </a:cubicBezTo>
                <a:cubicBezTo>
                  <a:pt x="240602" y="1677207"/>
                  <a:pt x="227679" y="1655180"/>
                  <a:pt x="219963" y="1632031"/>
                </a:cubicBezTo>
                <a:lnTo>
                  <a:pt x="185239" y="1527858"/>
                </a:lnTo>
                <a:cubicBezTo>
                  <a:pt x="181381" y="1516283"/>
                  <a:pt x="176623" y="1504971"/>
                  <a:pt x="173664" y="1493134"/>
                </a:cubicBezTo>
                <a:cubicBezTo>
                  <a:pt x="169806" y="1477701"/>
                  <a:pt x="166661" y="1462073"/>
                  <a:pt x="162090" y="1446836"/>
                </a:cubicBezTo>
                <a:cubicBezTo>
                  <a:pt x="155078" y="1423464"/>
                  <a:pt x="146656" y="1400537"/>
                  <a:pt x="138940" y="1377388"/>
                </a:cubicBezTo>
                <a:lnTo>
                  <a:pt x="115791" y="1307940"/>
                </a:lnTo>
                <a:cubicBezTo>
                  <a:pt x="115788" y="1307930"/>
                  <a:pt x="92645" y="1238502"/>
                  <a:pt x="92642" y="1238491"/>
                </a:cubicBezTo>
                <a:cubicBezTo>
                  <a:pt x="84925" y="1207625"/>
                  <a:pt x="75731" y="1177092"/>
                  <a:pt x="69492" y="1145894"/>
                </a:cubicBezTo>
                <a:cubicBezTo>
                  <a:pt x="65634" y="1126603"/>
                  <a:pt x="63094" y="1107001"/>
                  <a:pt x="57918" y="1088021"/>
                </a:cubicBezTo>
                <a:cubicBezTo>
                  <a:pt x="51497" y="1064479"/>
                  <a:pt x="42484" y="1041722"/>
                  <a:pt x="34768" y="1018572"/>
                </a:cubicBezTo>
                <a:cubicBezTo>
                  <a:pt x="30910" y="1006997"/>
                  <a:pt x="29962" y="994000"/>
                  <a:pt x="23194" y="983848"/>
                </a:cubicBezTo>
                <a:cubicBezTo>
                  <a:pt x="-2096" y="945914"/>
                  <a:pt x="44" y="963035"/>
                  <a:pt x="44" y="937550"/>
                </a:cubicBezTo>
                <a:lnTo>
                  <a:pt x="405158" y="717631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7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2" grpId="0" animBg="1"/>
      <p:bldP spid="13" grpId="0" animBg="1"/>
      <p:bldP spid="11" grpId="0" animBg="1"/>
      <p:bldP spid="16" grpId="0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3582"/>
            <a:ext cx="4495800" cy="105346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Varicose veins</a:t>
            </a:r>
            <a:endParaRPr lang="en-GB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38" y="1578941"/>
            <a:ext cx="6381750" cy="470535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2051" idx="1"/>
          </p:cNvCxnSpPr>
          <p:nvPr/>
        </p:nvCxnSpPr>
        <p:spPr>
          <a:xfrm flipH="1">
            <a:off x="3576098" y="4110234"/>
            <a:ext cx="1319842" cy="1863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1269321">
            <a:off x="3907407" y="4596646"/>
            <a:ext cx="16625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To the head</a:t>
            </a:r>
          </a:p>
        </p:txBody>
      </p:sp>
      <p:sp>
        <p:nvSpPr>
          <p:cNvPr id="28" name="TextBox 27"/>
          <p:cNvSpPr txBox="1"/>
          <p:nvPr/>
        </p:nvSpPr>
        <p:spPr>
          <a:xfrm rot="20072952">
            <a:off x="1282343" y="2327615"/>
            <a:ext cx="21000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The wrong way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961307" y="2780091"/>
            <a:ext cx="1628615" cy="1674056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b="18341"/>
          <a:stretch/>
        </p:blipFill>
        <p:spPr>
          <a:xfrm rot="21117209">
            <a:off x="4582068" y="1137237"/>
            <a:ext cx="7199257" cy="2130306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V="1">
            <a:off x="5483483" y="1483624"/>
            <a:ext cx="5396428" cy="993261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Freeform 2048"/>
          <p:cNvSpPr/>
          <p:nvPr/>
        </p:nvSpPr>
        <p:spPr>
          <a:xfrm>
            <a:off x="4232586" y="3912592"/>
            <a:ext cx="501308" cy="248676"/>
          </a:xfrm>
          <a:custGeom>
            <a:avLst/>
            <a:gdLst>
              <a:gd name="connsiteX0" fmla="*/ 267286 w 745588"/>
              <a:gd name="connsiteY0" fmla="*/ 14068 h 323557"/>
              <a:gd name="connsiteX1" fmla="*/ 267286 w 745588"/>
              <a:gd name="connsiteY1" fmla="*/ 14068 h 323557"/>
              <a:gd name="connsiteX2" fmla="*/ 379828 w 745588"/>
              <a:gd name="connsiteY2" fmla="*/ 56271 h 323557"/>
              <a:gd name="connsiteX3" fmla="*/ 422031 w 745588"/>
              <a:gd name="connsiteY3" fmla="*/ 70339 h 323557"/>
              <a:gd name="connsiteX4" fmla="*/ 548640 w 745588"/>
              <a:gd name="connsiteY4" fmla="*/ 140677 h 323557"/>
              <a:gd name="connsiteX5" fmla="*/ 604911 w 745588"/>
              <a:gd name="connsiteY5" fmla="*/ 168812 h 323557"/>
              <a:gd name="connsiteX6" fmla="*/ 520505 w 745588"/>
              <a:gd name="connsiteY6" fmla="*/ 239151 h 323557"/>
              <a:gd name="connsiteX7" fmla="*/ 0 w 745588"/>
              <a:gd name="connsiteY7" fmla="*/ 323557 h 323557"/>
              <a:gd name="connsiteX8" fmla="*/ 745588 w 745588"/>
              <a:gd name="connsiteY8" fmla="*/ 196948 h 323557"/>
              <a:gd name="connsiteX9" fmla="*/ 745588 w 745588"/>
              <a:gd name="connsiteY9" fmla="*/ 196948 h 323557"/>
              <a:gd name="connsiteX10" fmla="*/ 520505 w 745588"/>
              <a:gd name="connsiteY10" fmla="*/ 0 h 323557"/>
              <a:gd name="connsiteX0" fmla="*/ 0 w 478302"/>
              <a:gd name="connsiteY0" fmla="*/ 14068 h 239151"/>
              <a:gd name="connsiteX1" fmla="*/ 0 w 478302"/>
              <a:gd name="connsiteY1" fmla="*/ 14068 h 239151"/>
              <a:gd name="connsiteX2" fmla="*/ 112542 w 478302"/>
              <a:gd name="connsiteY2" fmla="*/ 56271 h 239151"/>
              <a:gd name="connsiteX3" fmla="*/ 154745 w 478302"/>
              <a:gd name="connsiteY3" fmla="*/ 70339 h 239151"/>
              <a:gd name="connsiteX4" fmla="*/ 281354 w 478302"/>
              <a:gd name="connsiteY4" fmla="*/ 140677 h 239151"/>
              <a:gd name="connsiteX5" fmla="*/ 337625 w 478302"/>
              <a:gd name="connsiteY5" fmla="*/ 168812 h 239151"/>
              <a:gd name="connsiteX6" fmla="*/ 253219 w 478302"/>
              <a:gd name="connsiteY6" fmla="*/ 239151 h 239151"/>
              <a:gd name="connsiteX7" fmla="*/ 478302 w 478302"/>
              <a:gd name="connsiteY7" fmla="*/ 196948 h 239151"/>
              <a:gd name="connsiteX8" fmla="*/ 478302 w 478302"/>
              <a:gd name="connsiteY8" fmla="*/ 196948 h 239151"/>
              <a:gd name="connsiteX9" fmla="*/ 253219 w 478302"/>
              <a:gd name="connsiteY9" fmla="*/ 0 h 239151"/>
              <a:gd name="connsiteX0" fmla="*/ 13481 w 491783"/>
              <a:gd name="connsiteY0" fmla="*/ 14068 h 334401"/>
              <a:gd name="connsiteX1" fmla="*/ 13481 w 491783"/>
              <a:gd name="connsiteY1" fmla="*/ 14068 h 334401"/>
              <a:gd name="connsiteX2" fmla="*/ 126023 w 491783"/>
              <a:gd name="connsiteY2" fmla="*/ 56271 h 334401"/>
              <a:gd name="connsiteX3" fmla="*/ 168226 w 491783"/>
              <a:gd name="connsiteY3" fmla="*/ 70339 h 334401"/>
              <a:gd name="connsiteX4" fmla="*/ 294835 w 491783"/>
              <a:gd name="connsiteY4" fmla="*/ 140677 h 334401"/>
              <a:gd name="connsiteX5" fmla="*/ 351106 w 491783"/>
              <a:gd name="connsiteY5" fmla="*/ 168812 h 334401"/>
              <a:gd name="connsiteX6" fmla="*/ 0 w 491783"/>
              <a:gd name="connsiteY6" fmla="*/ 334401 h 334401"/>
              <a:gd name="connsiteX7" fmla="*/ 491783 w 491783"/>
              <a:gd name="connsiteY7" fmla="*/ 196948 h 334401"/>
              <a:gd name="connsiteX8" fmla="*/ 491783 w 491783"/>
              <a:gd name="connsiteY8" fmla="*/ 196948 h 334401"/>
              <a:gd name="connsiteX9" fmla="*/ 266700 w 491783"/>
              <a:gd name="connsiteY9" fmla="*/ 0 h 334401"/>
              <a:gd name="connsiteX0" fmla="*/ 13481 w 491783"/>
              <a:gd name="connsiteY0" fmla="*/ 14068 h 334401"/>
              <a:gd name="connsiteX1" fmla="*/ 13481 w 491783"/>
              <a:gd name="connsiteY1" fmla="*/ 14068 h 334401"/>
              <a:gd name="connsiteX2" fmla="*/ 126023 w 491783"/>
              <a:gd name="connsiteY2" fmla="*/ 56271 h 334401"/>
              <a:gd name="connsiteX3" fmla="*/ 168226 w 491783"/>
              <a:gd name="connsiteY3" fmla="*/ 70339 h 334401"/>
              <a:gd name="connsiteX4" fmla="*/ 256735 w 491783"/>
              <a:gd name="connsiteY4" fmla="*/ 159727 h 334401"/>
              <a:gd name="connsiteX5" fmla="*/ 351106 w 491783"/>
              <a:gd name="connsiteY5" fmla="*/ 168812 h 334401"/>
              <a:gd name="connsiteX6" fmla="*/ 0 w 491783"/>
              <a:gd name="connsiteY6" fmla="*/ 334401 h 334401"/>
              <a:gd name="connsiteX7" fmla="*/ 491783 w 491783"/>
              <a:gd name="connsiteY7" fmla="*/ 196948 h 334401"/>
              <a:gd name="connsiteX8" fmla="*/ 491783 w 491783"/>
              <a:gd name="connsiteY8" fmla="*/ 196948 h 334401"/>
              <a:gd name="connsiteX9" fmla="*/ 266700 w 491783"/>
              <a:gd name="connsiteY9" fmla="*/ 0 h 334401"/>
              <a:gd name="connsiteX0" fmla="*/ 23006 w 501308"/>
              <a:gd name="connsiteY0" fmla="*/ 14068 h 248676"/>
              <a:gd name="connsiteX1" fmla="*/ 23006 w 501308"/>
              <a:gd name="connsiteY1" fmla="*/ 14068 h 248676"/>
              <a:gd name="connsiteX2" fmla="*/ 135548 w 501308"/>
              <a:gd name="connsiteY2" fmla="*/ 56271 h 248676"/>
              <a:gd name="connsiteX3" fmla="*/ 177751 w 501308"/>
              <a:gd name="connsiteY3" fmla="*/ 70339 h 248676"/>
              <a:gd name="connsiteX4" fmla="*/ 266260 w 501308"/>
              <a:gd name="connsiteY4" fmla="*/ 159727 h 248676"/>
              <a:gd name="connsiteX5" fmla="*/ 360631 w 501308"/>
              <a:gd name="connsiteY5" fmla="*/ 168812 h 248676"/>
              <a:gd name="connsiteX6" fmla="*/ 0 w 501308"/>
              <a:gd name="connsiteY6" fmla="*/ 248676 h 248676"/>
              <a:gd name="connsiteX7" fmla="*/ 501308 w 501308"/>
              <a:gd name="connsiteY7" fmla="*/ 196948 h 248676"/>
              <a:gd name="connsiteX8" fmla="*/ 501308 w 501308"/>
              <a:gd name="connsiteY8" fmla="*/ 196948 h 248676"/>
              <a:gd name="connsiteX9" fmla="*/ 276225 w 501308"/>
              <a:gd name="connsiteY9" fmla="*/ 0 h 24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1308" h="248676">
                <a:moveTo>
                  <a:pt x="23006" y="14068"/>
                </a:moveTo>
                <a:lnTo>
                  <a:pt x="23006" y="14068"/>
                </a:lnTo>
                <a:lnTo>
                  <a:pt x="135548" y="56271"/>
                </a:lnTo>
                <a:cubicBezTo>
                  <a:pt x="149484" y="61339"/>
                  <a:pt x="155966" y="53096"/>
                  <a:pt x="177751" y="70339"/>
                </a:cubicBezTo>
                <a:cubicBezTo>
                  <a:pt x="199536" y="87582"/>
                  <a:pt x="170765" y="127895"/>
                  <a:pt x="266260" y="159727"/>
                </a:cubicBezTo>
                <a:cubicBezTo>
                  <a:pt x="301028" y="194493"/>
                  <a:pt x="319233" y="168812"/>
                  <a:pt x="360631" y="168812"/>
                </a:cubicBezTo>
                <a:lnTo>
                  <a:pt x="0" y="248676"/>
                </a:lnTo>
                <a:lnTo>
                  <a:pt x="501308" y="196948"/>
                </a:lnTo>
                <a:lnTo>
                  <a:pt x="501308" y="196948"/>
                </a:lnTo>
                <a:lnTo>
                  <a:pt x="276225" y="0"/>
                </a:lnTo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0" name="Freeform 2049"/>
          <p:cNvSpPr/>
          <p:nvPr/>
        </p:nvSpPr>
        <p:spPr>
          <a:xfrm>
            <a:off x="4305300" y="4162425"/>
            <a:ext cx="419100" cy="228600"/>
          </a:xfrm>
          <a:custGeom>
            <a:avLst/>
            <a:gdLst>
              <a:gd name="connsiteX0" fmla="*/ 95250 w 419100"/>
              <a:gd name="connsiteY0" fmla="*/ 228600 h 228600"/>
              <a:gd name="connsiteX1" fmla="*/ 257175 w 419100"/>
              <a:gd name="connsiteY1" fmla="*/ 219075 h 228600"/>
              <a:gd name="connsiteX2" fmla="*/ 419100 w 419100"/>
              <a:gd name="connsiteY2" fmla="*/ 0 h 228600"/>
              <a:gd name="connsiteX3" fmla="*/ 123825 w 419100"/>
              <a:gd name="connsiteY3" fmla="*/ 28575 h 228600"/>
              <a:gd name="connsiteX4" fmla="*/ 285750 w 419100"/>
              <a:gd name="connsiteY4" fmla="*/ 38100 h 228600"/>
              <a:gd name="connsiteX5" fmla="*/ 228600 w 419100"/>
              <a:gd name="connsiteY5" fmla="*/ 133350 h 228600"/>
              <a:gd name="connsiteX6" fmla="*/ 0 w 419100"/>
              <a:gd name="connsiteY6" fmla="*/ 219075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100" h="228600">
                <a:moveTo>
                  <a:pt x="95250" y="228600"/>
                </a:moveTo>
                <a:lnTo>
                  <a:pt x="257175" y="219075"/>
                </a:lnTo>
                <a:lnTo>
                  <a:pt x="419100" y="0"/>
                </a:lnTo>
                <a:lnTo>
                  <a:pt x="123825" y="28575"/>
                </a:lnTo>
                <a:lnTo>
                  <a:pt x="285750" y="38100"/>
                </a:lnTo>
                <a:lnTo>
                  <a:pt x="228600" y="133350"/>
                </a:lnTo>
                <a:lnTo>
                  <a:pt x="0" y="219075"/>
                </a:lnTo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1" name="TextBox 2050"/>
          <p:cNvSpPr txBox="1"/>
          <p:nvPr/>
        </p:nvSpPr>
        <p:spPr>
          <a:xfrm rot="21151228">
            <a:off x="4886644" y="3783343"/>
            <a:ext cx="218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Valves working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21040059">
            <a:off x="6589960" y="1238327"/>
            <a:ext cx="314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Valves not working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049" grpId="0" animBg="1"/>
      <p:bldP spid="2050" grpId="0" animBg="1"/>
      <p:bldP spid="2051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3582"/>
            <a:ext cx="7111999" cy="105346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Varicose veins - Treatment</a:t>
            </a:r>
            <a:endParaRPr lang="en-GB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3143" y="992291"/>
            <a:ext cx="8476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Destroying the Veins at fault.</a:t>
            </a:r>
          </a:p>
          <a:p>
            <a:endParaRPr lang="en-GB" dirty="0"/>
          </a:p>
          <a:p>
            <a:r>
              <a:rPr lang="en-GB" dirty="0" smtClean="0"/>
              <a:t>In </a:t>
            </a:r>
            <a:r>
              <a:rPr lang="en-GB" dirty="0" smtClean="0"/>
              <a:t>our Vascular Investigations here at PCH, </a:t>
            </a:r>
            <a:r>
              <a:rPr lang="en-GB" dirty="0" smtClean="0"/>
              <a:t>we do this in 2 ways.</a:t>
            </a:r>
          </a:p>
          <a:p>
            <a:endParaRPr lang="en-GB" dirty="0"/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54" y="3029105"/>
            <a:ext cx="6381750" cy="4705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18341"/>
          <a:stretch/>
        </p:blipFill>
        <p:spPr>
          <a:xfrm rot="21117209">
            <a:off x="4532584" y="2581601"/>
            <a:ext cx="7199257" cy="213030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653143" y="2656114"/>
            <a:ext cx="11001828" cy="3737264"/>
          </a:xfrm>
          <a:custGeom>
            <a:avLst/>
            <a:gdLst>
              <a:gd name="connsiteX0" fmla="*/ 4746171 w 11001828"/>
              <a:gd name="connsiteY0" fmla="*/ 943429 h 3737264"/>
              <a:gd name="connsiteX1" fmla="*/ 4746171 w 11001828"/>
              <a:gd name="connsiteY1" fmla="*/ 943429 h 3737264"/>
              <a:gd name="connsiteX2" fmla="*/ 4876800 w 11001828"/>
              <a:gd name="connsiteY2" fmla="*/ 928915 h 3737264"/>
              <a:gd name="connsiteX3" fmla="*/ 4920343 w 11001828"/>
              <a:gd name="connsiteY3" fmla="*/ 914400 h 3737264"/>
              <a:gd name="connsiteX4" fmla="*/ 4992914 w 11001828"/>
              <a:gd name="connsiteY4" fmla="*/ 899886 h 3737264"/>
              <a:gd name="connsiteX5" fmla="*/ 5036457 w 11001828"/>
              <a:gd name="connsiteY5" fmla="*/ 885372 h 3737264"/>
              <a:gd name="connsiteX6" fmla="*/ 5167086 w 11001828"/>
              <a:gd name="connsiteY6" fmla="*/ 856343 h 3737264"/>
              <a:gd name="connsiteX7" fmla="*/ 5210628 w 11001828"/>
              <a:gd name="connsiteY7" fmla="*/ 870857 h 3737264"/>
              <a:gd name="connsiteX8" fmla="*/ 5312228 w 11001828"/>
              <a:gd name="connsiteY8" fmla="*/ 841829 h 3737264"/>
              <a:gd name="connsiteX9" fmla="*/ 5471886 w 11001828"/>
              <a:gd name="connsiteY9" fmla="*/ 798286 h 3737264"/>
              <a:gd name="connsiteX10" fmla="*/ 5515428 w 11001828"/>
              <a:gd name="connsiteY10" fmla="*/ 769257 h 3737264"/>
              <a:gd name="connsiteX11" fmla="*/ 5558971 w 11001828"/>
              <a:gd name="connsiteY11" fmla="*/ 754743 h 3737264"/>
              <a:gd name="connsiteX12" fmla="*/ 5646057 w 11001828"/>
              <a:gd name="connsiteY12" fmla="*/ 711200 h 3737264"/>
              <a:gd name="connsiteX13" fmla="*/ 5689600 w 11001828"/>
              <a:gd name="connsiteY13" fmla="*/ 667657 h 3737264"/>
              <a:gd name="connsiteX14" fmla="*/ 5762171 w 11001828"/>
              <a:gd name="connsiteY14" fmla="*/ 653143 h 3737264"/>
              <a:gd name="connsiteX15" fmla="*/ 5805714 w 11001828"/>
              <a:gd name="connsiteY15" fmla="*/ 638629 h 3737264"/>
              <a:gd name="connsiteX16" fmla="*/ 6008914 w 11001828"/>
              <a:gd name="connsiteY16" fmla="*/ 653143 h 3737264"/>
              <a:gd name="connsiteX17" fmla="*/ 6096000 w 11001828"/>
              <a:gd name="connsiteY17" fmla="*/ 682172 h 3737264"/>
              <a:gd name="connsiteX18" fmla="*/ 6313714 w 11001828"/>
              <a:gd name="connsiteY18" fmla="*/ 667657 h 3737264"/>
              <a:gd name="connsiteX19" fmla="*/ 6357257 w 11001828"/>
              <a:gd name="connsiteY19" fmla="*/ 638629 h 3737264"/>
              <a:gd name="connsiteX20" fmla="*/ 6415314 w 11001828"/>
              <a:gd name="connsiteY20" fmla="*/ 624115 h 3737264"/>
              <a:gd name="connsiteX21" fmla="*/ 6502400 w 11001828"/>
              <a:gd name="connsiteY21" fmla="*/ 595086 h 3737264"/>
              <a:gd name="connsiteX22" fmla="*/ 6560457 w 11001828"/>
              <a:gd name="connsiteY22" fmla="*/ 580572 h 3737264"/>
              <a:gd name="connsiteX23" fmla="*/ 6633028 w 11001828"/>
              <a:gd name="connsiteY23" fmla="*/ 566057 h 3737264"/>
              <a:gd name="connsiteX24" fmla="*/ 6676571 w 11001828"/>
              <a:gd name="connsiteY24" fmla="*/ 551543 h 3737264"/>
              <a:gd name="connsiteX25" fmla="*/ 6865257 w 11001828"/>
              <a:gd name="connsiteY25" fmla="*/ 566057 h 3737264"/>
              <a:gd name="connsiteX26" fmla="*/ 6952343 w 11001828"/>
              <a:gd name="connsiteY26" fmla="*/ 595086 h 3737264"/>
              <a:gd name="connsiteX27" fmla="*/ 7155543 w 11001828"/>
              <a:gd name="connsiteY27" fmla="*/ 580572 h 3737264"/>
              <a:gd name="connsiteX28" fmla="*/ 7242628 w 11001828"/>
              <a:gd name="connsiteY28" fmla="*/ 551543 h 3737264"/>
              <a:gd name="connsiteX29" fmla="*/ 7344228 w 11001828"/>
              <a:gd name="connsiteY29" fmla="*/ 522515 h 3737264"/>
              <a:gd name="connsiteX30" fmla="*/ 7474857 w 11001828"/>
              <a:gd name="connsiteY30" fmla="*/ 464457 h 3737264"/>
              <a:gd name="connsiteX31" fmla="*/ 7518400 w 11001828"/>
              <a:gd name="connsiteY31" fmla="*/ 449943 h 3737264"/>
              <a:gd name="connsiteX32" fmla="*/ 7634514 w 11001828"/>
              <a:gd name="connsiteY32" fmla="*/ 464457 h 3737264"/>
              <a:gd name="connsiteX33" fmla="*/ 7692571 w 11001828"/>
              <a:gd name="connsiteY33" fmla="*/ 478972 h 3737264"/>
              <a:gd name="connsiteX34" fmla="*/ 7939314 w 11001828"/>
              <a:gd name="connsiteY34" fmla="*/ 464457 h 3737264"/>
              <a:gd name="connsiteX35" fmla="*/ 7982857 w 11001828"/>
              <a:gd name="connsiteY35" fmla="*/ 435429 h 3737264"/>
              <a:gd name="connsiteX36" fmla="*/ 8128000 w 11001828"/>
              <a:gd name="connsiteY36" fmla="*/ 435429 h 3737264"/>
              <a:gd name="connsiteX37" fmla="*/ 8171543 w 11001828"/>
              <a:gd name="connsiteY37" fmla="*/ 449943 h 3737264"/>
              <a:gd name="connsiteX38" fmla="*/ 8258628 w 11001828"/>
              <a:gd name="connsiteY38" fmla="*/ 406400 h 3737264"/>
              <a:gd name="connsiteX39" fmla="*/ 8360228 w 11001828"/>
              <a:gd name="connsiteY39" fmla="*/ 391886 h 3737264"/>
              <a:gd name="connsiteX40" fmla="*/ 8548914 w 11001828"/>
              <a:gd name="connsiteY40" fmla="*/ 391886 h 3737264"/>
              <a:gd name="connsiteX41" fmla="*/ 8911771 w 11001828"/>
              <a:gd name="connsiteY41" fmla="*/ 377372 h 3737264"/>
              <a:gd name="connsiteX42" fmla="*/ 8911771 w 11001828"/>
              <a:gd name="connsiteY42" fmla="*/ 261257 h 3737264"/>
              <a:gd name="connsiteX43" fmla="*/ 8955314 w 11001828"/>
              <a:gd name="connsiteY43" fmla="*/ 232229 h 3737264"/>
              <a:gd name="connsiteX44" fmla="*/ 8998857 w 11001828"/>
              <a:gd name="connsiteY44" fmla="*/ 246743 h 3737264"/>
              <a:gd name="connsiteX45" fmla="*/ 9071428 w 11001828"/>
              <a:gd name="connsiteY45" fmla="*/ 261257 h 3737264"/>
              <a:gd name="connsiteX46" fmla="*/ 9114971 w 11001828"/>
              <a:gd name="connsiteY46" fmla="*/ 304800 h 3737264"/>
              <a:gd name="connsiteX47" fmla="*/ 9173028 w 11001828"/>
              <a:gd name="connsiteY47" fmla="*/ 333829 h 3737264"/>
              <a:gd name="connsiteX48" fmla="*/ 9260114 w 11001828"/>
              <a:gd name="connsiteY48" fmla="*/ 377372 h 3737264"/>
              <a:gd name="connsiteX49" fmla="*/ 9347200 w 11001828"/>
              <a:gd name="connsiteY49" fmla="*/ 333829 h 3737264"/>
              <a:gd name="connsiteX50" fmla="*/ 9463314 w 11001828"/>
              <a:gd name="connsiteY50" fmla="*/ 304800 h 3737264"/>
              <a:gd name="connsiteX51" fmla="*/ 9506857 w 11001828"/>
              <a:gd name="connsiteY51" fmla="*/ 290286 h 3737264"/>
              <a:gd name="connsiteX52" fmla="*/ 9550400 w 11001828"/>
              <a:gd name="connsiteY52" fmla="*/ 261257 h 3737264"/>
              <a:gd name="connsiteX53" fmla="*/ 9608457 w 11001828"/>
              <a:gd name="connsiteY53" fmla="*/ 203200 h 3737264"/>
              <a:gd name="connsiteX54" fmla="*/ 9826171 w 11001828"/>
              <a:gd name="connsiteY54" fmla="*/ 203200 h 3737264"/>
              <a:gd name="connsiteX55" fmla="*/ 9855200 w 11001828"/>
              <a:gd name="connsiteY55" fmla="*/ 159657 h 3737264"/>
              <a:gd name="connsiteX56" fmla="*/ 9927771 w 11001828"/>
              <a:gd name="connsiteY56" fmla="*/ 72572 h 3737264"/>
              <a:gd name="connsiteX57" fmla="*/ 10697028 w 11001828"/>
              <a:gd name="connsiteY57" fmla="*/ 87086 h 3737264"/>
              <a:gd name="connsiteX58" fmla="*/ 10711543 w 11001828"/>
              <a:gd name="connsiteY58" fmla="*/ 43543 h 3737264"/>
              <a:gd name="connsiteX59" fmla="*/ 10769600 w 11001828"/>
              <a:gd name="connsiteY59" fmla="*/ 0 h 3737264"/>
              <a:gd name="connsiteX60" fmla="*/ 10856686 w 11001828"/>
              <a:gd name="connsiteY60" fmla="*/ 14515 h 3737264"/>
              <a:gd name="connsiteX61" fmla="*/ 10900228 w 11001828"/>
              <a:gd name="connsiteY61" fmla="*/ 43543 h 3737264"/>
              <a:gd name="connsiteX62" fmla="*/ 10958286 w 11001828"/>
              <a:gd name="connsiteY62" fmla="*/ 159657 h 3737264"/>
              <a:gd name="connsiteX63" fmla="*/ 10972800 w 11001828"/>
              <a:gd name="connsiteY63" fmla="*/ 246743 h 3737264"/>
              <a:gd name="connsiteX64" fmla="*/ 10987314 w 11001828"/>
              <a:gd name="connsiteY64" fmla="*/ 290286 h 3737264"/>
              <a:gd name="connsiteX65" fmla="*/ 11001828 w 11001828"/>
              <a:gd name="connsiteY65" fmla="*/ 580572 h 3737264"/>
              <a:gd name="connsiteX66" fmla="*/ 10972800 w 11001828"/>
              <a:gd name="connsiteY66" fmla="*/ 841829 h 3737264"/>
              <a:gd name="connsiteX67" fmla="*/ 10856686 w 11001828"/>
              <a:gd name="connsiteY67" fmla="*/ 870857 h 3737264"/>
              <a:gd name="connsiteX68" fmla="*/ 10682514 w 11001828"/>
              <a:gd name="connsiteY68" fmla="*/ 856343 h 3737264"/>
              <a:gd name="connsiteX69" fmla="*/ 10638971 w 11001828"/>
              <a:gd name="connsiteY69" fmla="*/ 827315 h 3737264"/>
              <a:gd name="connsiteX70" fmla="*/ 10580914 w 11001828"/>
              <a:gd name="connsiteY70" fmla="*/ 798286 h 3737264"/>
              <a:gd name="connsiteX71" fmla="*/ 10537371 w 11001828"/>
              <a:gd name="connsiteY71" fmla="*/ 769257 h 3737264"/>
              <a:gd name="connsiteX72" fmla="*/ 10319657 w 11001828"/>
              <a:gd name="connsiteY72" fmla="*/ 725715 h 3737264"/>
              <a:gd name="connsiteX73" fmla="*/ 10174514 w 11001828"/>
              <a:gd name="connsiteY73" fmla="*/ 740229 h 3737264"/>
              <a:gd name="connsiteX74" fmla="*/ 10000343 w 11001828"/>
              <a:gd name="connsiteY74" fmla="*/ 754743 h 3737264"/>
              <a:gd name="connsiteX75" fmla="*/ 9913257 w 11001828"/>
              <a:gd name="connsiteY75" fmla="*/ 812800 h 3737264"/>
              <a:gd name="connsiteX76" fmla="*/ 9811657 w 11001828"/>
              <a:gd name="connsiteY76" fmla="*/ 870857 h 3737264"/>
              <a:gd name="connsiteX77" fmla="*/ 9782628 w 11001828"/>
              <a:gd name="connsiteY77" fmla="*/ 957943 h 3737264"/>
              <a:gd name="connsiteX78" fmla="*/ 9739086 w 11001828"/>
              <a:gd name="connsiteY78" fmla="*/ 986972 h 3737264"/>
              <a:gd name="connsiteX79" fmla="*/ 9681028 w 11001828"/>
              <a:gd name="connsiteY79" fmla="*/ 1001486 h 3737264"/>
              <a:gd name="connsiteX80" fmla="*/ 9550400 w 11001828"/>
              <a:gd name="connsiteY80" fmla="*/ 1030515 h 3737264"/>
              <a:gd name="connsiteX81" fmla="*/ 9376228 w 11001828"/>
              <a:gd name="connsiteY81" fmla="*/ 1016000 h 3737264"/>
              <a:gd name="connsiteX82" fmla="*/ 9332686 w 11001828"/>
              <a:gd name="connsiteY82" fmla="*/ 1001486 h 3737264"/>
              <a:gd name="connsiteX83" fmla="*/ 9318171 w 11001828"/>
              <a:gd name="connsiteY83" fmla="*/ 957943 h 3737264"/>
              <a:gd name="connsiteX84" fmla="*/ 9274628 w 11001828"/>
              <a:gd name="connsiteY84" fmla="*/ 928915 h 3737264"/>
              <a:gd name="connsiteX85" fmla="*/ 9231086 w 11001828"/>
              <a:gd name="connsiteY85" fmla="*/ 885372 h 3737264"/>
              <a:gd name="connsiteX86" fmla="*/ 9144000 w 11001828"/>
              <a:gd name="connsiteY86" fmla="*/ 943429 h 3737264"/>
              <a:gd name="connsiteX87" fmla="*/ 9100457 w 11001828"/>
              <a:gd name="connsiteY87" fmla="*/ 957943 h 3737264"/>
              <a:gd name="connsiteX88" fmla="*/ 8984343 w 11001828"/>
              <a:gd name="connsiteY88" fmla="*/ 928915 h 3737264"/>
              <a:gd name="connsiteX89" fmla="*/ 8897257 w 11001828"/>
              <a:gd name="connsiteY89" fmla="*/ 899886 h 3737264"/>
              <a:gd name="connsiteX90" fmla="*/ 8766628 w 11001828"/>
              <a:gd name="connsiteY90" fmla="*/ 928915 h 3737264"/>
              <a:gd name="connsiteX91" fmla="*/ 8679543 w 11001828"/>
              <a:gd name="connsiteY91" fmla="*/ 972457 h 3737264"/>
              <a:gd name="connsiteX92" fmla="*/ 8636000 w 11001828"/>
              <a:gd name="connsiteY92" fmla="*/ 1001486 h 3737264"/>
              <a:gd name="connsiteX93" fmla="*/ 8345714 w 11001828"/>
              <a:gd name="connsiteY93" fmla="*/ 1045029 h 3737264"/>
              <a:gd name="connsiteX94" fmla="*/ 8258628 w 11001828"/>
              <a:gd name="connsiteY94" fmla="*/ 1059543 h 3737264"/>
              <a:gd name="connsiteX95" fmla="*/ 8171543 w 11001828"/>
              <a:gd name="connsiteY95" fmla="*/ 1088572 h 3737264"/>
              <a:gd name="connsiteX96" fmla="*/ 8098971 w 11001828"/>
              <a:gd name="connsiteY96" fmla="*/ 1074057 h 3737264"/>
              <a:gd name="connsiteX97" fmla="*/ 8040914 w 11001828"/>
              <a:gd name="connsiteY97" fmla="*/ 1045029 h 3737264"/>
              <a:gd name="connsiteX98" fmla="*/ 7997371 w 11001828"/>
              <a:gd name="connsiteY98" fmla="*/ 1030515 h 3737264"/>
              <a:gd name="connsiteX99" fmla="*/ 7953828 w 11001828"/>
              <a:gd name="connsiteY99" fmla="*/ 1045029 h 3737264"/>
              <a:gd name="connsiteX100" fmla="*/ 7910286 w 11001828"/>
              <a:gd name="connsiteY100" fmla="*/ 1088572 h 3737264"/>
              <a:gd name="connsiteX101" fmla="*/ 7692571 w 11001828"/>
              <a:gd name="connsiteY101" fmla="*/ 1074057 h 3737264"/>
              <a:gd name="connsiteX102" fmla="*/ 7649028 w 11001828"/>
              <a:gd name="connsiteY102" fmla="*/ 1059543 h 3737264"/>
              <a:gd name="connsiteX103" fmla="*/ 7561943 w 11001828"/>
              <a:gd name="connsiteY103" fmla="*/ 1016000 h 3737264"/>
              <a:gd name="connsiteX104" fmla="*/ 7474857 w 11001828"/>
              <a:gd name="connsiteY104" fmla="*/ 1030515 h 3737264"/>
              <a:gd name="connsiteX105" fmla="*/ 7431314 w 11001828"/>
              <a:gd name="connsiteY105" fmla="*/ 1059543 h 3737264"/>
              <a:gd name="connsiteX106" fmla="*/ 7199086 w 11001828"/>
              <a:gd name="connsiteY106" fmla="*/ 1074057 h 3737264"/>
              <a:gd name="connsiteX107" fmla="*/ 7170057 w 11001828"/>
              <a:gd name="connsiteY107" fmla="*/ 1117600 h 3737264"/>
              <a:gd name="connsiteX108" fmla="*/ 7082971 w 11001828"/>
              <a:gd name="connsiteY108" fmla="*/ 1146629 h 3737264"/>
              <a:gd name="connsiteX109" fmla="*/ 6894286 w 11001828"/>
              <a:gd name="connsiteY109" fmla="*/ 1175657 h 3737264"/>
              <a:gd name="connsiteX110" fmla="*/ 6821714 w 11001828"/>
              <a:gd name="connsiteY110" fmla="*/ 1161143 h 3737264"/>
              <a:gd name="connsiteX111" fmla="*/ 6763657 w 11001828"/>
              <a:gd name="connsiteY111" fmla="*/ 1146629 h 3737264"/>
              <a:gd name="connsiteX112" fmla="*/ 6589486 w 11001828"/>
              <a:gd name="connsiteY112" fmla="*/ 1132115 h 3737264"/>
              <a:gd name="connsiteX113" fmla="*/ 6545943 w 11001828"/>
              <a:gd name="connsiteY113" fmla="*/ 1117600 h 3737264"/>
              <a:gd name="connsiteX114" fmla="*/ 6444343 w 11001828"/>
              <a:gd name="connsiteY114" fmla="*/ 1146629 h 3737264"/>
              <a:gd name="connsiteX115" fmla="*/ 6400800 w 11001828"/>
              <a:gd name="connsiteY115" fmla="*/ 1175657 h 3737264"/>
              <a:gd name="connsiteX116" fmla="*/ 6357257 w 11001828"/>
              <a:gd name="connsiteY116" fmla="*/ 1190172 h 3737264"/>
              <a:gd name="connsiteX117" fmla="*/ 6313714 w 11001828"/>
              <a:gd name="connsiteY117" fmla="*/ 1161143 h 3737264"/>
              <a:gd name="connsiteX118" fmla="*/ 6270171 w 11001828"/>
              <a:gd name="connsiteY118" fmla="*/ 1074057 h 3737264"/>
              <a:gd name="connsiteX119" fmla="*/ 6226628 w 11001828"/>
              <a:gd name="connsiteY119" fmla="*/ 1088572 h 3737264"/>
              <a:gd name="connsiteX120" fmla="*/ 6212114 w 11001828"/>
              <a:gd name="connsiteY120" fmla="*/ 1132115 h 3737264"/>
              <a:gd name="connsiteX121" fmla="*/ 6168571 w 11001828"/>
              <a:gd name="connsiteY121" fmla="*/ 1175657 h 3737264"/>
              <a:gd name="connsiteX122" fmla="*/ 6096000 w 11001828"/>
              <a:gd name="connsiteY122" fmla="*/ 1233715 h 3737264"/>
              <a:gd name="connsiteX123" fmla="*/ 6066971 w 11001828"/>
              <a:gd name="connsiteY123" fmla="*/ 1277257 h 3737264"/>
              <a:gd name="connsiteX124" fmla="*/ 6023428 w 11001828"/>
              <a:gd name="connsiteY124" fmla="*/ 1291772 h 3737264"/>
              <a:gd name="connsiteX125" fmla="*/ 5979886 w 11001828"/>
              <a:gd name="connsiteY125" fmla="*/ 1320800 h 3737264"/>
              <a:gd name="connsiteX126" fmla="*/ 5936343 w 11001828"/>
              <a:gd name="connsiteY126" fmla="*/ 1306286 h 3737264"/>
              <a:gd name="connsiteX127" fmla="*/ 5878286 w 11001828"/>
              <a:gd name="connsiteY127" fmla="*/ 1291772 h 3737264"/>
              <a:gd name="connsiteX128" fmla="*/ 5834743 w 11001828"/>
              <a:gd name="connsiteY128" fmla="*/ 1262743 h 3737264"/>
              <a:gd name="connsiteX129" fmla="*/ 5762171 w 11001828"/>
              <a:gd name="connsiteY129" fmla="*/ 1320800 h 3737264"/>
              <a:gd name="connsiteX130" fmla="*/ 5675086 w 11001828"/>
              <a:gd name="connsiteY130" fmla="*/ 1378857 h 3737264"/>
              <a:gd name="connsiteX131" fmla="*/ 5544457 w 11001828"/>
              <a:gd name="connsiteY131" fmla="*/ 1364343 h 3737264"/>
              <a:gd name="connsiteX132" fmla="*/ 5500914 w 11001828"/>
              <a:gd name="connsiteY132" fmla="*/ 1349829 h 3737264"/>
              <a:gd name="connsiteX133" fmla="*/ 5442857 w 11001828"/>
              <a:gd name="connsiteY133" fmla="*/ 1335315 h 3737264"/>
              <a:gd name="connsiteX134" fmla="*/ 5370286 w 11001828"/>
              <a:gd name="connsiteY134" fmla="*/ 1436915 h 3737264"/>
              <a:gd name="connsiteX135" fmla="*/ 5341257 w 11001828"/>
              <a:gd name="connsiteY135" fmla="*/ 1480457 h 3737264"/>
              <a:gd name="connsiteX136" fmla="*/ 5225143 w 11001828"/>
              <a:gd name="connsiteY136" fmla="*/ 1524000 h 3737264"/>
              <a:gd name="connsiteX137" fmla="*/ 5065486 w 11001828"/>
              <a:gd name="connsiteY137" fmla="*/ 1494972 h 3737264"/>
              <a:gd name="connsiteX138" fmla="*/ 4978400 w 11001828"/>
              <a:gd name="connsiteY138" fmla="*/ 1465943 h 3737264"/>
              <a:gd name="connsiteX139" fmla="*/ 4963886 w 11001828"/>
              <a:gd name="connsiteY139" fmla="*/ 1509486 h 3737264"/>
              <a:gd name="connsiteX140" fmla="*/ 4876800 w 11001828"/>
              <a:gd name="connsiteY140" fmla="*/ 1553029 h 3737264"/>
              <a:gd name="connsiteX141" fmla="*/ 4702628 w 11001828"/>
              <a:gd name="connsiteY141" fmla="*/ 1538515 h 3737264"/>
              <a:gd name="connsiteX142" fmla="*/ 4615543 w 11001828"/>
              <a:gd name="connsiteY142" fmla="*/ 1509486 h 3737264"/>
              <a:gd name="connsiteX143" fmla="*/ 4513943 w 11001828"/>
              <a:gd name="connsiteY143" fmla="*/ 1480457 h 3737264"/>
              <a:gd name="connsiteX144" fmla="*/ 4470400 w 11001828"/>
              <a:gd name="connsiteY144" fmla="*/ 1494972 h 3737264"/>
              <a:gd name="connsiteX145" fmla="*/ 4441371 w 11001828"/>
              <a:gd name="connsiteY145" fmla="*/ 1538515 h 3737264"/>
              <a:gd name="connsiteX146" fmla="*/ 4397828 w 11001828"/>
              <a:gd name="connsiteY146" fmla="*/ 1640115 h 3737264"/>
              <a:gd name="connsiteX147" fmla="*/ 4339771 w 11001828"/>
              <a:gd name="connsiteY147" fmla="*/ 1683657 h 3737264"/>
              <a:gd name="connsiteX148" fmla="*/ 4252686 w 11001828"/>
              <a:gd name="connsiteY148" fmla="*/ 1741715 h 3737264"/>
              <a:gd name="connsiteX149" fmla="*/ 4107543 w 11001828"/>
              <a:gd name="connsiteY149" fmla="*/ 1727200 h 3737264"/>
              <a:gd name="connsiteX150" fmla="*/ 4005943 w 11001828"/>
              <a:gd name="connsiteY150" fmla="*/ 1683657 h 3737264"/>
              <a:gd name="connsiteX151" fmla="*/ 3962400 w 11001828"/>
              <a:gd name="connsiteY151" fmla="*/ 1669143 h 3737264"/>
              <a:gd name="connsiteX152" fmla="*/ 3947886 w 11001828"/>
              <a:gd name="connsiteY152" fmla="*/ 1727200 h 3737264"/>
              <a:gd name="connsiteX153" fmla="*/ 3933371 w 11001828"/>
              <a:gd name="connsiteY153" fmla="*/ 1770743 h 3737264"/>
              <a:gd name="connsiteX154" fmla="*/ 3918857 w 11001828"/>
              <a:gd name="connsiteY154" fmla="*/ 1973943 h 3737264"/>
              <a:gd name="connsiteX155" fmla="*/ 3817257 w 11001828"/>
              <a:gd name="connsiteY155" fmla="*/ 2075543 h 3737264"/>
              <a:gd name="connsiteX156" fmla="*/ 3730171 w 11001828"/>
              <a:gd name="connsiteY156" fmla="*/ 2148115 h 3737264"/>
              <a:gd name="connsiteX157" fmla="*/ 3628571 w 11001828"/>
              <a:gd name="connsiteY157" fmla="*/ 2177143 h 3737264"/>
              <a:gd name="connsiteX158" fmla="*/ 3512457 w 11001828"/>
              <a:gd name="connsiteY158" fmla="*/ 2119086 h 3737264"/>
              <a:gd name="connsiteX159" fmla="*/ 3468914 w 11001828"/>
              <a:gd name="connsiteY159" fmla="*/ 2162629 h 3737264"/>
              <a:gd name="connsiteX160" fmla="*/ 3454400 w 11001828"/>
              <a:gd name="connsiteY160" fmla="*/ 2206172 h 3737264"/>
              <a:gd name="connsiteX161" fmla="*/ 3367314 w 11001828"/>
              <a:gd name="connsiteY161" fmla="*/ 2278743 h 3737264"/>
              <a:gd name="connsiteX162" fmla="*/ 3338286 w 11001828"/>
              <a:gd name="connsiteY162" fmla="*/ 2322286 h 3737264"/>
              <a:gd name="connsiteX163" fmla="*/ 3251200 w 11001828"/>
              <a:gd name="connsiteY163" fmla="*/ 2365829 h 3737264"/>
              <a:gd name="connsiteX164" fmla="*/ 3207657 w 11001828"/>
              <a:gd name="connsiteY164" fmla="*/ 2394857 h 3737264"/>
              <a:gd name="connsiteX165" fmla="*/ 3149600 w 11001828"/>
              <a:gd name="connsiteY165" fmla="*/ 2380343 h 3737264"/>
              <a:gd name="connsiteX166" fmla="*/ 3077028 w 11001828"/>
              <a:gd name="connsiteY166" fmla="*/ 2365829 h 3737264"/>
              <a:gd name="connsiteX167" fmla="*/ 3033486 w 11001828"/>
              <a:gd name="connsiteY167" fmla="*/ 2351315 h 3737264"/>
              <a:gd name="connsiteX168" fmla="*/ 2946400 w 11001828"/>
              <a:gd name="connsiteY168" fmla="*/ 2394857 h 3737264"/>
              <a:gd name="connsiteX169" fmla="*/ 2917371 w 11001828"/>
              <a:gd name="connsiteY169" fmla="*/ 2438400 h 3737264"/>
              <a:gd name="connsiteX170" fmla="*/ 2888343 w 11001828"/>
              <a:gd name="connsiteY170" fmla="*/ 2525486 h 3737264"/>
              <a:gd name="connsiteX171" fmla="*/ 2844800 w 11001828"/>
              <a:gd name="connsiteY171" fmla="*/ 2612572 h 3737264"/>
              <a:gd name="connsiteX172" fmla="*/ 2801257 w 11001828"/>
              <a:gd name="connsiteY172" fmla="*/ 2656115 h 3737264"/>
              <a:gd name="connsiteX173" fmla="*/ 2772228 w 11001828"/>
              <a:gd name="connsiteY173" fmla="*/ 2801257 h 3737264"/>
              <a:gd name="connsiteX174" fmla="*/ 2757714 w 11001828"/>
              <a:gd name="connsiteY174" fmla="*/ 2844800 h 3737264"/>
              <a:gd name="connsiteX175" fmla="*/ 2670628 w 11001828"/>
              <a:gd name="connsiteY175" fmla="*/ 2888343 h 3737264"/>
              <a:gd name="connsiteX176" fmla="*/ 2757714 w 11001828"/>
              <a:gd name="connsiteY176" fmla="*/ 2888343 h 3737264"/>
              <a:gd name="connsiteX177" fmla="*/ 3048000 w 11001828"/>
              <a:gd name="connsiteY177" fmla="*/ 2873829 h 3737264"/>
              <a:gd name="connsiteX178" fmla="*/ 3062514 w 11001828"/>
              <a:gd name="connsiteY178" fmla="*/ 2830286 h 3737264"/>
              <a:gd name="connsiteX179" fmla="*/ 3294743 w 11001828"/>
              <a:gd name="connsiteY179" fmla="*/ 2743200 h 3737264"/>
              <a:gd name="connsiteX180" fmla="*/ 3381828 w 11001828"/>
              <a:gd name="connsiteY180" fmla="*/ 2714172 h 3737264"/>
              <a:gd name="connsiteX181" fmla="*/ 3483428 w 11001828"/>
              <a:gd name="connsiteY181" fmla="*/ 2656115 h 3737264"/>
              <a:gd name="connsiteX182" fmla="*/ 3860800 w 11001828"/>
              <a:gd name="connsiteY182" fmla="*/ 2699657 h 3737264"/>
              <a:gd name="connsiteX183" fmla="*/ 3904343 w 11001828"/>
              <a:gd name="connsiteY183" fmla="*/ 2714172 h 3737264"/>
              <a:gd name="connsiteX184" fmla="*/ 3991428 w 11001828"/>
              <a:gd name="connsiteY184" fmla="*/ 2670629 h 3737264"/>
              <a:gd name="connsiteX185" fmla="*/ 4093028 w 11001828"/>
              <a:gd name="connsiteY185" fmla="*/ 2627086 h 3737264"/>
              <a:gd name="connsiteX186" fmla="*/ 4339771 w 11001828"/>
              <a:gd name="connsiteY186" fmla="*/ 2670629 h 3737264"/>
              <a:gd name="connsiteX187" fmla="*/ 4426857 w 11001828"/>
              <a:gd name="connsiteY187" fmla="*/ 2612572 h 3737264"/>
              <a:gd name="connsiteX188" fmla="*/ 4513943 w 11001828"/>
              <a:gd name="connsiteY188" fmla="*/ 2670629 h 3737264"/>
              <a:gd name="connsiteX189" fmla="*/ 4586514 w 11001828"/>
              <a:gd name="connsiteY189" fmla="*/ 2656115 h 3737264"/>
              <a:gd name="connsiteX190" fmla="*/ 4688114 w 11001828"/>
              <a:gd name="connsiteY190" fmla="*/ 2612572 h 3737264"/>
              <a:gd name="connsiteX191" fmla="*/ 4804228 w 11001828"/>
              <a:gd name="connsiteY191" fmla="*/ 2540000 h 3737264"/>
              <a:gd name="connsiteX192" fmla="*/ 4992914 w 11001828"/>
              <a:gd name="connsiteY192" fmla="*/ 2510972 h 3737264"/>
              <a:gd name="connsiteX193" fmla="*/ 5152571 w 11001828"/>
              <a:gd name="connsiteY193" fmla="*/ 2525486 h 3737264"/>
              <a:gd name="connsiteX194" fmla="*/ 5196114 w 11001828"/>
              <a:gd name="connsiteY194" fmla="*/ 2540000 h 3737264"/>
              <a:gd name="connsiteX195" fmla="*/ 5312228 w 11001828"/>
              <a:gd name="connsiteY195" fmla="*/ 2525486 h 3737264"/>
              <a:gd name="connsiteX196" fmla="*/ 5471886 w 11001828"/>
              <a:gd name="connsiteY196" fmla="*/ 2481943 h 3737264"/>
              <a:gd name="connsiteX197" fmla="*/ 5733143 w 11001828"/>
              <a:gd name="connsiteY197" fmla="*/ 2452915 h 3737264"/>
              <a:gd name="connsiteX198" fmla="*/ 5907314 w 11001828"/>
              <a:gd name="connsiteY198" fmla="*/ 2467429 h 3737264"/>
              <a:gd name="connsiteX199" fmla="*/ 5979886 w 11001828"/>
              <a:gd name="connsiteY199" fmla="*/ 2481943 h 3737264"/>
              <a:gd name="connsiteX200" fmla="*/ 6168571 w 11001828"/>
              <a:gd name="connsiteY200" fmla="*/ 2467429 h 3737264"/>
              <a:gd name="connsiteX201" fmla="*/ 6096000 w 11001828"/>
              <a:gd name="connsiteY201" fmla="*/ 2598057 h 3737264"/>
              <a:gd name="connsiteX202" fmla="*/ 6081486 w 11001828"/>
              <a:gd name="connsiteY202" fmla="*/ 2656115 h 3737264"/>
              <a:gd name="connsiteX203" fmla="*/ 6081486 w 11001828"/>
              <a:gd name="connsiteY203" fmla="*/ 2873829 h 3737264"/>
              <a:gd name="connsiteX204" fmla="*/ 6037943 w 11001828"/>
              <a:gd name="connsiteY204" fmla="*/ 2888343 h 3737264"/>
              <a:gd name="connsiteX205" fmla="*/ 5936343 w 11001828"/>
              <a:gd name="connsiteY205" fmla="*/ 2902857 h 3737264"/>
              <a:gd name="connsiteX206" fmla="*/ 5617028 w 11001828"/>
              <a:gd name="connsiteY206" fmla="*/ 2917372 h 3737264"/>
              <a:gd name="connsiteX207" fmla="*/ 5471886 w 11001828"/>
              <a:gd name="connsiteY207" fmla="*/ 2960915 h 3737264"/>
              <a:gd name="connsiteX208" fmla="*/ 5428343 w 11001828"/>
              <a:gd name="connsiteY208" fmla="*/ 2975429 h 3737264"/>
              <a:gd name="connsiteX209" fmla="*/ 5384800 w 11001828"/>
              <a:gd name="connsiteY209" fmla="*/ 2989943 h 3737264"/>
              <a:gd name="connsiteX210" fmla="*/ 5326743 w 11001828"/>
              <a:gd name="connsiteY210" fmla="*/ 2975429 h 3737264"/>
              <a:gd name="connsiteX211" fmla="*/ 5283200 w 11001828"/>
              <a:gd name="connsiteY211" fmla="*/ 2931886 h 3737264"/>
              <a:gd name="connsiteX212" fmla="*/ 5196114 w 11001828"/>
              <a:gd name="connsiteY212" fmla="*/ 2946400 h 3737264"/>
              <a:gd name="connsiteX213" fmla="*/ 5138057 w 11001828"/>
              <a:gd name="connsiteY213" fmla="*/ 2975429 h 3737264"/>
              <a:gd name="connsiteX214" fmla="*/ 5094514 w 11001828"/>
              <a:gd name="connsiteY214" fmla="*/ 3004457 h 3737264"/>
              <a:gd name="connsiteX215" fmla="*/ 5007428 w 11001828"/>
              <a:gd name="connsiteY215" fmla="*/ 3033486 h 3737264"/>
              <a:gd name="connsiteX216" fmla="*/ 4528457 w 11001828"/>
              <a:gd name="connsiteY216" fmla="*/ 3077029 h 3737264"/>
              <a:gd name="connsiteX217" fmla="*/ 4484914 w 11001828"/>
              <a:gd name="connsiteY217" fmla="*/ 3091543 h 3737264"/>
              <a:gd name="connsiteX218" fmla="*/ 4354286 w 11001828"/>
              <a:gd name="connsiteY218" fmla="*/ 3178629 h 3737264"/>
              <a:gd name="connsiteX219" fmla="*/ 4267200 w 11001828"/>
              <a:gd name="connsiteY219" fmla="*/ 3222172 h 3737264"/>
              <a:gd name="connsiteX220" fmla="*/ 4180114 w 11001828"/>
              <a:gd name="connsiteY220" fmla="*/ 3236686 h 3737264"/>
              <a:gd name="connsiteX221" fmla="*/ 4093028 w 11001828"/>
              <a:gd name="connsiteY221" fmla="*/ 3265715 h 3737264"/>
              <a:gd name="connsiteX222" fmla="*/ 3889828 w 11001828"/>
              <a:gd name="connsiteY222" fmla="*/ 3222172 h 3737264"/>
              <a:gd name="connsiteX223" fmla="*/ 3846286 w 11001828"/>
              <a:gd name="connsiteY223" fmla="*/ 3207657 h 3737264"/>
              <a:gd name="connsiteX224" fmla="*/ 3744686 w 11001828"/>
              <a:gd name="connsiteY224" fmla="*/ 3164115 h 3737264"/>
              <a:gd name="connsiteX225" fmla="*/ 3701143 w 11001828"/>
              <a:gd name="connsiteY225" fmla="*/ 3178629 h 3737264"/>
              <a:gd name="connsiteX226" fmla="*/ 3657600 w 11001828"/>
              <a:gd name="connsiteY226" fmla="*/ 3207657 h 3737264"/>
              <a:gd name="connsiteX227" fmla="*/ 3541486 w 11001828"/>
              <a:gd name="connsiteY227" fmla="*/ 3236686 h 3737264"/>
              <a:gd name="connsiteX228" fmla="*/ 3483428 w 11001828"/>
              <a:gd name="connsiteY228" fmla="*/ 3265715 h 3737264"/>
              <a:gd name="connsiteX229" fmla="*/ 3439886 w 11001828"/>
              <a:gd name="connsiteY229" fmla="*/ 3294743 h 3737264"/>
              <a:gd name="connsiteX230" fmla="*/ 3352800 w 11001828"/>
              <a:gd name="connsiteY230" fmla="*/ 3323772 h 3737264"/>
              <a:gd name="connsiteX231" fmla="*/ 3309257 w 11001828"/>
              <a:gd name="connsiteY231" fmla="*/ 3352800 h 3737264"/>
              <a:gd name="connsiteX232" fmla="*/ 3222171 w 11001828"/>
              <a:gd name="connsiteY232" fmla="*/ 3367315 h 3737264"/>
              <a:gd name="connsiteX233" fmla="*/ 3135086 w 11001828"/>
              <a:gd name="connsiteY233" fmla="*/ 3396343 h 3737264"/>
              <a:gd name="connsiteX234" fmla="*/ 2917371 w 11001828"/>
              <a:gd name="connsiteY234" fmla="*/ 3381829 h 3737264"/>
              <a:gd name="connsiteX235" fmla="*/ 2830286 w 11001828"/>
              <a:gd name="connsiteY235" fmla="*/ 3352800 h 3737264"/>
              <a:gd name="connsiteX236" fmla="*/ 2786743 w 11001828"/>
              <a:gd name="connsiteY236" fmla="*/ 3338286 h 3737264"/>
              <a:gd name="connsiteX237" fmla="*/ 2743200 w 11001828"/>
              <a:gd name="connsiteY237" fmla="*/ 3323772 h 3737264"/>
              <a:gd name="connsiteX238" fmla="*/ 2525486 w 11001828"/>
              <a:gd name="connsiteY238" fmla="*/ 3294743 h 3737264"/>
              <a:gd name="connsiteX239" fmla="*/ 2409371 w 11001828"/>
              <a:gd name="connsiteY239" fmla="*/ 3323772 h 3737264"/>
              <a:gd name="connsiteX240" fmla="*/ 2351314 w 11001828"/>
              <a:gd name="connsiteY240" fmla="*/ 3352800 h 3737264"/>
              <a:gd name="connsiteX241" fmla="*/ 2307771 w 11001828"/>
              <a:gd name="connsiteY241" fmla="*/ 3367315 h 3737264"/>
              <a:gd name="connsiteX242" fmla="*/ 2249714 w 11001828"/>
              <a:gd name="connsiteY242" fmla="*/ 3396343 h 3737264"/>
              <a:gd name="connsiteX243" fmla="*/ 2162628 w 11001828"/>
              <a:gd name="connsiteY243" fmla="*/ 3410857 h 3737264"/>
              <a:gd name="connsiteX244" fmla="*/ 2104571 w 11001828"/>
              <a:gd name="connsiteY244" fmla="*/ 3425372 h 3737264"/>
              <a:gd name="connsiteX245" fmla="*/ 2017486 w 11001828"/>
              <a:gd name="connsiteY245" fmla="*/ 3454400 h 3737264"/>
              <a:gd name="connsiteX246" fmla="*/ 1959428 w 11001828"/>
              <a:gd name="connsiteY246" fmla="*/ 3468915 h 3737264"/>
              <a:gd name="connsiteX247" fmla="*/ 1915886 w 11001828"/>
              <a:gd name="connsiteY247" fmla="*/ 3483429 h 3737264"/>
              <a:gd name="connsiteX248" fmla="*/ 1843314 w 11001828"/>
              <a:gd name="connsiteY248" fmla="*/ 3497943 h 3737264"/>
              <a:gd name="connsiteX249" fmla="*/ 1640114 w 11001828"/>
              <a:gd name="connsiteY249" fmla="*/ 3556000 h 3737264"/>
              <a:gd name="connsiteX250" fmla="*/ 1524000 w 11001828"/>
              <a:gd name="connsiteY250" fmla="*/ 3585029 h 3737264"/>
              <a:gd name="connsiteX251" fmla="*/ 1378857 w 11001828"/>
              <a:gd name="connsiteY251" fmla="*/ 3599543 h 3737264"/>
              <a:gd name="connsiteX252" fmla="*/ 1291771 w 11001828"/>
              <a:gd name="connsiteY252" fmla="*/ 3643086 h 3737264"/>
              <a:gd name="connsiteX253" fmla="*/ 1248228 w 11001828"/>
              <a:gd name="connsiteY253" fmla="*/ 3657600 h 3737264"/>
              <a:gd name="connsiteX254" fmla="*/ 1103086 w 11001828"/>
              <a:gd name="connsiteY254" fmla="*/ 3686629 h 3737264"/>
              <a:gd name="connsiteX255" fmla="*/ 740228 w 11001828"/>
              <a:gd name="connsiteY255" fmla="*/ 3672115 h 3737264"/>
              <a:gd name="connsiteX256" fmla="*/ 653143 w 11001828"/>
              <a:gd name="connsiteY256" fmla="*/ 3657600 h 3737264"/>
              <a:gd name="connsiteX257" fmla="*/ 508000 w 11001828"/>
              <a:gd name="connsiteY257" fmla="*/ 3672115 h 3737264"/>
              <a:gd name="connsiteX258" fmla="*/ 420914 w 11001828"/>
              <a:gd name="connsiteY258" fmla="*/ 3701143 h 3737264"/>
              <a:gd name="connsiteX259" fmla="*/ 304800 w 11001828"/>
              <a:gd name="connsiteY259" fmla="*/ 3730172 h 3737264"/>
              <a:gd name="connsiteX260" fmla="*/ 101600 w 11001828"/>
              <a:gd name="connsiteY260" fmla="*/ 3715657 h 3737264"/>
              <a:gd name="connsiteX261" fmla="*/ 116114 w 11001828"/>
              <a:gd name="connsiteY261" fmla="*/ 3585029 h 3737264"/>
              <a:gd name="connsiteX262" fmla="*/ 87086 w 11001828"/>
              <a:gd name="connsiteY262" fmla="*/ 3338286 h 3737264"/>
              <a:gd name="connsiteX263" fmla="*/ 72571 w 11001828"/>
              <a:gd name="connsiteY263" fmla="*/ 3265715 h 3737264"/>
              <a:gd name="connsiteX264" fmla="*/ 43543 w 11001828"/>
              <a:gd name="connsiteY264" fmla="*/ 3207657 h 3737264"/>
              <a:gd name="connsiteX265" fmla="*/ 29028 w 11001828"/>
              <a:gd name="connsiteY265" fmla="*/ 3077029 h 3737264"/>
              <a:gd name="connsiteX266" fmla="*/ 14514 w 11001828"/>
              <a:gd name="connsiteY266" fmla="*/ 3018972 h 3737264"/>
              <a:gd name="connsiteX267" fmla="*/ 0 w 11001828"/>
              <a:gd name="connsiteY267" fmla="*/ 2685143 h 3737264"/>
              <a:gd name="connsiteX268" fmla="*/ 304800 w 11001828"/>
              <a:gd name="connsiteY268" fmla="*/ 2656115 h 3737264"/>
              <a:gd name="connsiteX269" fmla="*/ 769257 w 11001828"/>
              <a:gd name="connsiteY269" fmla="*/ 2641600 h 3737264"/>
              <a:gd name="connsiteX270" fmla="*/ 870857 w 11001828"/>
              <a:gd name="connsiteY270" fmla="*/ 2583543 h 3737264"/>
              <a:gd name="connsiteX271" fmla="*/ 957943 w 11001828"/>
              <a:gd name="connsiteY271" fmla="*/ 2525486 h 3737264"/>
              <a:gd name="connsiteX272" fmla="*/ 1204686 w 11001828"/>
              <a:gd name="connsiteY272" fmla="*/ 2510972 h 3737264"/>
              <a:gd name="connsiteX273" fmla="*/ 1320800 w 11001828"/>
              <a:gd name="connsiteY273" fmla="*/ 2496457 h 3737264"/>
              <a:gd name="connsiteX274" fmla="*/ 1364343 w 11001828"/>
              <a:gd name="connsiteY274" fmla="*/ 2481943 h 3737264"/>
              <a:gd name="connsiteX275" fmla="*/ 1436914 w 11001828"/>
              <a:gd name="connsiteY275" fmla="*/ 2467429 h 3737264"/>
              <a:gd name="connsiteX276" fmla="*/ 1480457 w 11001828"/>
              <a:gd name="connsiteY276" fmla="*/ 2452915 h 3737264"/>
              <a:gd name="connsiteX277" fmla="*/ 1582057 w 11001828"/>
              <a:gd name="connsiteY277" fmla="*/ 2423886 h 3737264"/>
              <a:gd name="connsiteX278" fmla="*/ 1625600 w 11001828"/>
              <a:gd name="connsiteY278" fmla="*/ 2394857 h 3737264"/>
              <a:gd name="connsiteX279" fmla="*/ 1756228 w 11001828"/>
              <a:gd name="connsiteY279" fmla="*/ 2220686 h 3737264"/>
              <a:gd name="connsiteX280" fmla="*/ 1814286 w 11001828"/>
              <a:gd name="connsiteY280" fmla="*/ 2191657 h 3737264"/>
              <a:gd name="connsiteX281" fmla="*/ 1915886 w 11001828"/>
              <a:gd name="connsiteY281" fmla="*/ 2090057 h 3737264"/>
              <a:gd name="connsiteX282" fmla="*/ 1930400 w 11001828"/>
              <a:gd name="connsiteY282" fmla="*/ 2032000 h 3737264"/>
              <a:gd name="connsiteX283" fmla="*/ 1944914 w 11001828"/>
              <a:gd name="connsiteY283" fmla="*/ 1814286 h 3737264"/>
              <a:gd name="connsiteX284" fmla="*/ 1973943 w 11001828"/>
              <a:gd name="connsiteY284" fmla="*/ 1770743 h 3737264"/>
              <a:gd name="connsiteX285" fmla="*/ 2032000 w 11001828"/>
              <a:gd name="connsiteY285" fmla="*/ 1683657 h 3737264"/>
              <a:gd name="connsiteX286" fmla="*/ 2046514 w 11001828"/>
              <a:gd name="connsiteY286" fmla="*/ 1640115 h 3737264"/>
              <a:gd name="connsiteX287" fmla="*/ 2104571 w 11001828"/>
              <a:gd name="connsiteY287" fmla="*/ 1553029 h 3737264"/>
              <a:gd name="connsiteX288" fmla="*/ 2191657 w 11001828"/>
              <a:gd name="connsiteY288" fmla="*/ 1465943 h 3737264"/>
              <a:gd name="connsiteX289" fmla="*/ 2278743 w 11001828"/>
              <a:gd name="connsiteY289" fmla="*/ 1422400 h 3737264"/>
              <a:gd name="connsiteX290" fmla="*/ 2322286 w 11001828"/>
              <a:gd name="connsiteY290" fmla="*/ 1393372 h 3737264"/>
              <a:gd name="connsiteX291" fmla="*/ 2438400 w 11001828"/>
              <a:gd name="connsiteY291" fmla="*/ 1364343 h 3737264"/>
              <a:gd name="connsiteX292" fmla="*/ 2525486 w 11001828"/>
              <a:gd name="connsiteY292" fmla="*/ 1378857 h 3737264"/>
              <a:gd name="connsiteX293" fmla="*/ 2569028 w 11001828"/>
              <a:gd name="connsiteY293" fmla="*/ 1407886 h 3737264"/>
              <a:gd name="connsiteX294" fmla="*/ 2627086 w 11001828"/>
              <a:gd name="connsiteY294" fmla="*/ 1422400 h 3737264"/>
              <a:gd name="connsiteX295" fmla="*/ 2670628 w 11001828"/>
              <a:gd name="connsiteY295" fmla="*/ 1451429 h 3737264"/>
              <a:gd name="connsiteX296" fmla="*/ 2801257 w 11001828"/>
              <a:gd name="connsiteY296" fmla="*/ 1349829 h 3737264"/>
              <a:gd name="connsiteX297" fmla="*/ 2859314 w 11001828"/>
              <a:gd name="connsiteY297" fmla="*/ 1320800 h 3737264"/>
              <a:gd name="connsiteX298" fmla="*/ 2917371 w 11001828"/>
              <a:gd name="connsiteY298" fmla="*/ 1277257 h 3737264"/>
              <a:gd name="connsiteX299" fmla="*/ 3077028 w 11001828"/>
              <a:gd name="connsiteY299" fmla="*/ 1190172 h 3737264"/>
              <a:gd name="connsiteX300" fmla="*/ 3164114 w 11001828"/>
              <a:gd name="connsiteY300" fmla="*/ 1161143 h 3737264"/>
              <a:gd name="connsiteX301" fmla="*/ 3526971 w 11001828"/>
              <a:gd name="connsiteY301" fmla="*/ 1175657 h 3737264"/>
              <a:gd name="connsiteX302" fmla="*/ 3570514 w 11001828"/>
              <a:gd name="connsiteY302" fmla="*/ 1204686 h 3737264"/>
              <a:gd name="connsiteX303" fmla="*/ 3628571 w 11001828"/>
              <a:gd name="connsiteY303" fmla="*/ 1233715 h 3737264"/>
              <a:gd name="connsiteX304" fmla="*/ 3715657 w 11001828"/>
              <a:gd name="connsiteY304" fmla="*/ 1262743 h 3737264"/>
              <a:gd name="connsiteX305" fmla="*/ 3889828 w 11001828"/>
              <a:gd name="connsiteY305" fmla="*/ 1219200 h 3737264"/>
              <a:gd name="connsiteX306" fmla="*/ 3933371 w 11001828"/>
              <a:gd name="connsiteY306" fmla="*/ 1204686 h 3737264"/>
              <a:gd name="connsiteX307" fmla="*/ 3976914 w 11001828"/>
              <a:gd name="connsiteY307" fmla="*/ 1190172 h 3737264"/>
              <a:gd name="connsiteX308" fmla="*/ 4049486 w 11001828"/>
              <a:gd name="connsiteY308" fmla="*/ 1132115 h 3737264"/>
              <a:gd name="connsiteX309" fmla="*/ 4107543 w 11001828"/>
              <a:gd name="connsiteY309" fmla="*/ 1059543 h 3737264"/>
              <a:gd name="connsiteX310" fmla="*/ 4151086 w 11001828"/>
              <a:gd name="connsiteY310" fmla="*/ 1030515 h 3737264"/>
              <a:gd name="connsiteX311" fmla="*/ 4194628 w 11001828"/>
              <a:gd name="connsiteY311" fmla="*/ 972457 h 3737264"/>
              <a:gd name="connsiteX312" fmla="*/ 4281714 w 11001828"/>
              <a:gd name="connsiteY312" fmla="*/ 928915 h 3737264"/>
              <a:gd name="connsiteX313" fmla="*/ 4368800 w 11001828"/>
              <a:gd name="connsiteY313" fmla="*/ 914400 h 3737264"/>
              <a:gd name="connsiteX314" fmla="*/ 4601028 w 11001828"/>
              <a:gd name="connsiteY314" fmla="*/ 899886 h 3737264"/>
              <a:gd name="connsiteX315" fmla="*/ 4644571 w 11001828"/>
              <a:gd name="connsiteY315" fmla="*/ 885372 h 3737264"/>
              <a:gd name="connsiteX316" fmla="*/ 4862286 w 11001828"/>
              <a:gd name="connsiteY316" fmla="*/ 870857 h 3737264"/>
              <a:gd name="connsiteX317" fmla="*/ 4862286 w 11001828"/>
              <a:gd name="connsiteY317" fmla="*/ 870857 h 373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</a:cxnLst>
            <a:rect l="l" t="t" r="r" b="b"/>
            <a:pathLst>
              <a:path w="11001828" h="3737264">
                <a:moveTo>
                  <a:pt x="4746171" y="943429"/>
                </a:moveTo>
                <a:lnTo>
                  <a:pt x="4746171" y="943429"/>
                </a:lnTo>
                <a:cubicBezTo>
                  <a:pt x="4789714" y="938591"/>
                  <a:pt x="4833585" y="936118"/>
                  <a:pt x="4876800" y="928915"/>
                </a:cubicBezTo>
                <a:cubicBezTo>
                  <a:pt x="4891891" y="926400"/>
                  <a:pt x="4905500" y="918111"/>
                  <a:pt x="4920343" y="914400"/>
                </a:cubicBezTo>
                <a:cubicBezTo>
                  <a:pt x="4944276" y="908417"/>
                  <a:pt x="4968981" y="905869"/>
                  <a:pt x="4992914" y="899886"/>
                </a:cubicBezTo>
                <a:cubicBezTo>
                  <a:pt x="5007757" y="896175"/>
                  <a:pt x="5021522" y="888691"/>
                  <a:pt x="5036457" y="885372"/>
                </a:cubicBezTo>
                <a:cubicBezTo>
                  <a:pt x="5189723" y="851313"/>
                  <a:pt x="5069064" y="889016"/>
                  <a:pt x="5167086" y="856343"/>
                </a:cubicBezTo>
                <a:cubicBezTo>
                  <a:pt x="5181600" y="861181"/>
                  <a:pt x="5195329" y="870857"/>
                  <a:pt x="5210628" y="870857"/>
                </a:cubicBezTo>
                <a:cubicBezTo>
                  <a:pt x="5228855" y="870857"/>
                  <a:pt x="5291693" y="848674"/>
                  <a:pt x="5312228" y="841829"/>
                </a:cubicBezTo>
                <a:cubicBezTo>
                  <a:pt x="5410602" y="776245"/>
                  <a:pt x="5288427" y="848321"/>
                  <a:pt x="5471886" y="798286"/>
                </a:cubicBezTo>
                <a:cubicBezTo>
                  <a:pt x="5488715" y="793696"/>
                  <a:pt x="5499826" y="777058"/>
                  <a:pt x="5515428" y="769257"/>
                </a:cubicBezTo>
                <a:cubicBezTo>
                  <a:pt x="5529112" y="762415"/>
                  <a:pt x="5545287" y="761585"/>
                  <a:pt x="5558971" y="754743"/>
                </a:cubicBezTo>
                <a:cubicBezTo>
                  <a:pt x="5671525" y="698467"/>
                  <a:pt x="5536603" y="747686"/>
                  <a:pt x="5646057" y="711200"/>
                </a:cubicBezTo>
                <a:cubicBezTo>
                  <a:pt x="5660571" y="696686"/>
                  <a:pt x="5671241" y="676837"/>
                  <a:pt x="5689600" y="667657"/>
                </a:cubicBezTo>
                <a:cubicBezTo>
                  <a:pt x="5711665" y="656625"/>
                  <a:pt x="5738238" y="659126"/>
                  <a:pt x="5762171" y="653143"/>
                </a:cubicBezTo>
                <a:cubicBezTo>
                  <a:pt x="5777014" y="649432"/>
                  <a:pt x="5791200" y="643467"/>
                  <a:pt x="5805714" y="638629"/>
                </a:cubicBezTo>
                <a:cubicBezTo>
                  <a:pt x="5873447" y="643467"/>
                  <a:pt x="5941759" y="643070"/>
                  <a:pt x="6008914" y="653143"/>
                </a:cubicBezTo>
                <a:cubicBezTo>
                  <a:pt x="6039174" y="657682"/>
                  <a:pt x="6096000" y="682172"/>
                  <a:pt x="6096000" y="682172"/>
                </a:cubicBezTo>
                <a:cubicBezTo>
                  <a:pt x="6168571" y="677334"/>
                  <a:pt x="6241971" y="679614"/>
                  <a:pt x="6313714" y="667657"/>
                </a:cubicBezTo>
                <a:cubicBezTo>
                  <a:pt x="6330921" y="664789"/>
                  <a:pt x="6341223" y="645500"/>
                  <a:pt x="6357257" y="638629"/>
                </a:cubicBezTo>
                <a:cubicBezTo>
                  <a:pt x="6375592" y="630771"/>
                  <a:pt x="6396207" y="629847"/>
                  <a:pt x="6415314" y="624115"/>
                </a:cubicBezTo>
                <a:cubicBezTo>
                  <a:pt x="6444622" y="615322"/>
                  <a:pt x="6472715" y="602507"/>
                  <a:pt x="6502400" y="595086"/>
                </a:cubicBezTo>
                <a:cubicBezTo>
                  <a:pt x="6521752" y="590248"/>
                  <a:pt x="6540984" y="584899"/>
                  <a:pt x="6560457" y="580572"/>
                </a:cubicBezTo>
                <a:cubicBezTo>
                  <a:pt x="6584539" y="575220"/>
                  <a:pt x="6609095" y="572040"/>
                  <a:pt x="6633028" y="566057"/>
                </a:cubicBezTo>
                <a:cubicBezTo>
                  <a:pt x="6647871" y="562346"/>
                  <a:pt x="6662057" y="556381"/>
                  <a:pt x="6676571" y="551543"/>
                </a:cubicBezTo>
                <a:cubicBezTo>
                  <a:pt x="6739466" y="556381"/>
                  <a:pt x="6802948" y="556219"/>
                  <a:pt x="6865257" y="566057"/>
                </a:cubicBezTo>
                <a:cubicBezTo>
                  <a:pt x="6895481" y="570829"/>
                  <a:pt x="6952343" y="595086"/>
                  <a:pt x="6952343" y="595086"/>
                </a:cubicBezTo>
                <a:cubicBezTo>
                  <a:pt x="7020076" y="590248"/>
                  <a:pt x="7088388" y="590645"/>
                  <a:pt x="7155543" y="580572"/>
                </a:cubicBezTo>
                <a:cubicBezTo>
                  <a:pt x="7185803" y="576033"/>
                  <a:pt x="7212943" y="558964"/>
                  <a:pt x="7242628" y="551543"/>
                </a:cubicBezTo>
                <a:cubicBezTo>
                  <a:pt x="7315528" y="533319"/>
                  <a:pt x="7281761" y="543337"/>
                  <a:pt x="7344228" y="522515"/>
                </a:cubicBezTo>
                <a:cubicBezTo>
                  <a:pt x="7413230" y="476513"/>
                  <a:pt x="7371223" y="499002"/>
                  <a:pt x="7474857" y="464457"/>
                </a:cubicBezTo>
                <a:lnTo>
                  <a:pt x="7518400" y="449943"/>
                </a:lnTo>
                <a:cubicBezTo>
                  <a:pt x="7557105" y="454781"/>
                  <a:pt x="7596039" y="458044"/>
                  <a:pt x="7634514" y="464457"/>
                </a:cubicBezTo>
                <a:cubicBezTo>
                  <a:pt x="7654191" y="467736"/>
                  <a:pt x="7672623" y="478972"/>
                  <a:pt x="7692571" y="478972"/>
                </a:cubicBezTo>
                <a:cubicBezTo>
                  <a:pt x="7774961" y="478972"/>
                  <a:pt x="7857066" y="469295"/>
                  <a:pt x="7939314" y="464457"/>
                </a:cubicBezTo>
                <a:cubicBezTo>
                  <a:pt x="7953828" y="454781"/>
                  <a:pt x="7967255" y="443230"/>
                  <a:pt x="7982857" y="435429"/>
                </a:cubicBezTo>
                <a:cubicBezTo>
                  <a:pt x="8039152" y="407282"/>
                  <a:pt x="8055312" y="425045"/>
                  <a:pt x="8128000" y="435429"/>
                </a:cubicBezTo>
                <a:cubicBezTo>
                  <a:pt x="8142514" y="440267"/>
                  <a:pt x="8156244" y="449943"/>
                  <a:pt x="8171543" y="449943"/>
                </a:cubicBezTo>
                <a:cubicBezTo>
                  <a:pt x="8225193" y="449943"/>
                  <a:pt x="8209701" y="421078"/>
                  <a:pt x="8258628" y="406400"/>
                </a:cubicBezTo>
                <a:cubicBezTo>
                  <a:pt x="8291396" y="396570"/>
                  <a:pt x="8326361" y="396724"/>
                  <a:pt x="8360228" y="391886"/>
                </a:cubicBezTo>
                <a:cubicBezTo>
                  <a:pt x="8465036" y="356951"/>
                  <a:pt x="8340437" y="391886"/>
                  <a:pt x="8548914" y="391886"/>
                </a:cubicBezTo>
                <a:cubicBezTo>
                  <a:pt x="8669963" y="391886"/>
                  <a:pt x="8790819" y="382210"/>
                  <a:pt x="8911771" y="377372"/>
                </a:cubicBezTo>
                <a:cubicBezTo>
                  <a:pt x="8904332" y="340175"/>
                  <a:pt x="8883208" y="296961"/>
                  <a:pt x="8911771" y="261257"/>
                </a:cubicBezTo>
                <a:cubicBezTo>
                  <a:pt x="8922668" y="247636"/>
                  <a:pt x="8940800" y="241905"/>
                  <a:pt x="8955314" y="232229"/>
                </a:cubicBezTo>
                <a:cubicBezTo>
                  <a:pt x="8969828" y="237067"/>
                  <a:pt x="8984014" y="243032"/>
                  <a:pt x="8998857" y="246743"/>
                </a:cubicBezTo>
                <a:cubicBezTo>
                  <a:pt x="9022790" y="252726"/>
                  <a:pt x="9049363" y="250225"/>
                  <a:pt x="9071428" y="261257"/>
                </a:cubicBezTo>
                <a:cubicBezTo>
                  <a:pt x="9089787" y="270437"/>
                  <a:pt x="9098268" y="292869"/>
                  <a:pt x="9114971" y="304800"/>
                </a:cubicBezTo>
                <a:cubicBezTo>
                  <a:pt x="9132577" y="317376"/>
                  <a:pt x="9154242" y="323094"/>
                  <a:pt x="9173028" y="333829"/>
                </a:cubicBezTo>
                <a:cubicBezTo>
                  <a:pt x="9251809" y="378846"/>
                  <a:pt x="9180282" y="350760"/>
                  <a:pt x="9260114" y="377372"/>
                </a:cubicBezTo>
                <a:cubicBezTo>
                  <a:pt x="9369568" y="340886"/>
                  <a:pt x="9234646" y="390105"/>
                  <a:pt x="9347200" y="333829"/>
                </a:cubicBezTo>
                <a:cubicBezTo>
                  <a:pt x="9380375" y="317242"/>
                  <a:pt x="9430195" y="313080"/>
                  <a:pt x="9463314" y="304800"/>
                </a:cubicBezTo>
                <a:cubicBezTo>
                  <a:pt x="9478157" y="301089"/>
                  <a:pt x="9492343" y="295124"/>
                  <a:pt x="9506857" y="290286"/>
                </a:cubicBezTo>
                <a:cubicBezTo>
                  <a:pt x="9521371" y="280610"/>
                  <a:pt x="9539503" y="274879"/>
                  <a:pt x="9550400" y="261257"/>
                </a:cubicBezTo>
                <a:cubicBezTo>
                  <a:pt x="9606698" y="190885"/>
                  <a:pt x="9513453" y="234869"/>
                  <a:pt x="9608457" y="203200"/>
                </a:cubicBezTo>
                <a:cubicBezTo>
                  <a:pt x="9691040" y="219718"/>
                  <a:pt x="9730718" y="235018"/>
                  <a:pt x="9826171" y="203200"/>
                </a:cubicBezTo>
                <a:cubicBezTo>
                  <a:pt x="9842720" y="197684"/>
                  <a:pt x="9844032" y="173058"/>
                  <a:pt x="9855200" y="159657"/>
                </a:cubicBezTo>
                <a:cubicBezTo>
                  <a:pt x="9948324" y="47910"/>
                  <a:pt x="9855704" y="180675"/>
                  <a:pt x="9927771" y="72572"/>
                </a:cubicBezTo>
                <a:cubicBezTo>
                  <a:pt x="10184190" y="77410"/>
                  <a:pt x="10440739" y="96578"/>
                  <a:pt x="10697028" y="87086"/>
                </a:cubicBezTo>
                <a:cubicBezTo>
                  <a:pt x="10712317" y="86520"/>
                  <a:pt x="10701748" y="55296"/>
                  <a:pt x="10711543" y="43543"/>
                </a:cubicBezTo>
                <a:cubicBezTo>
                  <a:pt x="10727029" y="24959"/>
                  <a:pt x="10750248" y="14514"/>
                  <a:pt x="10769600" y="0"/>
                </a:cubicBezTo>
                <a:cubicBezTo>
                  <a:pt x="10798629" y="4838"/>
                  <a:pt x="10828767" y="5209"/>
                  <a:pt x="10856686" y="14515"/>
                </a:cubicBezTo>
                <a:cubicBezTo>
                  <a:pt x="10873234" y="20031"/>
                  <a:pt x="10887893" y="31208"/>
                  <a:pt x="10900228" y="43543"/>
                </a:cubicBezTo>
                <a:cubicBezTo>
                  <a:pt x="10929215" y="72530"/>
                  <a:pt x="10944426" y="125007"/>
                  <a:pt x="10958286" y="159657"/>
                </a:cubicBezTo>
                <a:cubicBezTo>
                  <a:pt x="10963124" y="188686"/>
                  <a:pt x="10966416" y="218015"/>
                  <a:pt x="10972800" y="246743"/>
                </a:cubicBezTo>
                <a:cubicBezTo>
                  <a:pt x="10976119" y="261678"/>
                  <a:pt x="10985989" y="275044"/>
                  <a:pt x="10987314" y="290286"/>
                </a:cubicBezTo>
                <a:cubicBezTo>
                  <a:pt x="10995707" y="386805"/>
                  <a:pt x="10996990" y="483810"/>
                  <a:pt x="11001828" y="580572"/>
                </a:cubicBezTo>
                <a:cubicBezTo>
                  <a:pt x="10992152" y="667658"/>
                  <a:pt x="11011985" y="763458"/>
                  <a:pt x="10972800" y="841829"/>
                </a:cubicBezTo>
                <a:cubicBezTo>
                  <a:pt x="10954958" y="877513"/>
                  <a:pt x="10856686" y="870857"/>
                  <a:pt x="10856686" y="870857"/>
                </a:cubicBezTo>
                <a:cubicBezTo>
                  <a:pt x="10798629" y="866019"/>
                  <a:pt x="10739641" y="867768"/>
                  <a:pt x="10682514" y="856343"/>
                </a:cubicBezTo>
                <a:cubicBezTo>
                  <a:pt x="10665409" y="852922"/>
                  <a:pt x="10654117" y="835970"/>
                  <a:pt x="10638971" y="827315"/>
                </a:cubicBezTo>
                <a:cubicBezTo>
                  <a:pt x="10620185" y="816580"/>
                  <a:pt x="10599700" y="809021"/>
                  <a:pt x="10580914" y="798286"/>
                </a:cubicBezTo>
                <a:cubicBezTo>
                  <a:pt x="10565768" y="789631"/>
                  <a:pt x="10553765" y="775218"/>
                  <a:pt x="10537371" y="769257"/>
                </a:cubicBezTo>
                <a:cubicBezTo>
                  <a:pt x="10464917" y="742910"/>
                  <a:pt x="10394854" y="736457"/>
                  <a:pt x="10319657" y="725715"/>
                </a:cubicBezTo>
                <a:lnTo>
                  <a:pt x="10174514" y="740229"/>
                </a:lnTo>
                <a:cubicBezTo>
                  <a:pt x="10116495" y="745503"/>
                  <a:pt x="10056476" y="739151"/>
                  <a:pt x="10000343" y="754743"/>
                </a:cubicBezTo>
                <a:cubicBezTo>
                  <a:pt x="9966728" y="764081"/>
                  <a:pt x="9942286" y="793448"/>
                  <a:pt x="9913257" y="812800"/>
                </a:cubicBezTo>
                <a:cubicBezTo>
                  <a:pt x="9851709" y="853832"/>
                  <a:pt x="9885320" y="834026"/>
                  <a:pt x="9811657" y="870857"/>
                </a:cubicBezTo>
                <a:cubicBezTo>
                  <a:pt x="9801981" y="899886"/>
                  <a:pt x="9808088" y="940969"/>
                  <a:pt x="9782628" y="957943"/>
                </a:cubicBezTo>
                <a:cubicBezTo>
                  <a:pt x="9768114" y="967619"/>
                  <a:pt x="9755119" y="980101"/>
                  <a:pt x="9739086" y="986972"/>
                </a:cubicBezTo>
                <a:cubicBezTo>
                  <a:pt x="9720751" y="994830"/>
                  <a:pt x="9700209" y="996006"/>
                  <a:pt x="9681028" y="1001486"/>
                </a:cubicBezTo>
                <a:cubicBezTo>
                  <a:pt x="9580976" y="1030072"/>
                  <a:pt x="9707574" y="1004318"/>
                  <a:pt x="9550400" y="1030515"/>
                </a:cubicBezTo>
                <a:cubicBezTo>
                  <a:pt x="9492343" y="1025677"/>
                  <a:pt x="9433976" y="1023700"/>
                  <a:pt x="9376228" y="1016000"/>
                </a:cubicBezTo>
                <a:cubicBezTo>
                  <a:pt x="9361063" y="1013978"/>
                  <a:pt x="9343504" y="1012304"/>
                  <a:pt x="9332686" y="1001486"/>
                </a:cubicBezTo>
                <a:cubicBezTo>
                  <a:pt x="9321868" y="990668"/>
                  <a:pt x="9327729" y="969890"/>
                  <a:pt x="9318171" y="957943"/>
                </a:cubicBezTo>
                <a:cubicBezTo>
                  <a:pt x="9307274" y="944322"/>
                  <a:pt x="9288029" y="940082"/>
                  <a:pt x="9274628" y="928915"/>
                </a:cubicBezTo>
                <a:cubicBezTo>
                  <a:pt x="9258859" y="915774"/>
                  <a:pt x="9245600" y="899886"/>
                  <a:pt x="9231086" y="885372"/>
                </a:cubicBezTo>
                <a:cubicBezTo>
                  <a:pt x="9127551" y="919883"/>
                  <a:pt x="9252723" y="870948"/>
                  <a:pt x="9144000" y="943429"/>
                </a:cubicBezTo>
                <a:cubicBezTo>
                  <a:pt x="9131270" y="951916"/>
                  <a:pt x="9114971" y="953105"/>
                  <a:pt x="9100457" y="957943"/>
                </a:cubicBezTo>
                <a:cubicBezTo>
                  <a:pt x="8968324" y="913900"/>
                  <a:pt x="9177025" y="981465"/>
                  <a:pt x="8984343" y="928915"/>
                </a:cubicBezTo>
                <a:cubicBezTo>
                  <a:pt x="8954822" y="920864"/>
                  <a:pt x="8897257" y="899886"/>
                  <a:pt x="8897257" y="899886"/>
                </a:cubicBezTo>
                <a:cubicBezTo>
                  <a:pt x="8863803" y="905462"/>
                  <a:pt x="8802362" y="911048"/>
                  <a:pt x="8766628" y="928915"/>
                </a:cubicBezTo>
                <a:cubicBezTo>
                  <a:pt x="8654091" y="985184"/>
                  <a:pt x="8788984" y="935978"/>
                  <a:pt x="8679543" y="972457"/>
                </a:cubicBezTo>
                <a:cubicBezTo>
                  <a:pt x="8665029" y="982133"/>
                  <a:pt x="8651146" y="992831"/>
                  <a:pt x="8636000" y="1001486"/>
                </a:cubicBezTo>
                <a:cubicBezTo>
                  <a:pt x="8526455" y="1064084"/>
                  <a:pt x="8535427" y="1033172"/>
                  <a:pt x="8345714" y="1045029"/>
                </a:cubicBezTo>
                <a:cubicBezTo>
                  <a:pt x="8316685" y="1049867"/>
                  <a:pt x="8287178" y="1052405"/>
                  <a:pt x="8258628" y="1059543"/>
                </a:cubicBezTo>
                <a:cubicBezTo>
                  <a:pt x="8228943" y="1066964"/>
                  <a:pt x="8171543" y="1088572"/>
                  <a:pt x="8171543" y="1088572"/>
                </a:cubicBezTo>
                <a:cubicBezTo>
                  <a:pt x="8147352" y="1083734"/>
                  <a:pt x="8122375" y="1081858"/>
                  <a:pt x="8098971" y="1074057"/>
                </a:cubicBezTo>
                <a:cubicBezTo>
                  <a:pt x="8078445" y="1067215"/>
                  <a:pt x="8060801" y="1053552"/>
                  <a:pt x="8040914" y="1045029"/>
                </a:cubicBezTo>
                <a:cubicBezTo>
                  <a:pt x="8026852" y="1039002"/>
                  <a:pt x="8011885" y="1035353"/>
                  <a:pt x="7997371" y="1030515"/>
                </a:cubicBezTo>
                <a:cubicBezTo>
                  <a:pt x="7982857" y="1035353"/>
                  <a:pt x="7966558" y="1036542"/>
                  <a:pt x="7953828" y="1045029"/>
                </a:cubicBezTo>
                <a:cubicBezTo>
                  <a:pt x="7936749" y="1056415"/>
                  <a:pt x="7930687" y="1086305"/>
                  <a:pt x="7910286" y="1088572"/>
                </a:cubicBezTo>
                <a:cubicBezTo>
                  <a:pt x="7837998" y="1096604"/>
                  <a:pt x="7765143" y="1078895"/>
                  <a:pt x="7692571" y="1074057"/>
                </a:cubicBezTo>
                <a:cubicBezTo>
                  <a:pt x="7678057" y="1069219"/>
                  <a:pt x="7662712" y="1066385"/>
                  <a:pt x="7649028" y="1059543"/>
                </a:cubicBezTo>
                <a:cubicBezTo>
                  <a:pt x="7536475" y="1003267"/>
                  <a:pt x="7671398" y="1052487"/>
                  <a:pt x="7561943" y="1016000"/>
                </a:cubicBezTo>
                <a:cubicBezTo>
                  <a:pt x="7532914" y="1020838"/>
                  <a:pt x="7502776" y="1021209"/>
                  <a:pt x="7474857" y="1030515"/>
                </a:cubicBezTo>
                <a:cubicBezTo>
                  <a:pt x="7458308" y="1036031"/>
                  <a:pt x="7448544" y="1056822"/>
                  <a:pt x="7431314" y="1059543"/>
                </a:cubicBezTo>
                <a:cubicBezTo>
                  <a:pt x="7354703" y="1071639"/>
                  <a:pt x="7276495" y="1069219"/>
                  <a:pt x="7199086" y="1074057"/>
                </a:cubicBezTo>
                <a:cubicBezTo>
                  <a:pt x="7189410" y="1088571"/>
                  <a:pt x="7184850" y="1108355"/>
                  <a:pt x="7170057" y="1117600"/>
                </a:cubicBezTo>
                <a:cubicBezTo>
                  <a:pt x="7144109" y="1133817"/>
                  <a:pt x="7112000" y="1136953"/>
                  <a:pt x="7082971" y="1146629"/>
                </a:cubicBezTo>
                <a:cubicBezTo>
                  <a:pt x="6993304" y="1176518"/>
                  <a:pt x="7054642" y="1159622"/>
                  <a:pt x="6894286" y="1175657"/>
                </a:cubicBezTo>
                <a:cubicBezTo>
                  <a:pt x="6870095" y="1170819"/>
                  <a:pt x="6845796" y="1166494"/>
                  <a:pt x="6821714" y="1161143"/>
                </a:cubicBezTo>
                <a:cubicBezTo>
                  <a:pt x="6802241" y="1156816"/>
                  <a:pt x="6783451" y="1149103"/>
                  <a:pt x="6763657" y="1146629"/>
                </a:cubicBezTo>
                <a:cubicBezTo>
                  <a:pt x="6705849" y="1139403"/>
                  <a:pt x="6647543" y="1136953"/>
                  <a:pt x="6589486" y="1132115"/>
                </a:cubicBezTo>
                <a:cubicBezTo>
                  <a:pt x="6574972" y="1127277"/>
                  <a:pt x="6561243" y="1117600"/>
                  <a:pt x="6545943" y="1117600"/>
                </a:cubicBezTo>
                <a:cubicBezTo>
                  <a:pt x="6536645" y="1117600"/>
                  <a:pt x="6458030" y="1139786"/>
                  <a:pt x="6444343" y="1146629"/>
                </a:cubicBezTo>
                <a:cubicBezTo>
                  <a:pt x="6428741" y="1154430"/>
                  <a:pt x="6416402" y="1167856"/>
                  <a:pt x="6400800" y="1175657"/>
                </a:cubicBezTo>
                <a:cubicBezTo>
                  <a:pt x="6387116" y="1182499"/>
                  <a:pt x="6371771" y="1185334"/>
                  <a:pt x="6357257" y="1190172"/>
                </a:cubicBezTo>
                <a:cubicBezTo>
                  <a:pt x="6342743" y="1180496"/>
                  <a:pt x="6326049" y="1173478"/>
                  <a:pt x="6313714" y="1161143"/>
                </a:cubicBezTo>
                <a:cubicBezTo>
                  <a:pt x="6285579" y="1133008"/>
                  <a:pt x="6281976" y="1109470"/>
                  <a:pt x="6270171" y="1074057"/>
                </a:cubicBezTo>
                <a:cubicBezTo>
                  <a:pt x="6255657" y="1078895"/>
                  <a:pt x="6237446" y="1077754"/>
                  <a:pt x="6226628" y="1088572"/>
                </a:cubicBezTo>
                <a:cubicBezTo>
                  <a:pt x="6215810" y="1099390"/>
                  <a:pt x="6220601" y="1119385"/>
                  <a:pt x="6212114" y="1132115"/>
                </a:cubicBezTo>
                <a:cubicBezTo>
                  <a:pt x="6200728" y="1149194"/>
                  <a:pt x="6181712" y="1159888"/>
                  <a:pt x="6168571" y="1175657"/>
                </a:cubicBezTo>
                <a:cubicBezTo>
                  <a:pt x="6118069" y="1236259"/>
                  <a:pt x="6167483" y="1209886"/>
                  <a:pt x="6096000" y="1233715"/>
                </a:cubicBezTo>
                <a:cubicBezTo>
                  <a:pt x="6086324" y="1248229"/>
                  <a:pt x="6080592" y="1266360"/>
                  <a:pt x="6066971" y="1277257"/>
                </a:cubicBezTo>
                <a:cubicBezTo>
                  <a:pt x="6055024" y="1286814"/>
                  <a:pt x="6037112" y="1284930"/>
                  <a:pt x="6023428" y="1291772"/>
                </a:cubicBezTo>
                <a:cubicBezTo>
                  <a:pt x="6007826" y="1299573"/>
                  <a:pt x="5994400" y="1311124"/>
                  <a:pt x="5979886" y="1320800"/>
                </a:cubicBezTo>
                <a:cubicBezTo>
                  <a:pt x="5965372" y="1315962"/>
                  <a:pt x="5951054" y="1310489"/>
                  <a:pt x="5936343" y="1306286"/>
                </a:cubicBezTo>
                <a:cubicBezTo>
                  <a:pt x="5917163" y="1300806"/>
                  <a:pt x="5896621" y="1299630"/>
                  <a:pt x="5878286" y="1291772"/>
                </a:cubicBezTo>
                <a:cubicBezTo>
                  <a:pt x="5862252" y="1284900"/>
                  <a:pt x="5849257" y="1272419"/>
                  <a:pt x="5834743" y="1262743"/>
                </a:cubicBezTo>
                <a:cubicBezTo>
                  <a:pt x="5736688" y="1295427"/>
                  <a:pt x="5842972" y="1250099"/>
                  <a:pt x="5762171" y="1320800"/>
                </a:cubicBezTo>
                <a:cubicBezTo>
                  <a:pt x="5735915" y="1343774"/>
                  <a:pt x="5675086" y="1378857"/>
                  <a:pt x="5675086" y="1378857"/>
                </a:cubicBezTo>
                <a:cubicBezTo>
                  <a:pt x="5631543" y="1374019"/>
                  <a:pt x="5587672" y="1371545"/>
                  <a:pt x="5544457" y="1364343"/>
                </a:cubicBezTo>
                <a:cubicBezTo>
                  <a:pt x="5529366" y="1361828"/>
                  <a:pt x="5515625" y="1354032"/>
                  <a:pt x="5500914" y="1349829"/>
                </a:cubicBezTo>
                <a:cubicBezTo>
                  <a:pt x="5481734" y="1344349"/>
                  <a:pt x="5462209" y="1340153"/>
                  <a:pt x="5442857" y="1335315"/>
                </a:cubicBezTo>
                <a:cubicBezTo>
                  <a:pt x="5389144" y="1442740"/>
                  <a:pt x="5443836" y="1348655"/>
                  <a:pt x="5370286" y="1436915"/>
                </a:cubicBezTo>
                <a:cubicBezTo>
                  <a:pt x="5359119" y="1450316"/>
                  <a:pt x="5355452" y="1470318"/>
                  <a:pt x="5341257" y="1480457"/>
                </a:cubicBezTo>
                <a:cubicBezTo>
                  <a:pt x="5326068" y="1491306"/>
                  <a:pt x="5251366" y="1515259"/>
                  <a:pt x="5225143" y="1524000"/>
                </a:cubicBezTo>
                <a:cubicBezTo>
                  <a:pt x="5196694" y="1519259"/>
                  <a:pt x="5097363" y="1503666"/>
                  <a:pt x="5065486" y="1494972"/>
                </a:cubicBezTo>
                <a:cubicBezTo>
                  <a:pt x="5035965" y="1486921"/>
                  <a:pt x="4978400" y="1465943"/>
                  <a:pt x="4978400" y="1465943"/>
                </a:cubicBezTo>
                <a:cubicBezTo>
                  <a:pt x="4973562" y="1480457"/>
                  <a:pt x="4973443" y="1497539"/>
                  <a:pt x="4963886" y="1509486"/>
                </a:cubicBezTo>
                <a:cubicBezTo>
                  <a:pt x="4943423" y="1535065"/>
                  <a:pt x="4905485" y="1543468"/>
                  <a:pt x="4876800" y="1553029"/>
                </a:cubicBezTo>
                <a:cubicBezTo>
                  <a:pt x="4818743" y="1548191"/>
                  <a:pt x="4760094" y="1548093"/>
                  <a:pt x="4702628" y="1538515"/>
                </a:cubicBezTo>
                <a:cubicBezTo>
                  <a:pt x="4672446" y="1533485"/>
                  <a:pt x="4644571" y="1519162"/>
                  <a:pt x="4615543" y="1509486"/>
                </a:cubicBezTo>
                <a:cubicBezTo>
                  <a:pt x="4553083" y="1488666"/>
                  <a:pt x="4586833" y="1498680"/>
                  <a:pt x="4513943" y="1480457"/>
                </a:cubicBezTo>
                <a:cubicBezTo>
                  <a:pt x="4499429" y="1485295"/>
                  <a:pt x="4482347" y="1485414"/>
                  <a:pt x="4470400" y="1494972"/>
                </a:cubicBezTo>
                <a:cubicBezTo>
                  <a:pt x="4456778" y="1505869"/>
                  <a:pt x="4449172" y="1522913"/>
                  <a:pt x="4441371" y="1538515"/>
                </a:cubicBezTo>
                <a:cubicBezTo>
                  <a:pt x="4419751" y="1581755"/>
                  <a:pt x="4434073" y="1597830"/>
                  <a:pt x="4397828" y="1640115"/>
                </a:cubicBezTo>
                <a:cubicBezTo>
                  <a:pt x="4382085" y="1658482"/>
                  <a:pt x="4359588" y="1669785"/>
                  <a:pt x="4339771" y="1683657"/>
                </a:cubicBezTo>
                <a:cubicBezTo>
                  <a:pt x="4311190" y="1703664"/>
                  <a:pt x="4252686" y="1741715"/>
                  <a:pt x="4252686" y="1741715"/>
                </a:cubicBezTo>
                <a:cubicBezTo>
                  <a:pt x="4204305" y="1736877"/>
                  <a:pt x="4155600" y="1734593"/>
                  <a:pt x="4107543" y="1727200"/>
                </a:cubicBezTo>
                <a:cubicBezTo>
                  <a:pt x="4072139" y="1721753"/>
                  <a:pt x="4037145" y="1697029"/>
                  <a:pt x="4005943" y="1683657"/>
                </a:cubicBezTo>
                <a:cubicBezTo>
                  <a:pt x="3991881" y="1677630"/>
                  <a:pt x="3976914" y="1673981"/>
                  <a:pt x="3962400" y="1669143"/>
                </a:cubicBezTo>
                <a:cubicBezTo>
                  <a:pt x="3957562" y="1688495"/>
                  <a:pt x="3953366" y="1708020"/>
                  <a:pt x="3947886" y="1727200"/>
                </a:cubicBezTo>
                <a:cubicBezTo>
                  <a:pt x="3943683" y="1741911"/>
                  <a:pt x="3935159" y="1755548"/>
                  <a:pt x="3933371" y="1770743"/>
                </a:cubicBezTo>
                <a:cubicBezTo>
                  <a:pt x="3925437" y="1838184"/>
                  <a:pt x="3932846" y="1907494"/>
                  <a:pt x="3918857" y="1973943"/>
                </a:cubicBezTo>
                <a:cubicBezTo>
                  <a:pt x="3902670" y="2050833"/>
                  <a:pt x="3871028" y="2044817"/>
                  <a:pt x="3817257" y="2075543"/>
                </a:cubicBezTo>
                <a:cubicBezTo>
                  <a:pt x="3651053" y="2170517"/>
                  <a:pt x="3910287" y="2028039"/>
                  <a:pt x="3730171" y="2148115"/>
                </a:cubicBezTo>
                <a:cubicBezTo>
                  <a:pt x="3717678" y="2156444"/>
                  <a:pt x="3636312" y="2175208"/>
                  <a:pt x="3628571" y="2177143"/>
                </a:cubicBezTo>
                <a:cubicBezTo>
                  <a:pt x="3602764" y="2159939"/>
                  <a:pt x="3542356" y="2115349"/>
                  <a:pt x="3512457" y="2119086"/>
                </a:cubicBezTo>
                <a:cubicBezTo>
                  <a:pt x="3492089" y="2121632"/>
                  <a:pt x="3483428" y="2148115"/>
                  <a:pt x="3468914" y="2162629"/>
                </a:cubicBezTo>
                <a:cubicBezTo>
                  <a:pt x="3464076" y="2177143"/>
                  <a:pt x="3462887" y="2193442"/>
                  <a:pt x="3454400" y="2206172"/>
                </a:cubicBezTo>
                <a:cubicBezTo>
                  <a:pt x="3432049" y="2239699"/>
                  <a:pt x="3399444" y="2257323"/>
                  <a:pt x="3367314" y="2278743"/>
                </a:cubicBezTo>
                <a:cubicBezTo>
                  <a:pt x="3357638" y="2293257"/>
                  <a:pt x="3350621" y="2309951"/>
                  <a:pt x="3338286" y="2322286"/>
                </a:cubicBezTo>
                <a:cubicBezTo>
                  <a:pt x="3296690" y="2363882"/>
                  <a:pt x="3298419" y="2342220"/>
                  <a:pt x="3251200" y="2365829"/>
                </a:cubicBezTo>
                <a:cubicBezTo>
                  <a:pt x="3235598" y="2373630"/>
                  <a:pt x="3222171" y="2385181"/>
                  <a:pt x="3207657" y="2394857"/>
                </a:cubicBezTo>
                <a:cubicBezTo>
                  <a:pt x="3188305" y="2390019"/>
                  <a:pt x="3169073" y="2384670"/>
                  <a:pt x="3149600" y="2380343"/>
                </a:cubicBezTo>
                <a:cubicBezTo>
                  <a:pt x="3125518" y="2374992"/>
                  <a:pt x="3100961" y="2371812"/>
                  <a:pt x="3077028" y="2365829"/>
                </a:cubicBezTo>
                <a:cubicBezTo>
                  <a:pt x="3062186" y="2362118"/>
                  <a:pt x="3048000" y="2356153"/>
                  <a:pt x="3033486" y="2351315"/>
                </a:cubicBezTo>
                <a:cubicBezTo>
                  <a:pt x="2998072" y="2363119"/>
                  <a:pt x="2974536" y="2366721"/>
                  <a:pt x="2946400" y="2394857"/>
                </a:cubicBezTo>
                <a:cubicBezTo>
                  <a:pt x="2934065" y="2407192"/>
                  <a:pt x="2927047" y="2423886"/>
                  <a:pt x="2917371" y="2438400"/>
                </a:cubicBezTo>
                <a:lnTo>
                  <a:pt x="2888343" y="2525486"/>
                </a:lnTo>
                <a:cubicBezTo>
                  <a:pt x="2873797" y="2569123"/>
                  <a:pt x="2876060" y="2575060"/>
                  <a:pt x="2844800" y="2612572"/>
                </a:cubicBezTo>
                <a:cubicBezTo>
                  <a:pt x="2831659" y="2628341"/>
                  <a:pt x="2815771" y="2641601"/>
                  <a:pt x="2801257" y="2656115"/>
                </a:cubicBezTo>
                <a:cubicBezTo>
                  <a:pt x="2768467" y="2754486"/>
                  <a:pt x="2805584" y="2634481"/>
                  <a:pt x="2772228" y="2801257"/>
                </a:cubicBezTo>
                <a:cubicBezTo>
                  <a:pt x="2769227" y="2816259"/>
                  <a:pt x="2767271" y="2832853"/>
                  <a:pt x="2757714" y="2844800"/>
                </a:cubicBezTo>
                <a:cubicBezTo>
                  <a:pt x="2737251" y="2870379"/>
                  <a:pt x="2699313" y="2878782"/>
                  <a:pt x="2670628" y="2888343"/>
                </a:cubicBezTo>
                <a:cubicBezTo>
                  <a:pt x="2762719" y="2919039"/>
                  <a:pt x="2665623" y="2896351"/>
                  <a:pt x="2757714" y="2888343"/>
                </a:cubicBezTo>
                <a:cubicBezTo>
                  <a:pt x="2854233" y="2879950"/>
                  <a:pt x="2951238" y="2878667"/>
                  <a:pt x="3048000" y="2873829"/>
                </a:cubicBezTo>
                <a:cubicBezTo>
                  <a:pt x="3052838" y="2859315"/>
                  <a:pt x="3058311" y="2844997"/>
                  <a:pt x="3062514" y="2830286"/>
                </a:cubicBezTo>
                <a:cubicBezTo>
                  <a:pt x="3099577" y="2700562"/>
                  <a:pt x="3039665" y="2777211"/>
                  <a:pt x="3294743" y="2743200"/>
                </a:cubicBezTo>
                <a:cubicBezTo>
                  <a:pt x="3323771" y="2733524"/>
                  <a:pt x="3354460" y="2727856"/>
                  <a:pt x="3381828" y="2714172"/>
                </a:cubicBezTo>
                <a:cubicBezTo>
                  <a:pt x="3455488" y="2677342"/>
                  <a:pt x="3421883" y="2697145"/>
                  <a:pt x="3483428" y="2656115"/>
                </a:cubicBezTo>
                <a:cubicBezTo>
                  <a:pt x="3662425" y="2715779"/>
                  <a:pt x="3539953" y="2683615"/>
                  <a:pt x="3860800" y="2699657"/>
                </a:cubicBezTo>
                <a:cubicBezTo>
                  <a:pt x="3875314" y="2704495"/>
                  <a:pt x="3889043" y="2714172"/>
                  <a:pt x="3904343" y="2714172"/>
                </a:cubicBezTo>
                <a:cubicBezTo>
                  <a:pt x="3937605" y="2714172"/>
                  <a:pt x="3965745" y="2685305"/>
                  <a:pt x="3991428" y="2670629"/>
                </a:cubicBezTo>
                <a:cubicBezTo>
                  <a:pt x="4041648" y="2641932"/>
                  <a:pt x="4044177" y="2643370"/>
                  <a:pt x="4093028" y="2627086"/>
                </a:cubicBezTo>
                <a:cubicBezTo>
                  <a:pt x="4311374" y="2658279"/>
                  <a:pt x="4231318" y="2634479"/>
                  <a:pt x="4339771" y="2670629"/>
                </a:cubicBezTo>
                <a:cubicBezTo>
                  <a:pt x="4368800" y="2651277"/>
                  <a:pt x="4397828" y="2593220"/>
                  <a:pt x="4426857" y="2612572"/>
                </a:cubicBezTo>
                <a:lnTo>
                  <a:pt x="4513943" y="2670629"/>
                </a:lnTo>
                <a:cubicBezTo>
                  <a:pt x="4538133" y="2665791"/>
                  <a:pt x="4562581" y="2662098"/>
                  <a:pt x="4586514" y="2656115"/>
                </a:cubicBezTo>
                <a:cubicBezTo>
                  <a:pt x="4622696" y="2647069"/>
                  <a:pt x="4655811" y="2631031"/>
                  <a:pt x="4688114" y="2612572"/>
                </a:cubicBezTo>
                <a:cubicBezTo>
                  <a:pt x="4724280" y="2591906"/>
                  <a:pt x="4766588" y="2553687"/>
                  <a:pt x="4804228" y="2540000"/>
                </a:cubicBezTo>
                <a:cubicBezTo>
                  <a:pt x="4817258" y="2535262"/>
                  <a:pt x="4987496" y="2511746"/>
                  <a:pt x="4992914" y="2510972"/>
                </a:cubicBezTo>
                <a:cubicBezTo>
                  <a:pt x="5046133" y="2515810"/>
                  <a:pt x="5099670" y="2517929"/>
                  <a:pt x="5152571" y="2525486"/>
                </a:cubicBezTo>
                <a:cubicBezTo>
                  <a:pt x="5167717" y="2527650"/>
                  <a:pt x="5180815" y="2540000"/>
                  <a:pt x="5196114" y="2540000"/>
                </a:cubicBezTo>
                <a:cubicBezTo>
                  <a:pt x="5235120" y="2540000"/>
                  <a:pt x="5273523" y="2530324"/>
                  <a:pt x="5312228" y="2525486"/>
                </a:cubicBezTo>
                <a:cubicBezTo>
                  <a:pt x="5374142" y="2504848"/>
                  <a:pt x="5408472" y="2489403"/>
                  <a:pt x="5471886" y="2481943"/>
                </a:cubicBezTo>
                <a:cubicBezTo>
                  <a:pt x="5817834" y="2441244"/>
                  <a:pt x="5516633" y="2488999"/>
                  <a:pt x="5733143" y="2452915"/>
                </a:cubicBezTo>
                <a:cubicBezTo>
                  <a:pt x="5791200" y="2457753"/>
                  <a:pt x="5849455" y="2460622"/>
                  <a:pt x="5907314" y="2467429"/>
                </a:cubicBezTo>
                <a:cubicBezTo>
                  <a:pt x="5931815" y="2470311"/>
                  <a:pt x="5955216" y="2481943"/>
                  <a:pt x="5979886" y="2481943"/>
                </a:cubicBezTo>
                <a:cubicBezTo>
                  <a:pt x="6042967" y="2481943"/>
                  <a:pt x="6105676" y="2472267"/>
                  <a:pt x="6168571" y="2467429"/>
                </a:cubicBezTo>
                <a:cubicBezTo>
                  <a:pt x="6116593" y="2545396"/>
                  <a:pt x="6115159" y="2530998"/>
                  <a:pt x="6096000" y="2598057"/>
                </a:cubicBezTo>
                <a:cubicBezTo>
                  <a:pt x="6090520" y="2617238"/>
                  <a:pt x="6086324" y="2636762"/>
                  <a:pt x="6081486" y="2656115"/>
                </a:cubicBezTo>
                <a:cubicBezTo>
                  <a:pt x="6088824" y="2714821"/>
                  <a:pt x="6111531" y="2813738"/>
                  <a:pt x="6081486" y="2873829"/>
                </a:cubicBezTo>
                <a:cubicBezTo>
                  <a:pt x="6074644" y="2887513"/>
                  <a:pt x="6052945" y="2885343"/>
                  <a:pt x="6037943" y="2888343"/>
                </a:cubicBezTo>
                <a:cubicBezTo>
                  <a:pt x="6004397" y="2895052"/>
                  <a:pt x="5970472" y="2900503"/>
                  <a:pt x="5936343" y="2902857"/>
                </a:cubicBezTo>
                <a:cubicBezTo>
                  <a:pt x="5830047" y="2910188"/>
                  <a:pt x="5723466" y="2912534"/>
                  <a:pt x="5617028" y="2917372"/>
                </a:cubicBezTo>
                <a:cubicBezTo>
                  <a:pt x="5529282" y="2939308"/>
                  <a:pt x="5577902" y="2925576"/>
                  <a:pt x="5471886" y="2960915"/>
                </a:cubicBezTo>
                <a:lnTo>
                  <a:pt x="5428343" y="2975429"/>
                </a:lnTo>
                <a:lnTo>
                  <a:pt x="5384800" y="2989943"/>
                </a:lnTo>
                <a:cubicBezTo>
                  <a:pt x="5365448" y="2985105"/>
                  <a:pt x="5344063" y="2985326"/>
                  <a:pt x="5326743" y="2975429"/>
                </a:cubicBezTo>
                <a:cubicBezTo>
                  <a:pt x="5308921" y="2965245"/>
                  <a:pt x="5303238" y="2936339"/>
                  <a:pt x="5283200" y="2931886"/>
                </a:cubicBezTo>
                <a:cubicBezTo>
                  <a:pt x="5254472" y="2925502"/>
                  <a:pt x="5225143" y="2941562"/>
                  <a:pt x="5196114" y="2946400"/>
                </a:cubicBezTo>
                <a:cubicBezTo>
                  <a:pt x="5176762" y="2956076"/>
                  <a:pt x="5156843" y="2964694"/>
                  <a:pt x="5138057" y="2975429"/>
                </a:cubicBezTo>
                <a:cubicBezTo>
                  <a:pt x="5122911" y="2984084"/>
                  <a:pt x="5110454" y="2997372"/>
                  <a:pt x="5094514" y="3004457"/>
                </a:cubicBezTo>
                <a:cubicBezTo>
                  <a:pt x="5066552" y="3016884"/>
                  <a:pt x="5036457" y="3023810"/>
                  <a:pt x="5007428" y="3033486"/>
                </a:cubicBezTo>
                <a:cubicBezTo>
                  <a:pt x="4825887" y="3094000"/>
                  <a:pt x="4979135" y="3046983"/>
                  <a:pt x="4528457" y="3077029"/>
                </a:cubicBezTo>
                <a:cubicBezTo>
                  <a:pt x="4513943" y="3081867"/>
                  <a:pt x="4498288" y="3084113"/>
                  <a:pt x="4484914" y="3091543"/>
                </a:cubicBezTo>
                <a:cubicBezTo>
                  <a:pt x="4484882" y="3091561"/>
                  <a:pt x="4376073" y="3164104"/>
                  <a:pt x="4354286" y="3178629"/>
                </a:cubicBezTo>
                <a:cubicBezTo>
                  <a:pt x="4315146" y="3204723"/>
                  <a:pt x="4312265" y="3212157"/>
                  <a:pt x="4267200" y="3222172"/>
                </a:cubicBezTo>
                <a:cubicBezTo>
                  <a:pt x="4238472" y="3228556"/>
                  <a:pt x="4208664" y="3229548"/>
                  <a:pt x="4180114" y="3236686"/>
                </a:cubicBezTo>
                <a:cubicBezTo>
                  <a:pt x="4150429" y="3244107"/>
                  <a:pt x="4093028" y="3265715"/>
                  <a:pt x="4093028" y="3265715"/>
                </a:cubicBezTo>
                <a:cubicBezTo>
                  <a:pt x="3946559" y="3247405"/>
                  <a:pt x="4013912" y="3263534"/>
                  <a:pt x="3889828" y="3222172"/>
                </a:cubicBezTo>
                <a:cubicBezTo>
                  <a:pt x="3875314" y="3217334"/>
                  <a:pt x="3859016" y="3216143"/>
                  <a:pt x="3846286" y="3207657"/>
                </a:cubicBezTo>
                <a:cubicBezTo>
                  <a:pt x="3786145" y="3167564"/>
                  <a:pt x="3819666" y="3182860"/>
                  <a:pt x="3744686" y="3164115"/>
                </a:cubicBezTo>
                <a:cubicBezTo>
                  <a:pt x="3730172" y="3168953"/>
                  <a:pt x="3714827" y="3171787"/>
                  <a:pt x="3701143" y="3178629"/>
                </a:cubicBezTo>
                <a:cubicBezTo>
                  <a:pt x="3685541" y="3186430"/>
                  <a:pt x="3673933" y="3201532"/>
                  <a:pt x="3657600" y="3207657"/>
                </a:cubicBezTo>
                <a:cubicBezTo>
                  <a:pt x="3475885" y="3275800"/>
                  <a:pt x="3666814" y="3182974"/>
                  <a:pt x="3541486" y="3236686"/>
                </a:cubicBezTo>
                <a:cubicBezTo>
                  <a:pt x="3521599" y="3245209"/>
                  <a:pt x="3502214" y="3254980"/>
                  <a:pt x="3483428" y="3265715"/>
                </a:cubicBezTo>
                <a:cubicBezTo>
                  <a:pt x="3468283" y="3274369"/>
                  <a:pt x="3455826" y="3287658"/>
                  <a:pt x="3439886" y="3294743"/>
                </a:cubicBezTo>
                <a:cubicBezTo>
                  <a:pt x="3411924" y="3307170"/>
                  <a:pt x="3378260" y="3306799"/>
                  <a:pt x="3352800" y="3323772"/>
                </a:cubicBezTo>
                <a:cubicBezTo>
                  <a:pt x="3338286" y="3333448"/>
                  <a:pt x="3325806" y="3347284"/>
                  <a:pt x="3309257" y="3352800"/>
                </a:cubicBezTo>
                <a:cubicBezTo>
                  <a:pt x="3281338" y="3362106"/>
                  <a:pt x="3250721" y="3360177"/>
                  <a:pt x="3222171" y="3367315"/>
                </a:cubicBezTo>
                <a:cubicBezTo>
                  <a:pt x="3192486" y="3374736"/>
                  <a:pt x="3135086" y="3396343"/>
                  <a:pt x="3135086" y="3396343"/>
                </a:cubicBezTo>
                <a:cubicBezTo>
                  <a:pt x="3062514" y="3391505"/>
                  <a:pt x="2989373" y="3392115"/>
                  <a:pt x="2917371" y="3381829"/>
                </a:cubicBezTo>
                <a:cubicBezTo>
                  <a:pt x="2887080" y="3377502"/>
                  <a:pt x="2859314" y="3362476"/>
                  <a:pt x="2830286" y="3352800"/>
                </a:cubicBezTo>
                <a:lnTo>
                  <a:pt x="2786743" y="3338286"/>
                </a:lnTo>
                <a:cubicBezTo>
                  <a:pt x="2772229" y="3333448"/>
                  <a:pt x="2758346" y="3325936"/>
                  <a:pt x="2743200" y="3323772"/>
                </a:cubicBezTo>
                <a:cubicBezTo>
                  <a:pt x="2602986" y="3303740"/>
                  <a:pt x="2675546" y="3313500"/>
                  <a:pt x="2525486" y="3294743"/>
                </a:cubicBezTo>
                <a:cubicBezTo>
                  <a:pt x="2482882" y="3303264"/>
                  <a:pt x="2448428" y="3307033"/>
                  <a:pt x="2409371" y="3323772"/>
                </a:cubicBezTo>
                <a:cubicBezTo>
                  <a:pt x="2389484" y="3332295"/>
                  <a:pt x="2371201" y="3344277"/>
                  <a:pt x="2351314" y="3352800"/>
                </a:cubicBezTo>
                <a:cubicBezTo>
                  <a:pt x="2337252" y="3358827"/>
                  <a:pt x="2321833" y="3361288"/>
                  <a:pt x="2307771" y="3367315"/>
                </a:cubicBezTo>
                <a:cubicBezTo>
                  <a:pt x="2287884" y="3375838"/>
                  <a:pt x="2270438" y="3390126"/>
                  <a:pt x="2249714" y="3396343"/>
                </a:cubicBezTo>
                <a:cubicBezTo>
                  <a:pt x="2221526" y="3404799"/>
                  <a:pt x="2191486" y="3405085"/>
                  <a:pt x="2162628" y="3410857"/>
                </a:cubicBezTo>
                <a:cubicBezTo>
                  <a:pt x="2143067" y="3414769"/>
                  <a:pt x="2123678" y="3419640"/>
                  <a:pt x="2104571" y="3425372"/>
                </a:cubicBezTo>
                <a:cubicBezTo>
                  <a:pt x="2075263" y="3434164"/>
                  <a:pt x="2047171" y="3446979"/>
                  <a:pt x="2017486" y="3454400"/>
                </a:cubicBezTo>
                <a:cubicBezTo>
                  <a:pt x="1998133" y="3459238"/>
                  <a:pt x="1978609" y="3463435"/>
                  <a:pt x="1959428" y="3468915"/>
                </a:cubicBezTo>
                <a:cubicBezTo>
                  <a:pt x="1944718" y="3473118"/>
                  <a:pt x="1930728" y="3479718"/>
                  <a:pt x="1915886" y="3483429"/>
                </a:cubicBezTo>
                <a:cubicBezTo>
                  <a:pt x="1891953" y="3489412"/>
                  <a:pt x="1867505" y="3493105"/>
                  <a:pt x="1843314" y="3497943"/>
                </a:cubicBezTo>
                <a:cubicBezTo>
                  <a:pt x="1732788" y="3553207"/>
                  <a:pt x="1825488" y="3513221"/>
                  <a:pt x="1640114" y="3556000"/>
                </a:cubicBezTo>
                <a:cubicBezTo>
                  <a:pt x="1539849" y="3579138"/>
                  <a:pt x="1665298" y="3566190"/>
                  <a:pt x="1524000" y="3585029"/>
                </a:cubicBezTo>
                <a:cubicBezTo>
                  <a:pt x="1475804" y="3591455"/>
                  <a:pt x="1427238" y="3594705"/>
                  <a:pt x="1378857" y="3599543"/>
                </a:cubicBezTo>
                <a:cubicBezTo>
                  <a:pt x="1269411" y="3636024"/>
                  <a:pt x="1404317" y="3586813"/>
                  <a:pt x="1291771" y="3643086"/>
                </a:cubicBezTo>
                <a:cubicBezTo>
                  <a:pt x="1278087" y="3649928"/>
                  <a:pt x="1262939" y="3653397"/>
                  <a:pt x="1248228" y="3657600"/>
                </a:cubicBezTo>
                <a:cubicBezTo>
                  <a:pt x="1187595" y="3674924"/>
                  <a:pt x="1171528" y="3675222"/>
                  <a:pt x="1103086" y="3686629"/>
                </a:cubicBezTo>
                <a:cubicBezTo>
                  <a:pt x="982133" y="3681791"/>
                  <a:pt x="861026" y="3679909"/>
                  <a:pt x="740228" y="3672115"/>
                </a:cubicBezTo>
                <a:cubicBezTo>
                  <a:pt x="710860" y="3670220"/>
                  <a:pt x="682572" y="3657600"/>
                  <a:pt x="653143" y="3657600"/>
                </a:cubicBezTo>
                <a:cubicBezTo>
                  <a:pt x="604521" y="3657600"/>
                  <a:pt x="556381" y="3667277"/>
                  <a:pt x="508000" y="3672115"/>
                </a:cubicBezTo>
                <a:cubicBezTo>
                  <a:pt x="478971" y="3681791"/>
                  <a:pt x="450919" y="3695142"/>
                  <a:pt x="420914" y="3701143"/>
                </a:cubicBezTo>
                <a:cubicBezTo>
                  <a:pt x="333341" y="3718657"/>
                  <a:pt x="371746" y="3707856"/>
                  <a:pt x="304800" y="3730172"/>
                </a:cubicBezTo>
                <a:cubicBezTo>
                  <a:pt x="237067" y="3725334"/>
                  <a:pt x="155424" y="3757060"/>
                  <a:pt x="101600" y="3715657"/>
                </a:cubicBezTo>
                <a:cubicBezTo>
                  <a:pt x="66875" y="3688945"/>
                  <a:pt x="116114" y="3628840"/>
                  <a:pt x="116114" y="3585029"/>
                </a:cubicBezTo>
                <a:cubicBezTo>
                  <a:pt x="116114" y="3269277"/>
                  <a:pt x="119558" y="3468170"/>
                  <a:pt x="87086" y="3338286"/>
                </a:cubicBezTo>
                <a:cubicBezTo>
                  <a:pt x="81103" y="3314353"/>
                  <a:pt x="80372" y="3289118"/>
                  <a:pt x="72571" y="3265715"/>
                </a:cubicBezTo>
                <a:cubicBezTo>
                  <a:pt x="65729" y="3245189"/>
                  <a:pt x="53219" y="3227010"/>
                  <a:pt x="43543" y="3207657"/>
                </a:cubicBezTo>
                <a:cubicBezTo>
                  <a:pt x="38705" y="3164114"/>
                  <a:pt x="35690" y="3120330"/>
                  <a:pt x="29028" y="3077029"/>
                </a:cubicBezTo>
                <a:cubicBezTo>
                  <a:pt x="25995" y="3057313"/>
                  <a:pt x="15988" y="3038865"/>
                  <a:pt x="14514" y="3018972"/>
                </a:cubicBezTo>
                <a:cubicBezTo>
                  <a:pt x="6286" y="2907895"/>
                  <a:pt x="4838" y="2796419"/>
                  <a:pt x="0" y="2685143"/>
                </a:cubicBezTo>
                <a:cubicBezTo>
                  <a:pt x="137877" y="2657568"/>
                  <a:pt x="81743" y="2665409"/>
                  <a:pt x="304800" y="2656115"/>
                </a:cubicBezTo>
                <a:cubicBezTo>
                  <a:pt x="459560" y="2649667"/>
                  <a:pt x="614438" y="2646438"/>
                  <a:pt x="769257" y="2641600"/>
                </a:cubicBezTo>
                <a:cubicBezTo>
                  <a:pt x="919897" y="2541175"/>
                  <a:pt x="686689" y="2694044"/>
                  <a:pt x="870857" y="2583543"/>
                </a:cubicBezTo>
                <a:cubicBezTo>
                  <a:pt x="900773" y="2565593"/>
                  <a:pt x="923115" y="2527535"/>
                  <a:pt x="957943" y="2525486"/>
                </a:cubicBezTo>
                <a:lnTo>
                  <a:pt x="1204686" y="2510972"/>
                </a:lnTo>
                <a:cubicBezTo>
                  <a:pt x="1243391" y="2506134"/>
                  <a:pt x="1282423" y="2503435"/>
                  <a:pt x="1320800" y="2496457"/>
                </a:cubicBezTo>
                <a:cubicBezTo>
                  <a:pt x="1335853" y="2493720"/>
                  <a:pt x="1349500" y="2485654"/>
                  <a:pt x="1364343" y="2481943"/>
                </a:cubicBezTo>
                <a:cubicBezTo>
                  <a:pt x="1388276" y="2475960"/>
                  <a:pt x="1412981" y="2473412"/>
                  <a:pt x="1436914" y="2467429"/>
                </a:cubicBezTo>
                <a:cubicBezTo>
                  <a:pt x="1451757" y="2463718"/>
                  <a:pt x="1465746" y="2457118"/>
                  <a:pt x="1480457" y="2452915"/>
                </a:cubicBezTo>
                <a:cubicBezTo>
                  <a:pt x="1608032" y="2416465"/>
                  <a:pt x="1477656" y="2458686"/>
                  <a:pt x="1582057" y="2423886"/>
                </a:cubicBezTo>
                <a:cubicBezTo>
                  <a:pt x="1596571" y="2414210"/>
                  <a:pt x="1614113" y="2407985"/>
                  <a:pt x="1625600" y="2394857"/>
                </a:cubicBezTo>
                <a:cubicBezTo>
                  <a:pt x="1672923" y="2340774"/>
                  <a:pt x="1695543" y="2264033"/>
                  <a:pt x="1756228" y="2220686"/>
                </a:cubicBezTo>
                <a:cubicBezTo>
                  <a:pt x="1773835" y="2208110"/>
                  <a:pt x="1796283" y="2203659"/>
                  <a:pt x="1814286" y="2191657"/>
                </a:cubicBezTo>
                <a:cubicBezTo>
                  <a:pt x="1886687" y="2143390"/>
                  <a:pt x="1877439" y="2147727"/>
                  <a:pt x="1915886" y="2090057"/>
                </a:cubicBezTo>
                <a:cubicBezTo>
                  <a:pt x="1920724" y="2070705"/>
                  <a:pt x="1928312" y="2051838"/>
                  <a:pt x="1930400" y="2032000"/>
                </a:cubicBezTo>
                <a:cubicBezTo>
                  <a:pt x="1938014" y="1959667"/>
                  <a:pt x="1932957" y="1886029"/>
                  <a:pt x="1944914" y="1814286"/>
                </a:cubicBezTo>
                <a:cubicBezTo>
                  <a:pt x="1947782" y="1797079"/>
                  <a:pt x="1964267" y="1785257"/>
                  <a:pt x="1973943" y="1770743"/>
                </a:cubicBezTo>
                <a:cubicBezTo>
                  <a:pt x="2008453" y="1667210"/>
                  <a:pt x="1959519" y="1792377"/>
                  <a:pt x="2032000" y="1683657"/>
                </a:cubicBezTo>
                <a:cubicBezTo>
                  <a:pt x="2040486" y="1670927"/>
                  <a:pt x="2039084" y="1653489"/>
                  <a:pt x="2046514" y="1640115"/>
                </a:cubicBezTo>
                <a:cubicBezTo>
                  <a:pt x="2063457" y="1609617"/>
                  <a:pt x="2079901" y="1577699"/>
                  <a:pt x="2104571" y="1553029"/>
                </a:cubicBezTo>
                <a:cubicBezTo>
                  <a:pt x="2133600" y="1524000"/>
                  <a:pt x="2157499" y="1488715"/>
                  <a:pt x="2191657" y="1465943"/>
                </a:cubicBezTo>
                <a:cubicBezTo>
                  <a:pt x="2316444" y="1382753"/>
                  <a:pt x="2158560" y="1482492"/>
                  <a:pt x="2278743" y="1422400"/>
                </a:cubicBezTo>
                <a:cubicBezTo>
                  <a:pt x="2294345" y="1414599"/>
                  <a:pt x="2306684" y="1401173"/>
                  <a:pt x="2322286" y="1393372"/>
                </a:cubicBezTo>
                <a:cubicBezTo>
                  <a:pt x="2352045" y="1378492"/>
                  <a:pt x="2410789" y="1369865"/>
                  <a:pt x="2438400" y="1364343"/>
                </a:cubicBezTo>
                <a:cubicBezTo>
                  <a:pt x="2467429" y="1369181"/>
                  <a:pt x="2497567" y="1369551"/>
                  <a:pt x="2525486" y="1378857"/>
                </a:cubicBezTo>
                <a:cubicBezTo>
                  <a:pt x="2542035" y="1384373"/>
                  <a:pt x="2552995" y="1401015"/>
                  <a:pt x="2569028" y="1407886"/>
                </a:cubicBezTo>
                <a:cubicBezTo>
                  <a:pt x="2587363" y="1415744"/>
                  <a:pt x="2607733" y="1417562"/>
                  <a:pt x="2627086" y="1422400"/>
                </a:cubicBezTo>
                <a:cubicBezTo>
                  <a:pt x="2641600" y="1432076"/>
                  <a:pt x="2653600" y="1455213"/>
                  <a:pt x="2670628" y="1451429"/>
                </a:cubicBezTo>
                <a:cubicBezTo>
                  <a:pt x="2748027" y="1434229"/>
                  <a:pt x="2748792" y="1387304"/>
                  <a:pt x="2801257" y="1349829"/>
                </a:cubicBezTo>
                <a:cubicBezTo>
                  <a:pt x="2818863" y="1337253"/>
                  <a:pt x="2840966" y="1332267"/>
                  <a:pt x="2859314" y="1320800"/>
                </a:cubicBezTo>
                <a:cubicBezTo>
                  <a:pt x="2879827" y="1307979"/>
                  <a:pt x="2896962" y="1290244"/>
                  <a:pt x="2917371" y="1277257"/>
                </a:cubicBezTo>
                <a:cubicBezTo>
                  <a:pt x="2933798" y="1266803"/>
                  <a:pt x="3041749" y="1204284"/>
                  <a:pt x="3077028" y="1190172"/>
                </a:cubicBezTo>
                <a:cubicBezTo>
                  <a:pt x="3105438" y="1178808"/>
                  <a:pt x="3164114" y="1161143"/>
                  <a:pt x="3164114" y="1161143"/>
                </a:cubicBezTo>
                <a:cubicBezTo>
                  <a:pt x="3285066" y="1165981"/>
                  <a:pt x="3406611" y="1162761"/>
                  <a:pt x="3526971" y="1175657"/>
                </a:cubicBezTo>
                <a:cubicBezTo>
                  <a:pt x="3544316" y="1177515"/>
                  <a:pt x="3555368" y="1196031"/>
                  <a:pt x="3570514" y="1204686"/>
                </a:cubicBezTo>
                <a:cubicBezTo>
                  <a:pt x="3589300" y="1215421"/>
                  <a:pt x="3608482" y="1225679"/>
                  <a:pt x="3628571" y="1233715"/>
                </a:cubicBezTo>
                <a:cubicBezTo>
                  <a:pt x="3656981" y="1245079"/>
                  <a:pt x="3715657" y="1262743"/>
                  <a:pt x="3715657" y="1262743"/>
                </a:cubicBezTo>
                <a:cubicBezTo>
                  <a:pt x="3832929" y="1243198"/>
                  <a:pt x="3774821" y="1257536"/>
                  <a:pt x="3889828" y="1219200"/>
                </a:cubicBezTo>
                <a:lnTo>
                  <a:pt x="3933371" y="1204686"/>
                </a:lnTo>
                <a:lnTo>
                  <a:pt x="3976914" y="1190172"/>
                </a:lnTo>
                <a:cubicBezTo>
                  <a:pt x="4070260" y="1050154"/>
                  <a:pt x="3940428" y="1225594"/>
                  <a:pt x="4049486" y="1132115"/>
                </a:cubicBezTo>
                <a:cubicBezTo>
                  <a:pt x="4073007" y="1111954"/>
                  <a:pt x="4085638" y="1081448"/>
                  <a:pt x="4107543" y="1059543"/>
                </a:cubicBezTo>
                <a:cubicBezTo>
                  <a:pt x="4119878" y="1047208"/>
                  <a:pt x="4136572" y="1040191"/>
                  <a:pt x="4151086" y="1030515"/>
                </a:cubicBezTo>
                <a:cubicBezTo>
                  <a:pt x="4165600" y="1011162"/>
                  <a:pt x="4177523" y="989562"/>
                  <a:pt x="4194628" y="972457"/>
                </a:cubicBezTo>
                <a:cubicBezTo>
                  <a:pt x="4216995" y="950089"/>
                  <a:pt x="4251359" y="935661"/>
                  <a:pt x="4281714" y="928915"/>
                </a:cubicBezTo>
                <a:cubicBezTo>
                  <a:pt x="4310442" y="922531"/>
                  <a:pt x="4339492" y="917064"/>
                  <a:pt x="4368800" y="914400"/>
                </a:cubicBezTo>
                <a:cubicBezTo>
                  <a:pt x="4446042" y="907378"/>
                  <a:pt x="4523619" y="904724"/>
                  <a:pt x="4601028" y="899886"/>
                </a:cubicBezTo>
                <a:cubicBezTo>
                  <a:pt x="4615542" y="895048"/>
                  <a:pt x="4629390" y="887270"/>
                  <a:pt x="4644571" y="885372"/>
                </a:cubicBezTo>
                <a:cubicBezTo>
                  <a:pt x="4766627" y="870115"/>
                  <a:pt x="4781877" y="870857"/>
                  <a:pt x="4862286" y="870857"/>
                </a:cubicBezTo>
                <a:lnTo>
                  <a:pt x="4862286" y="870857"/>
                </a:lnTo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61778" y="2002836"/>
            <a:ext cx="454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1) Injecting them with foa</a:t>
            </a:r>
            <a:r>
              <a:rPr lang="en-GB" b="1" dirty="0"/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6430" y="4917039"/>
            <a:ext cx="3924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irritates the veins, and causes an inflammatory </a:t>
            </a:r>
            <a:r>
              <a:rPr lang="en-GB" dirty="0" smtClean="0"/>
              <a:t>response.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leads to thrombosis </a:t>
            </a:r>
            <a:r>
              <a:rPr lang="en-GB" dirty="0" smtClean="0"/>
              <a:t>within the veins and closes them. </a:t>
            </a:r>
            <a:endParaRPr lang="en-GB" dirty="0"/>
          </a:p>
        </p:txBody>
      </p:sp>
      <p:sp>
        <p:nvSpPr>
          <p:cNvPr id="25" name="Freeform 24"/>
          <p:cNvSpPr/>
          <p:nvPr/>
        </p:nvSpPr>
        <p:spPr>
          <a:xfrm>
            <a:off x="661778" y="2656114"/>
            <a:ext cx="11001828" cy="3737264"/>
          </a:xfrm>
          <a:custGeom>
            <a:avLst/>
            <a:gdLst>
              <a:gd name="connsiteX0" fmla="*/ 4746171 w 11001828"/>
              <a:gd name="connsiteY0" fmla="*/ 943429 h 3737264"/>
              <a:gd name="connsiteX1" fmla="*/ 4746171 w 11001828"/>
              <a:gd name="connsiteY1" fmla="*/ 943429 h 3737264"/>
              <a:gd name="connsiteX2" fmla="*/ 4876800 w 11001828"/>
              <a:gd name="connsiteY2" fmla="*/ 928915 h 3737264"/>
              <a:gd name="connsiteX3" fmla="*/ 4920343 w 11001828"/>
              <a:gd name="connsiteY3" fmla="*/ 914400 h 3737264"/>
              <a:gd name="connsiteX4" fmla="*/ 4992914 w 11001828"/>
              <a:gd name="connsiteY4" fmla="*/ 899886 h 3737264"/>
              <a:gd name="connsiteX5" fmla="*/ 5036457 w 11001828"/>
              <a:gd name="connsiteY5" fmla="*/ 885372 h 3737264"/>
              <a:gd name="connsiteX6" fmla="*/ 5167086 w 11001828"/>
              <a:gd name="connsiteY6" fmla="*/ 856343 h 3737264"/>
              <a:gd name="connsiteX7" fmla="*/ 5210628 w 11001828"/>
              <a:gd name="connsiteY7" fmla="*/ 870857 h 3737264"/>
              <a:gd name="connsiteX8" fmla="*/ 5312228 w 11001828"/>
              <a:gd name="connsiteY8" fmla="*/ 841829 h 3737264"/>
              <a:gd name="connsiteX9" fmla="*/ 5471886 w 11001828"/>
              <a:gd name="connsiteY9" fmla="*/ 798286 h 3737264"/>
              <a:gd name="connsiteX10" fmla="*/ 5515428 w 11001828"/>
              <a:gd name="connsiteY10" fmla="*/ 769257 h 3737264"/>
              <a:gd name="connsiteX11" fmla="*/ 5558971 w 11001828"/>
              <a:gd name="connsiteY11" fmla="*/ 754743 h 3737264"/>
              <a:gd name="connsiteX12" fmla="*/ 5646057 w 11001828"/>
              <a:gd name="connsiteY12" fmla="*/ 711200 h 3737264"/>
              <a:gd name="connsiteX13" fmla="*/ 5689600 w 11001828"/>
              <a:gd name="connsiteY13" fmla="*/ 667657 h 3737264"/>
              <a:gd name="connsiteX14" fmla="*/ 5762171 w 11001828"/>
              <a:gd name="connsiteY14" fmla="*/ 653143 h 3737264"/>
              <a:gd name="connsiteX15" fmla="*/ 5805714 w 11001828"/>
              <a:gd name="connsiteY15" fmla="*/ 638629 h 3737264"/>
              <a:gd name="connsiteX16" fmla="*/ 6008914 w 11001828"/>
              <a:gd name="connsiteY16" fmla="*/ 653143 h 3737264"/>
              <a:gd name="connsiteX17" fmla="*/ 6096000 w 11001828"/>
              <a:gd name="connsiteY17" fmla="*/ 682172 h 3737264"/>
              <a:gd name="connsiteX18" fmla="*/ 6313714 w 11001828"/>
              <a:gd name="connsiteY18" fmla="*/ 667657 h 3737264"/>
              <a:gd name="connsiteX19" fmla="*/ 6357257 w 11001828"/>
              <a:gd name="connsiteY19" fmla="*/ 638629 h 3737264"/>
              <a:gd name="connsiteX20" fmla="*/ 6415314 w 11001828"/>
              <a:gd name="connsiteY20" fmla="*/ 624115 h 3737264"/>
              <a:gd name="connsiteX21" fmla="*/ 6502400 w 11001828"/>
              <a:gd name="connsiteY21" fmla="*/ 595086 h 3737264"/>
              <a:gd name="connsiteX22" fmla="*/ 6560457 w 11001828"/>
              <a:gd name="connsiteY22" fmla="*/ 580572 h 3737264"/>
              <a:gd name="connsiteX23" fmla="*/ 6633028 w 11001828"/>
              <a:gd name="connsiteY23" fmla="*/ 566057 h 3737264"/>
              <a:gd name="connsiteX24" fmla="*/ 6676571 w 11001828"/>
              <a:gd name="connsiteY24" fmla="*/ 551543 h 3737264"/>
              <a:gd name="connsiteX25" fmla="*/ 6865257 w 11001828"/>
              <a:gd name="connsiteY25" fmla="*/ 566057 h 3737264"/>
              <a:gd name="connsiteX26" fmla="*/ 6952343 w 11001828"/>
              <a:gd name="connsiteY26" fmla="*/ 595086 h 3737264"/>
              <a:gd name="connsiteX27" fmla="*/ 7155543 w 11001828"/>
              <a:gd name="connsiteY27" fmla="*/ 580572 h 3737264"/>
              <a:gd name="connsiteX28" fmla="*/ 7242628 w 11001828"/>
              <a:gd name="connsiteY28" fmla="*/ 551543 h 3737264"/>
              <a:gd name="connsiteX29" fmla="*/ 7344228 w 11001828"/>
              <a:gd name="connsiteY29" fmla="*/ 522515 h 3737264"/>
              <a:gd name="connsiteX30" fmla="*/ 7474857 w 11001828"/>
              <a:gd name="connsiteY30" fmla="*/ 464457 h 3737264"/>
              <a:gd name="connsiteX31" fmla="*/ 7518400 w 11001828"/>
              <a:gd name="connsiteY31" fmla="*/ 449943 h 3737264"/>
              <a:gd name="connsiteX32" fmla="*/ 7634514 w 11001828"/>
              <a:gd name="connsiteY32" fmla="*/ 464457 h 3737264"/>
              <a:gd name="connsiteX33" fmla="*/ 7692571 w 11001828"/>
              <a:gd name="connsiteY33" fmla="*/ 478972 h 3737264"/>
              <a:gd name="connsiteX34" fmla="*/ 7939314 w 11001828"/>
              <a:gd name="connsiteY34" fmla="*/ 464457 h 3737264"/>
              <a:gd name="connsiteX35" fmla="*/ 7982857 w 11001828"/>
              <a:gd name="connsiteY35" fmla="*/ 435429 h 3737264"/>
              <a:gd name="connsiteX36" fmla="*/ 8128000 w 11001828"/>
              <a:gd name="connsiteY36" fmla="*/ 435429 h 3737264"/>
              <a:gd name="connsiteX37" fmla="*/ 8171543 w 11001828"/>
              <a:gd name="connsiteY37" fmla="*/ 449943 h 3737264"/>
              <a:gd name="connsiteX38" fmla="*/ 8258628 w 11001828"/>
              <a:gd name="connsiteY38" fmla="*/ 406400 h 3737264"/>
              <a:gd name="connsiteX39" fmla="*/ 8360228 w 11001828"/>
              <a:gd name="connsiteY39" fmla="*/ 391886 h 3737264"/>
              <a:gd name="connsiteX40" fmla="*/ 8548914 w 11001828"/>
              <a:gd name="connsiteY40" fmla="*/ 391886 h 3737264"/>
              <a:gd name="connsiteX41" fmla="*/ 8911771 w 11001828"/>
              <a:gd name="connsiteY41" fmla="*/ 377372 h 3737264"/>
              <a:gd name="connsiteX42" fmla="*/ 8911771 w 11001828"/>
              <a:gd name="connsiteY42" fmla="*/ 261257 h 3737264"/>
              <a:gd name="connsiteX43" fmla="*/ 8955314 w 11001828"/>
              <a:gd name="connsiteY43" fmla="*/ 232229 h 3737264"/>
              <a:gd name="connsiteX44" fmla="*/ 8998857 w 11001828"/>
              <a:gd name="connsiteY44" fmla="*/ 246743 h 3737264"/>
              <a:gd name="connsiteX45" fmla="*/ 9071428 w 11001828"/>
              <a:gd name="connsiteY45" fmla="*/ 261257 h 3737264"/>
              <a:gd name="connsiteX46" fmla="*/ 9114971 w 11001828"/>
              <a:gd name="connsiteY46" fmla="*/ 304800 h 3737264"/>
              <a:gd name="connsiteX47" fmla="*/ 9173028 w 11001828"/>
              <a:gd name="connsiteY47" fmla="*/ 333829 h 3737264"/>
              <a:gd name="connsiteX48" fmla="*/ 9260114 w 11001828"/>
              <a:gd name="connsiteY48" fmla="*/ 377372 h 3737264"/>
              <a:gd name="connsiteX49" fmla="*/ 9347200 w 11001828"/>
              <a:gd name="connsiteY49" fmla="*/ 333829 h 3737264"/>
              <a:gd name="connsiteX50" fmla="*/ 9463314 w 11001828"/>
              <a:gd name="connsiteY50" fmla="*/ 304800 h 3737264"/>
              <a:gd name="connsiteX51" fmla="*/ 9506857 w 11001828"/>
              <a:gd name="connsiteY51" fmla="*/ 290286 h 3737264"/>
              <a:gd name="connsiteX52" fmla="*/ 9550400 w 11001828"/>
              <a:gd name="connsiteY52" fmla="*/ 261257 h 3737264"/>
              <a:gd name="connsiteX53" fmla="*/ 9608457 w 11001828"/>
              <a:gd name="connsiteY53" fmla="*/ 203200 h 3737264"/>
              <a:gd name="connsiteX54" fmla="*/ 9826171 w 11001828"/>
              <a:gd name="connsiteY54" fmla="*/ 203200 h 3737264"/>
              <a:gd name="connsiteX55" fmla="*/ 9855200 w 11001828"/>
              <a:gd name="connsiteY55" fmla="*/ 159657 h 3737264"/>
              <a:gd name="connsiteX56" fmla="*/ 9927771 w 11001828"/>
              <a:gd name="connsiteY56" fmla="*/ 72572 h 3737264"/>
              <a:gd name="connsiteX57" fmla="*/ 10697028 w 11001828"/>
              <a:gd name="connsiteY57" fmla="*/ 87086 h 3737264"/>
              <a:gd name="connsiteX58" fmla="*/ 10711543 w 11001828"/>
              <a:gd name="connsiteY58" fmla="*/ 43543 h 3737264"/>
              <a:gd name="connsiteX59" fmla="*/ 10769600 w 11001828"/>
              <a:gd name="connsiteY59" fmla="*/ 0 h 3737264"/>
              <a:gd name="connsiteX60" fmla="*/ 10856686 w 11001828"/>
              <a:gd name="connsiteY60" fmla="*/ 14515 h 3737264"/>
              <a:gd name="connsiteX61" fmla="*/ 10900228 w 11001828"/>
              <a:gd name="connsiteY61" fmla="*/ 43543 h 3737264"/>
              <a:gd name="connsiteX62" fmla="*/ 10958286 w 11001828"/>
              <a:gd name="connsiteY62" fmla="*/ 159657 h 3737264"/>
              <a:gd name="connsiteX63" fmla="*/ 10972800 w 11001828"/>
              <a:gd name="connsiteY63" fmla="*/ 246743 h 3737264"/>
              <a:gd name="connsiteX64" fmla="*/ 10987314 w 11001828"/>
              <a:gd name="connsiteY64" fmla="*/ 290286 h 3737264"/>
              <a:gd name="connsiteX65" fmla="*/ 11001828 w 11001828"/>
              <a:gd name="connsiteY65" fmla="*/ 580572 h 3737264"/>
              <a:gd name="connsiteX66" fmla="*/ 10972800 w 11001828"/>
              <a:gd name="connsiteY66" fmla="*/ 841829 h 3737264"/>
              <a:gd name="connsiteX67" fmla="*/ 10856686 w 11001828"/>
              <a:gd name="connsiteY67" fmla="*/ 870857 h 3737264"/>
              <a:gd name="connsiteX68" fmla="*/ 10682514 w 11001828"/>
              <a:gd name="connsiteY68" fmla="*/ 856343 h 3737264"/>
              <a:gd name="connsiteX69" fmla="*/ 10638971 w 11001828"/>
              <a:gd name="connsiteY69" fmla="*/ 827315 h 3737264"/>
              <a:gd name="connsiteX70" fmla="*/ 10580914 w 11001828"/>
              <a:gd name="connsiteY70" fmla="*/ 798286 h 3737264"/>
              <a:gd name="connsiteX71" fmla="*/ 10537371 w 11001828"/>
              <a:gd name="connsiteY71" fmla="*/ 769257 h 3737264"/>
              <a:gd name="connsiteX72" fmla="*/ 10319657 w 11001828"/>
              <a:gd name="connsiteY72" fmla="*/ 725715 h 3737264"/>
              <a:gd name="connsiteX73" fmla="*/ 10174514 w 11001828"/>
              <a:gd name="connsiteY73" fmla="*/ 740229 h 3737264"/>
              <a:gd name="connsiteX74" fmla="*/ 10000343 w 11001828"/>
              <a:gd name="connsiteY74" fmla="*/ 754743 h 3737264"/>
              <a:gd name="connsiteX75" fmla="*/ 9913257 w 11001828"/>
              <a:gd name="connsiteY75" fmla="*/ 812800 h 3737264"/>
              <a:gd name="connsiteX76" fmla="*/ 9811657 w 11001828"/>
              <a:gd name="connsiteY76" fmla="*/ 870857 h 3737264"/>
              <a:gd name="connsiteX77" fmla="*/ 9782628 w 11001828"/>
              <a:gd name="connsiteY77" fmla="*/ 957943 h 3737264"/>
              <a:gd name="connsiteX78" fmla="*/ 9739086 w 11001828"/>
              <a:gd name="connsiteY78" fmla="*/ 986972 h 3737264"/>
              <a:gd name="connsiteX79" fmla="*/ 9681028 w 11001828"/>
              <a:gd name="connsiteY79" fmla="*/ 1001486 h 3737264"/>
              <a:gd name="connsiteX80" fmla="*/ 9550400 w 11001828"/>
              <a:gd name="connsiteY80" fmla="*/ 1030515 h 3737264"/>
              <a:gd name="connsiteX81" fmla="*/ 9376228 w 11001828"/>
              <a:gd name="connsiteY81" fmla="*/ 1016000 h 3737264"/>
              <a:gd name="connsiteX82" fmla="*/ 9332686 w 11001828"/>
              <a:gd name="connsiteY82" fmla="*/ 1001486 h 3737264"/>
              <a:gd name="connsiteX83" fmla="*/ 9318171 w 11001828"/>
              <a:gd name="connsiteY83" fmla="*/ 957943 h 3737264"/>
              <a:gd name="connsiteX84" fmla="*/ 9274628 w 11001828"/>
              <a:gd name="connsiteY84" fmla="*/ 928915 h 3737264"/>
              <a:gd name="connsiteX85" fmla="*/ 9231086 w 11001828"/>
              <a:gd name="connsiteY85" fmla="*/ 885372 h 3737264"/>
              <a:gd name="connsiteX86" fmla="*/ 9144000 w 11001828"/>
              <a:gd name="connsiteY86" fmla="*/ 943429 h 3737264"/>
              <a:gd name="connsiteX87" fmla="*/ 9100457 w 11001828"/>
              <a:gd name="connsiteY87" fmla="*/ 957943 h 3737264"/>
              <a:gd name="connsiteX88" fmla="*/ 8984343 w 11001828"/>
              <a:gd name="connsiteY88" fmla="*/ 928915 h 3737264"/>
              <a:gd name="connsiteX89" fmla="*/ 8897257 w 11001828"/>
              <a:gd name="connsiteY89" fmla="*/ 899886 h 3737264"/>
              <a:gd name="connsiteX90" fmla="*/ 8766628 w 11001828"/>
              <a:gd name="connsiteY90" fmla="*/ 928915 h 3737264"/>
              <a:gd name="connsiteX91" fmla="*/ 8679543 w 11001828"/>
              <a:gd name="connsiteY91" fmla="*/ 972457 h 3737264"/>
              <a:gd name="connsiteX92" fmla="*/ 8636000 w 11001828"/>
              <a:gd name="connsiteY92" fmla="*/ 1001486 h 3737264"/>
              <a:gd name="connsiteX93" fmla="*/ 8345714 w 11001828"/>
              <a:gd name="connsiteY93" fmla="*/ 1045029 h 3737264"/>
              <a:gd name="connsiteX94" fmla="*/ 8258628 w 11001828"/>
              <a:gd name="connsiteY94" fmla="*/ 1059543 h 3737264"/>
              <a:gd name="connsiteX95" fmla="*/ 8171543 w 11001828"/>
              <a:gd name="connsiteY95" fmla="*/ 1088572 h 3737264"/>
              <a:gd name="connsiteX96" fmla="*/ 8098971 w 11001828"/>
              <a:gd name="connsiteY96" fmla="*/ 1074057 h 3737264"/>
              <a:gd name="connsiteX97" fmla="*/ 8040914 w 11001828"/>
              <a:gd name="connsiteY97" fmla="*/ 1045029 h 3737264"/>
              <a:gd name="connsiteX98" fmla="*/ 7997371 w 11001828"/>
              <a:gd name="connsiteY98" fmla="*/ 1030515 h 3737264"/>
              <a:gd name="connsiteX99" fmla="*/ 7953828 w 11001828"/>
              <a:gd name="connsiteY99" fmla="*/ 1045029 h 3737264"/>
              <a:gd name="connsiteX100" fmla="*/ 7910286 w 11001828"/>
              <a:gd name="connsiteY100" fmla="*/ 1088572 h 3737264"/>
              <a:gd name="connsiteX101" fmla="*/ 7692571 w 11001828"/>
              <a:gd name="connsiteY101" fmla="*/ 1074057 h 3737264"/>
              <a:gd name="connsiteX102" fmla="*/ 7649028 w 11001828"/>
              <a:gd name="connsiteY102" fmla="*/ 1059543 h 3737264"/>
              <a:gd name="connsiteX103" fmla="*/ 7561943 w 11001828"/>
              <a:gd name="connsiteY103" fmla="*/ 1016000 h 3737264"/>
              <a:gd name="connsiteX104" fmla="*/ 7474857 w 11001828"/>
              <a:gd name="connsiteY104" fmla="*/ 1030515 h 3737264"/>
              <a:gd name="connsiteX105" fmla="*/ 7431314 w 11001828"/>
              <a:gd name="connsiteY105" fmla="*/ 1059543 h 3737264"/>
              <a:gd name="connsiteX106" fmla="*/ 7199086 w 11001828"/>
              <a:gd name="connsiteY106" fmla="*/ 1074057 h 3737264"/>
              <a:gd name="connsiteX107" fmla="*/ 7170057 w 11001828"/>
              <a:gd name="connsiteY107" fmla="*/ 1117600 h 3737264"/>
              <a:gd name="connsiteX108" fmla="*/ 7082971 w 11001828"/>
              <a:gd name="connsiteY108" fmla="*/ 1146629 h 3737264"/>
              <a:gd name="connsiteX109" fmla="*/ 6894286 w 11001828"/>
              <a:gd name="connsiteY109" fmla="*/ 1175657 h 3737264"/>
              <a:gd name="connsiteX110" fmla="*/ 6821714 w 11001828"/>
              <a:gd name="connsiteY110" fmla="*/ 1161143 h 3737264"/>
              <a:gd name="connsiteX111" fmla="*/ 6763657 w 11001828"/>
              <a:gd name="connsiteY111" fmla="*/ 1146629 h 3737264"/>
              <a:gd name="connsiteX112" fmla="*/ 6589486 w 11001828"/>
              <a:gd name="connsiteY112" fmla="*/ 1132115 h 3737264"/>
              <a:gd name="connsiteX113" fmla="*/ 6545943 w 11001828"/>
              <a:gd name="connsiteY113" fmla="*/ 1117600 h 3737264"/>
              <a:gd name="connsiteX114" fmla="*/ 6444343 w 11001828"/>
              <a:gd name="connsiteY114" fmla="*/ 1146629 h 3737264"/>
              <a:gd name="connsiteX115" fmla="*/ 6400800 w 11001828"/>
              <a:gd name="connsiteY115" fmla="*/ 1175657 h 3737264"/>
              <a:gd name="connsiteX116" fmla="*/ 6357257 w 11001828"/>
              <a:gd name="connsiteY116" fmla="*/ 1190172 h 3737264"/>
              <a:gd name="connsiteX117" fmla="*/ 6313714 w 11001828"/>
              <a:gd name="connsiteY117" fmla="*/ 1161143 h 3737264"/>
              <a:gd name="connsiteX118" fmla="*/ 6270171 w 11001828"/>
              <a:gd name="connsiteY118" fmla="*/ 1074057 h 3737264"/>
              <a:gd name="connsiteX119" fmla="*/ 6226628 w 11001828"/>
              <a:gd name="connsiteY119" fmla="*/ 1088572 h 3737264"/>
              <a:gd name="connsiteX120" fmla="*/ 6212114 w 11001828"/>
              <a:gd name="connsiteY120" fmla="*/ 1132115 h 3737264"/>
              <a:gd name="connsiteX121" fmla="*/ 6168571 w 11001828"/>
              <a:gd name="connsiteY121" fmla="*/ 1175657 h 3737264"/>
              <a:gd name="connsiteX122" fmla="*/ 6096000 w 11001828"/>
              <a:gd name="connsiteY122" fmla="*/ 1233715 h 3737264"/>
              <a:gd name="connsiteX123" fmla="*/ 6066971 w 11001828"/>
              <a:gd name="connsiteY123" fmla="*/ 1277257 h 3737264"/>
              <a:gd name="connsiteX124" fmla="*/ 6023428 w 11001828"/>
              <a:gd name="connsiteY124" fmla="*/ 1291772 h 3737264"/>
              <a:gd name="connsiteX125" fmla="*/ 5979886 w 11001828"/>
              <a:gd name="connsiteY125" fmla="*/ 1320800 h 3737264"/>
              <a:gd name="connsiteX126" fmla="*/ 5936343 w 11001828"/>
              <a:gd name="connsiteY126" fmla="*/ 1306286 h 3737264"/>
              <a:gd name="connsiteX127" fmla="*/ 5878286 w 11001828"/>
              <a:gd name="connsiteY127" fmla="*/ 1291772 h 3737264"/>
              <a:gd name="connsiteX128" fmla="*/ 5834743 w 11001828"/>
              <a:gd name="connsiteY128" fmla="*/ 1262743 h 3737264"/>
              <a:gd name="connsiteX129" fmla="*/ 5762171 w 11001828"/>
              <a:gd name="connsiteY129" fmla="*/ 1320800 h 3737264"/>
              <a:gd name="connsiteX130" fmla="*/ 5675086 w 11001828"/>
              <a:gd name="connsiteY130" fmla="*/ 1378857 h 3737264"/>
              <a:gd name="connsiteX131" fmla="*/ 5544457 w 11001828"/>
              <a:gd name="connsiteY131" fmla="*/ 1364343 h 3737264"/>
              <a:gd name="connsiteX132" fmla="*/ 5500914 w 11001828"/>
              <a:gd name="connsiteY132" fmla="*/ 1349829 h 3737264"/>
              <a:gd name="connsiteX133" fmla="*/ 5442857 w 11001828"/>
              <a:gd name="connsiteY133" fmla="*/ 1335315 h 3737264"/>
              <a:gd name="connsiteX134" fmla="*/ 5370286 w 11001828"/>
              <a:gd name="connsiteY134" fmla="*/ 1436915 h 3737264"/>
              <a:gd name="connsiteX135" fmla="*/ 5341257 w 11001828"/>
              <a:gd name="connsiteY135" fmla="*/ 1480457 h 3737264"/>
              <a:gd name="connsiteX136" fmla="*/ 5225143 w 11001828"/>
              <a:gd name="connsiteY136" fmla="*/ 1524000 h 3737264"/>
              <a:gd name="connsiteX137" fmla="*/ 5065486 w 11001828"/>
              <a:gd name="connsiteY137" fmla="*/ 1494972 h 3737264"/>
              <a:gd name="connsiteX138" fmla="*/ 4978400 w 11001828"/>
              <a:gd name="connsiteY138" fmla="*/ 1465943 h 3737264"/>
              <a:gd name="connsiteX139" fmla="*/ 4963886 w 11001828"/>
              <a:gd name="connsiteY139" fmla="*/ 1509486 h 3737264"/>
              <a:gd name="connsiteX140" fmla="*/ 4876800 w 11001828"/>
              <a:gd name="connsiteY140" fmla="*/ 1553029 h 3737264"/>
              <a:gd name="connsiteX141" fmla="*/ 4702628 w 11001828"/>
              <a:gd name="connsiteY141" fmla="*/ 1538515 h 3737264"/>
              <a:gd name="connsiteX142" fmla="*/ 4615543 w 11001828"/>
              <a:gd name="connsiteY142" fmla="*/ 1509486 h 3737264"/>
              <a:gd name="connsiteX143" fmla="*/ 4513943 w 11001828"/>
              <a:gd name="connsiteY143" fmla="*/ 1480457 h 3737264"/>
              <a:gd name="connsiteX144" fmla="*/ 4470400 w 11001828"/>
              <a:gd name="connsiteY144" fmla="*/ 1494972 h 3737264"/>
              <a:gd name="connsiteX145" fmla="*/ 4441371 w 11001828"/>
              <a:gd name="connsiteY145" fmla="*/ 1538515 h 3737264"/>
              <a:gd name="connsiteX146" fmla="*/ 4397828 w 11001828"/>
              <a:gd name="connsiteY146" fmla="*/ 1640115 h 3737264"/>
              <a:gd name="connsiteX147" fmla="*/ 4339771 w 11001828"/>
              <a:gd name="connsiteY147" fmla="*/ 1683657 h 3737264"/>
              <a:gd name="connsiteX148" fmla="*/ 4252686 w 11001828"/>
              <a:gd name="connsiteY148" fmla="*/ 1741715 h 3737264"/>
              <a:gd name="connsiteX149" fmla="*/ 4107543 w 11001828"/>
              <a:gd name="connsiteY149" fmla="*/ 1727200 h 3737264"/>
              <a:gd name="connsiteX150" fmla="*/ 4005943 w 11001828"/>
              <a:gd name="connsiteY150" fmla="*/ 1683657 h 3737264"/>
              <a:gd name="connsiteX151" fmla="*/ 3962400 w 11001828"/>
              <a:gd name="connsiteY151" fmla="*/ 1669143 h 3737264"/>
              <a:gd name="connsiteX152" fmla="*/ 3947886 w 11001828"/>
              <a:gd name="connsiteY152" fmla="*/ 1727200 h 3737264"/>
              <a:gd name="connsiteX153" fmla="*/ 3933371 w 11001828"/>
              <a:gd name="connsiteY153" fmla="*/ 1770743 h 3737264"/>
              <a:gd name="connsiteX154" fmla="*/ 3918857 w 11001828"/>
              <a:gd name="connsiteY154" fmla="*/ 1973943 h 3737264"/>
              <a:gd name="connsiteX155" fmla="*/ 3817257 w 11001828"/>
              <a:gd name="connsiteY155" fmla="*/ 2075543 h 3737264"/>
              <a:gd name="connsiteX156" fmla="*/ 3730171 w 11001828"/>
              <a:gd name="connsiteY156" fmla="*/ 2148115 h 3737264"/>
              <a:gd name="connsiteX157" fmla="*/ 3628571 w 11001828"/>
              <a:gd name="connsiteY157" fmla="*/ 2177143 h 3737264"/>
              <a:gd name="connsiteX158" fmla="*/ 3512457 w 11001828"/>
              <a:gd name="connsiteY158" fmla="*/ 2119086 h 3737264"/>
              <a:gd name="connsiteX159" fmla="*/ 3468914 w 11001828"/>
              <a:gd name="connsiteY159" fmla="*/ 2162629 h 3737264"/>
              <a:gd name="connsiteX160" fmla="*/ 3454400 w 11001828"/>
              <a:gd name="connsiteY160" fmla="*/ 2206172 h 3737264"/>
              <a:gd name="connsiteX161" fmla="*/ 3367314 w 11001828"/>
              <a:gd name="connsiteY161" fmla="*/ 2278743 h 3737264"/>
              <a:gd name="connsiteX162" fmla="*/ 3338286 w 11001828"/>
              <a:gd name="connsiteY162" fmla="*/ 2322286 h 3737264"/>
              <a:gd name="connsiteX163" fmla="*/ 3251200 w 11001828"/>
              <a:gd name="connsiteY163" fmla="*/ 2365829 h 3737264"/>
              <a:gd name="connsiteX164" fmla="*/ 3207657 w 11001828"/>
              <a:gd name="connsiteY164" fmla="*/ 2394857 h 3737264"/>
              <a:gd name="connsiteX165" fmla="*/ 3149600 w 11001828"/>
              <a:gd name="connsiteY165" fmla="*/ 2380343 h 3737264"/>
              <a:gd name="connsiteX166" fmla="*/ 3077028 w 11001828"/>
              <a:gd name="connsiteY166" fmla="*/ 2365829 h 3737264"/>
              <a:gd name="connsiteX167" fmla="*/ 3033486 w 11001828"/>
              <a:gd name="connsiteY167" fmla="*/ 2351315 h 3737264"/>
              <a:gd name="connsiteX168" fmla="*/ 2946400 w 11001828"/>
              <a:gd name="connsiteY168" fmla="*/ 2394857 h 3737264"/>
              <a:gd name="connsiteX169" fmla="*/ 2917371 w 11001828"/>
              <a:gd name="connsiteY169" fmla="*/ 2438400 h 3737264"/>
              <a:gd name="connsiteX170" fmla="*/ 2888343 w 11001828"/>
              <a:gd name="connsiteY170" fmla="*/ 2525486 h 3737264"/>
              <a:gd name="connsiteX171" fmla="*/ 2844800 w 11001828"/>
              <a:gd name="connsiteY171" fmla="*/ 2612572 h 3737264"/>
              <a:gd name="connsiteX172" fmla="*/ 2801257 w 11001828"/>
              <a:gd name="connsiteY172" fmla="*/ 2656115 h 3737264"/>
              <a:gd name="connsiteX173" fmla="*/ 2772228 w 11001828"/>
              <a:gd name="connsiteY173" fmla="*/ 2801257 h 3737264"/>
              <a:gd name="connsiteX174" fmla="*/ 2757714 w 11001828"/>
              <a:gd name="connsiteY174" fmla="*/ 2844800 h 3737264"/>
              <a:gd name="connsiteX175" fmla="*/ 2670628 w 11001828"/>
              <a:gd name="connsiteY175" fmla="*/ 2888343 h 3737264"/>
              <a:gd name="connsiteX176" fmla="*/ 2757714 w 11001828"/>
              <a:gd name="connsiteY176" fmla="*/ 2888343 h 3737264"/>
              <a:gd name="connsiteX177" fmla="*/ 3048000 w 11001828"/>
              <a:gd name="connsiteY177" fmla="*/ 2873829 h 3737264"/>
              <a:gd name="connsiteX178" fmla="*/ 3062514 w 11001828"/>
              <a:gd name="connsiteY178" fmla="*/ 2830286 h 3737264"/>
              <a:gd name="connsiteX179" fmla="*/ 3294743 w 11001828"/>
              <a:gd name="connsiteY179" fmla="*/ 2743200 h 3737264"/>
              <a:gd name="connsiteX180" fmla="*/ 3381828 w 11001828"/>
              <a:gd name="connsiteY180" fmla="*/ 2714172 h 3737264"/>
              <a:gd name="connsiteX181" fmla="*/ 3483428 w 11001828"/>
              <a:gd name="connsiteY181" fmla="*/ 2656115 h 3737264"/>
              <a:gd name="connsiteX182" fmla="*/ 3860800 w 11001828"/>
              <a:gd name="connsiteY182" fmla="*/ 2699657 h 3737264"/>
              <a:gd name="connsiteX183" fmla="*/ 3904343 w 11001828"/>
              <a:gd name="connsiteY183" fmla="*/ 2714172 h 3737264"/>
              <a:gd name="connsiteX184" fmla="*/ 3991428 w 11001828"/>
              <a:gd name="connsiteY184" fmla="*/ 2670629 h 3737264"/>
              <a:gd name="connsiteX185" fmla="*/ 4093028 w 11001828"/>
              <a:gd name="connsiteY185" fmla="*/ 2627086 h 3737264"/>
              <a:gd name="connsiteX186" fmla="*/ 4339771 w 11001828"/>
              <a:gd name="connsiteY186" fmla="*/ 2670629 h 3737264"/>
              <a:gd name="connsiteX187" fmla="*/ 4426857 w 11001828"/>
              <a:gd name="connsiteY187" fmla="*/ 2612572 h 3737264"/>
              <a:gd name="connsiteX188" fmla="*/ 4513943 w 11001828"/>
              <a:gd name="connsiteY188" fmla="*/ 2670629 h 3737264"/>
              <a:gd name="connsiteX189" fmla="*/ 4586514 w 11001828"/>
              <a:gd name="connsiteY189" fmla="*/ 2656115 h 3737264"/>
              <a:gd name="connsiteX190" fmla="*/ 4688114 w 11001828"/>
              <a:gd name="connsiteY190" fmla="*/ 2612572 h 3737264"/>
              <a:gd name="connsiteX191" fmla="*/ 4804228 w 11001828"/>
              <a:gd name="connsiteY191" fmla="*/ 2540000 h 3737264"/>
              <a:gd name="connsiteX192" fmla="*/ 4992914 w 11001828"/>
              <a:gd name="connsiteY192" fmla="*/ 2510972 h 3737264"/>
              <a:gd name="connsiteX193" fmla="*/ 5152571 w 11001828"/>
              <a:gd name="connsiteY193" fmla="*/ 2525486 h 3737264"/>
              <a:gd name="connsiteX194" fmla="*/ 5196114 w 11001828"/>
              <a:gd name="connsiteY194" fmla="*/ 2540000 h 3737264"/>
              <a:gd name="connsiteX195" fmla="*/ 5312228 w 11001828"/>
              <a:gd name="connsiteY195" fmla="*/ 2525486 h 3737264"/>
              <a:gd name="connsiteX196" fmla="*/ 5471886 w 11001828"/>
              <a:gd name="connsiteY196" fmla="*/ 2481943 h 3737264"/>
              <a:gd name="connsiteX197" fmla="*/ 5733143 w 11001828"/>
              <a:gd name="connsiteY197" fmla="*/ 2452915 h 3737264"/>
              <a:gd name="connsiteX198" fmla="*/ 5907314 w 11001828"/>
              <a:gd name="connsiteY198" fmla="*/ 2467429 h 3737264"/>
              <a:gd name="connsiteX199" fmla="*/ 5979886 w 11001828"/>
              <a:gd name="connsiteY199" fmla="*/ 2481943 h 3737264"/>
              <a:gd name="connsiteX200" fmla="*/ 6168571 w 11001828"/>
              <a:gd name="connsiteY200" fmla="*/ 2467429 h 3737264"/>
              <a:gd name="connsiteX201" fmla="*/ 6096000 w 11001828"/>
              <a:gd name="connsiteY201" fmla="*/ 2598057 h 3737264"/>
              <a:gd name="connsiteX202" fmla="*/ 6081486 w 11001828"/>
              <a:gd name="connsiteY202" fmla="*/ 2656115 h 3737264"/>
              <a:gd name="connsiteX203" fmla="*/ 6081486 w 11001828"/>
              <a:gd name="connsiteY203" fmla="*/ 2873829 h 3737264"/>
              <a:gd name="connsiteX204" fmla="*/ 6037943 w 11001828"/>
              <a:gd name="connsiteY204" fmla="*/ 2888343 h 3737264"/>
              <a:gd name="connsiteX205" fmla="*/ 5936343 w 11001828"/>
              <a:gd name="connsiteY205" fmla="*/ 2902857 h 3737264"/>
              <a:gd name="connsiteX206" fmla="*/ 5617028 w 11001828"/>
              <a:gd name="connsiteY206" fmla="*/ 2917372 h 3737264"/>
              <a:gd name="connsiteX207" fmla="*/ 5471886 w 11001828"/>
              <a:gd name="connsiteY207" fmla="*/ 2960915 h 3737264"/>
              <a:gd name="connsiteX208" fmla="*/ 5428343 w 11001828"/>
              <a:gd name="connsiteY208" fmla="*/ 2975429 h 3737264"/>
              <a:gd name="connsiteX209" fmla="*/ 5384800 w 11001828"/>
              <a:gd name="connsiteY209" fmla="*/ 2989943 h 3737264"/>
              <a:gd name="connsiteX210" fmla="*/ 5326743 w 11001828"/>
              <a:gd name="connsiteY210" fmla="*/ 2975429 h 3737264"/>
              <a:gd name="connsiteX211" fmla="*/ 5283200 w 11001828"/>
              <a:gd name="connsiteY211" fmla="*/ 2931886 h 3737264"/>
              <a:gd name="connsiteX212" fmla="*/ 5196114 w 11001828"/>
              <a:gd name="connsiteY212" fmla="*/ 2946400 h 3737264"/>
              <a:gd name="connsiteX213" fmla="*/ 5138057 w 11001828"/>
              <a:gd name="connsiteY213" fmla="*/ 2975429 h 3737264"/>
              <a:gd name="connsiteX214" fmla="*/ 5094514 w 11001828"/>
              <a:gd name="connsiteY214" fmla="*/ 3004457 h 3737264"/>
              <a:gd name="connsiteX215" fmla="*/ 5007428 w 11001828"/>
              <a:gd name="connsiteY215" fmla="*/ 3033486 h 3737264"/>
              <a:gd name="connsiteX216" fmla="*/ 4528457 w 11001828"/>
              <a:gd name="connsiteY216" fmla="*/ 3077029 h 3737264"/>
              <a:gd name="connsiteX217" fmla="*/ 4484914 w 11001828"/>
              <a:gd name="connsiteY217" fmla="*/ 3091543 h 3737264"/>
              <a:gd name="connsiteX218" fmla="*/ 4354286 w 11001828"/>
              <a:gd name="connsiteY218" fmla="*/ 3178629 h 3737264"/>
              <a:gd name="connsiteX219" fmla="*/ 4267200 w 11001828"/>
              <a:gd name="connsiteY219" fmla="*/ 3222172 h 3737264"/>
              <a:gd name="connsiteX220" fmla="*/ 4180114 w 11001828"/>
              <a:gd name="connsiteY220" fmla="*/ 3236686 h 3737264"/>
              <a:gd name="connsiteX221" fmla="*/ 4093028 w 11001828"/>
              <a:gd name="connsiteY221" fmla="*/ 3265715 h 3737264"/>
              <a:gd name="connsiteX222" fmla="*/ 3889828 w 11001828"/>
              <a:gd name="connsiteY222" fmla="*/ 3222172 h 3737264"/>
              <a:gd name="connsiteX223" fmla="*/ 3846286 w 11001828"/>
              <a:gd name="connsiteY223" fmla="*/ 3207657 h 3737264"/>
              <a:gd name="connsiteX224" fmla="*/ 3744686 w 11001828"/>
              <a:gd name="connsiteY224" fmla="*/ 3164115 h 3737264"/>
              <a:gd name="connsiteX225" fmla="*/ 3701143 w 11001828"/>
              <a:gd name="connsiteY225" fmla="*/ 3178629 h 3737264"/>
              <a:gd name="connsiteX226" fmla="*/ 3657600 w 11001828"/>
              <a:gd name="connsiteY226" fmla="*/ 3207657 h 3737264"/>
              <a:gd name="connsiteX227" fmla="*/ 3541486 w 11001828"/>
              <a:gd name="connsiteY227" fmla="*/ 3236686 h 3737264"/>
              <a:gd name="connsiteX228" fmla="*/ 3483428 w 11001828"/>
              <a:gd name="connsiteY228" fmla="*/ 3265715 h 3737264"/>
              <a:gd name="connsiteX229" fmla="*/ 3439886 w 11001828"/>
              <a:gd name="connsiteY229" fmla="*/ 3294743 h 3737264"/>
              <a:gd name="connsiteX230" fmla="*/ 3352800 w 11001828"/>
              <a:gd name="connsiteY230" fmla="*/ 3323772 h 3737264"/>
              <a:gd name="connsiteX231" fmla="*/ 3309257 w 11001828"/>
              <a:gd name="connsiteY231" fmla="*/ 3352800 h 3737264"/>
              <a:gd name="connsiteX232" fmla="*/ 3222171 w 11001828"/>
              <a:gd name="connsiteY232" fmla="*/ 3367315 h 3737264"/>
              <a:gd name="connsiteX233" fmla="*/ 3135086 w 11001828"/>
              <a:gd name="connsiteY233" fmla="*/ 3396343 h 3737264"/>
              <a:gd name="connsiteX234" fmla="*/ 2917371 w 11001828"/>
              <a:gd name="connsiteY234" fmla="*/ 3381829 h 3737264"/>
              <a:gd name="connsiteX235" fmla="*/ 2830286 w 11001828"/>
              <a:gd name="connsiteY235" fmla="*/ 3352800 h 3737264"/>
              <a:gd name="connsiteX236" fmla="*/ 2786743 w 11001828"/>
              <a:gd name="connsiteY236" fmla="*/ 3338286 h 3737264"/>
              <a:gd name="connsiteX237" fmla="*/ 2743200 w 11001828"/>
              <a:gd name="connsiteY237" fmla="*/ 3323772 h 3737264"/>
              <a:gd name="connsiteX238" fmla="*/ 2525486 w 11001828"/>
              <a:gd name="connsiteY238" fmla="*/ 3294743 h 3737264"/>
              <a:gd name="connsiteX239" fmla="*/ 2409371 w 11001828"/>
              <a:gd name="connsiteY239" fmla="*/ 3323772 h 3737264"/>
              <a:gd name="connsiteX240" fmla="*/ 2351314 w 11001828"/>
              <a:gd name="connsiteY240" fmla="*/ 3352800 h 3737264"/>
              <a:gd name="connsiteX241" fmla="*/ 2307771 w 11001828"/>
              <a:gd name="connsiteY241" fmla="*/ 3367315 h 3737264"/>
              <a:gd name="connsiteX242" fmla="*/ 2249714 w 11001828"/>
              <a:gd name="connsiteY242" fmla="*/ 3396343 h 3737264"/>
              <a:gd name="connsiteX243" fmla="*/ 2162628 w 11001828"/>
              <a:gd name="connsiteY243" fmla="*/ 3410857 h 3737264"/>
              <a:gd name="connsiteX244" fmla="*/ 2104571 w 11001828"/>
              <a:gd name="connsiteY244" fmla="*/ 3425372 h 3737264"/>
              <a:gd name="connsiteX245" fmla="*/ 2017486 w 11001828"/>
              <a:gd name="connsiteY245" fmla="*/ 3454400 h 3737264"/>
              <a:gd name="connsiteX246" fmla="*/ 1959428 w 11001828"/>
              <a:gd name="connsiteY246" fmla="*/ 3468915 h 3737264"/>
              <a:gd name="connsiteX247" fmla="*/ 1915886 w 11001828"/>
              <a:gd name="connsiteY247" fmla="*/ 3483429 h 3737264"/>
              <a:gd name="connsiteX248" fmla="*/ 1843314 w 11001828"/>
              <a:gd name="connsiteY248" fmla="*/ 3497943 h 3737264"/>
              <a:gd name="connsiteX249" fmla="*/ 1640114 w 11001828"/>
              <a:gd name="connsiteY249" fmla="*/ 3556000 h 3737264"/>
              <a:gd name="connsiteX250" fmla="*/ 1524000 w 11001828"/>
              <a:gd name="connsiteY250" fmla="*/ 3585029 h 3737264"/>
              <a:gd name="connsiteX251" fmla="*/ 1378857 w 11001828"/>
              <a:gd name="connsiteY251" fmla="*/ 3599543 h 3737264"/>
              <a:gd name="connsiteX252" fmla="*/ 1291771 w 11001828"/>
              <a:gd name="connsiteY252" fmla="*/ 3643086 h 3737264"/>
              <a:gd name="connsiteX253" fmla="*/ 1248228 w 11001828"/>
              <a:gd name="connsiteY253" fmla="*/ 3657600 h 3737264"/>
              <a:gd name="connsiteX254" fmla="*/ 1103086 w 11001828"/>
              <a:gd name="connsiteY254" fmla="*/ 3686629 h 3737264"/>
              <a:gd name="connsiteX255" fmla="*/ 740228 w 11001828"/>
              <a:gd name="connsiteY255" fmla="*/ 3672115 h 3737264"/>
              <a:gd name="connsiteX256" fmla="*/ 653143 w 11001828"/>
              <a:gd name="connsiteY256" fmla="*/ 3657600 h 3737264"/>
              <a:gd name="connsiteX257" fmla="*/ 508000 w 11001828"/>
              <a:gd name="connsiteY257" fmla="*/ 3672115 h 3737264"/>
              <a:gd name="connsiteX258" fmla="*/ 420914 w 11001828"/>
              <a:gd name="connsiteY258" fmla="*/ 3701143 h 3737264"/>
              <a:gd name="connsiteX259" fmla="*/ 304800 w 11001828"/>
              <a:gd name="connsiteY259" fmla="*/ 3730172 h 3737264"/>
              <a:gd name="connsiteX260" fmla="*/ 101600 w 11001828"/>
              <a:gd name="connsiteY260" fmla="*/ 3715657 h 3737264"/>
              <a:gd name="connsiteX261" fmla="*/ 116114 w 11001828"/>
              <a:gd name="connsiteY261" fmla="*/ 3585029 h 3737264"/>
              <a:gd name="connsiteX262" fmla="*/ 87086 w 11001828"/>
              <a:gd name="connsiteY262" fmla="*/ 3338286 h 3737264"/>
              <a:gd name="connsiteX263" fmla="*/ 72571 w 11001828"/>
              <a:gd name="connsiteY263" fmla="*/ 3265715 h 3737264"/>
              <a:gd name="connsiteX264" fmla="*/ 43543 w 11001828"/>
              <a:gd name="connsiteY264" fmla="*/ 3207657 h 3737264"/>
              <a:gd name="connsiteX265" fmla="*/ 29028 w 11001828"/>
              <a:gd name="connsiteY265" fmla="*/ 3077029 h 3737264"/>
              <a:gd name="connsiteX266" fmla="*/ 14514 w 11001828"/>
              <a:gd name="connsiteY266" fmla="*/ 3018972 h 3737264"/>
              <a:gd name="connsiteX267" fmla="*/ 0 w 11001828"/>
              <a:gd name="connsiteY267" fmla="*/ 2685143 h 3737264"/>
              <a:gd name="connsiteX268" fmla="*/ 304800 w 11001828"/>
              <a:gd name="connsiteY268" fmla="*/ 2656115 h 3737264"/>
              <a:gd name="connsiteX269" fmla="*/ 769257 w 11001828"/>
              <a:gd name="connsiteY269" fmla="*/ 2641600 h 3737264"/>
              <a:gd name="connsiteX270" fmla="*/ 870857 w 11001828"/>
              <a:gd name="connsiteY270" fmla="*/ 2583543 h 3737264"/>
              <a:gd name="connsiteX271" fmla="*/ 957943 w 11001828"/>
              <a:gd name="connsiteY271" fmla="*/ 2525486 h 3737264"/>
              <a:gd name="connsiteX272" fmla="*/ 1204686 w 11001828"/>
              <a:gd name="connsiteY272" fmla="*/ 2510972 h 3737264"/>
              <a:gd name="connsiteX273" fmla="*/ 1320800 w 11001828"/>
              <a:gd name="connsiteY273" fmla="*/ 2496457 h 3737264"/>
              <a:gd name="connsiteX274" fmla="*/ 1364343 w 11001828"/>
              <a:gd name="connsiteY274" fmla="*/ 2481943 h 3737264"/>
              <a:gd name="connsiteX275" fmla="*/ 1436914 w 11001828"/>
              <a:gd name="connsiteY275" fmla="*/ 2467429 h 3737264"/>
              <a:gd name="connsiteX276" fmla="*/ 1480457 w 11001828"/>
              <a:gd name="connsiteY276" fmla="*/ 2452915 h 3737264"/>
              <a:gd name="connsiteX277" fmla="*/ 1582057 w 11001828"/>
              <a:gd name="connsiteY277" fmla="*/ 2423886 h 3737264"/>
              <a:gd name="connsiteX278" fmla="*/ 1625600 w 11001828"/>
              <a:gd name="connsiteY278" fmla="*/ 2394857 h 3737264"/>
              <a:gd name="connsiteX279" fmla="*/ 1756228 w 11001828"/>
              <a:gd name="connsiteY279" fmla="*/ 2220686 h 3737264"/>
              <a:gd name="connsiteX280" fmla="*/ 1814286 w 11001828"/>
              <a:gd name="connsiteY280" fmla="*/ 2191657 h 3737264"/>
              <a:gd name="connsiteX281" fmla="*/ 1915886 w 11001828"/>
              <a:gd name="connsiteY281" fmla="*/ 2090057 h 3737264"/>
              <a:gd name="connsiteX282" fmla="*/ 1930400 w 11001828"/>
              <a:gd name="connsiteY282" fmla="*/ 2032000 h 3737264"/>
              <a:gd name="connsiteX283" fmla="*/ 1944914 w 11001828"/>
              <a:gd name="connsiteY283" fmla="*/ 1814286 h 3737264"/>
              <a:gd name="connsiteX284" fmla="*/ 1973943 w 11001828"/>
              <a:gd name="connsiteY284" fmla="*/ 1770743 h 3737264"/>
              <a:gd name="connsiteX285" fmla="*/ 2032000 w 11001828"/>
              <a:gd name="connsiteY285" fmla="*/ 1683657 h 3737264"/>
              <a:gd name="connsiteX286" fmla="*/ 2046514 w 11001828"/>
              <a:gd name="connsiteY286" fmla="*/ 1640115 h 3737264"/>
              <a:gd name="connsiteX287" fmla="*/ 2104571 w 11001828"/>
              <a:gd name="connsiteY287" fmla="*/ 1553029 h 3737264"/>
              <a:gd name="connsiteX288" fmla="*/ 2191657 w 11001828"/>
              <a:gd name="connsiteY288" fmla="*/ 1465943 h 3737264"/>
              <a:gd name="connsiteX289" fmla="*/ 2278743 w 11001828"/>
              <a:gd name="connsiteY289" fmla="*/ 1422400 h 3737264"/>
              <a:gd name="connsiteX290" fmla="*/ 2322286 w 11001828"/>
              <a:gd name="connsiteY290" fmla="*/ 1393372 h 3737264"/>
              <a:gd name="connsiteX291" fmla="*/ 2438400 w 11001828"/>
              <a:gd name="connsiteY291" fmla="*/ 1364343 h 3737264"/>
              <a:gd name="connsiteX292" fmla="*/ 2525486 w 11001828"/>
              <a:gd name="connsiteY292" fmla="*/ 1378857 h 3737264"/>
              <a:gd name="connsiteX293" fmla="*/ 2569028 w 11001828"/>
              <a:gd name="connsiteY293" fmla="*/ 1407886 h 3737264"/>
              <a:gd name="connsiteX294" fmla="*/ 2627086 w 11001828"/>
              <a:gd name="connsiteY294" fmla="*/ 1422400 h 3737264"/>
              <a:gd name="connsiteX295" fmla="*/ 2670628 w 11001828"/>
              <a:gd name="connsiteY295" fmla="*/ 1451429 h 3737264"/>
              <a:gd name="connsiteX296" fmla="*/ 2801257 w 11001828"/>
              <a:gd name="connsiteY296" fmla="*/ 1349829 h 3737264"/>
              <a:gd name="connsiteX297" fmla="*/ 2859314 w 11001828"/>
              <a:gd name="connsiteY297" fmla="*/ 1320800 h 3737264"/>
              <a:gd name="connsiteX298" fmla="*/ 2917371 w 11001828"/>
              <a:gd name="connsiteY298" fmla="*/ 1277257 h 3737264"/>
              <a:gd name="connsiteX299" fmla="*/ 3077028 w 11001828"/>
              <a:gd name="connsiteY299" fmla="*/ 1190172 h 3737264"/>
              <a:gd name="connsiteX300" fmla="*/ 3164114 w 11001828"/>
              <a:gd name="connsiteY300" fmla="*/ 1161143 h 3737264"/>
              <a:gd name="connsiteX301" fmla="*/ 3526971 w 11001828"/>
              <a:gd name="connsiteY301" fmla="*/ 1175657 h 3737264"/>
              <a:gd name="connsiteX302" fmla="*/ 3570514 w 11001828"/>
              <a:gd name="connsiteY302" fmla="*/ 1204686 h 3737264"/>
              <a:gd name="connsiteX303" fmla="*/ 3628571 w 11001828"/>
              <a:gd name="connsiteY303" fmla="*/ 1233715 h 3737264"/>
              <a:gd name="connsiteX304" fmla="*/ 3715657 w 11001828"/>
              <a:gd name="connsiteY304" fmla="*/ 1262743 h 3737264"/>
              <a:gd name="connsiteX305" fmla="*/ 3889828 w 11001828"/>
              <a:gd name="connsiteY305" fmla="*/ 1219200 h 3737264"/>
              <a:gd name="connsiteX306" fmla="*/ 3933371 w 11001828"/>
              <a:gd name="connsiteY306" fmla="*/ 1204686 h 3737264"/>
              <a:gd name="connsiteX307" fmla="*/ 3976914 w 11001828"/>
              <a:gd name="connsiteY307" fmla="*/ 1190172 h 3737264"/>
              <a:gd name="connsiteX308" fmla="*/ 4049486 w 11001828"/>
              <a:gd name="connsiteY308" fmla="*/ 1132115 h 3737264"/>
              <a:gd name="connsiteX309" fmla="*/ 4107543 w 11001828"/>
              <a:gd name="connsiteY309" fmla="*/ 1059543 h 3737264"/>
              <a:gd name="connsiteX310" fmla="*/ 4151086 w 11001828"/>
              <a:gd name="connsiteY310" fmla="*/ 1030515 h 3737264"/>
              <a:gd name="connsiteX311" fmla="*/ 4194628 w 11001828"/>
              <a:gd name="connsiteY311" fmla="*/ 972457 h 3737264"/>
              <a:gd name="connsiteX312" fmla="*/ 4281714 w 11001828"/>
              <a:gd name="connsiteY312" fmla="*/ 928915 h 3737264"/>
              <a:gd name="connsiteX313" fmla="*/ 4368800 w 11001828"/>
              <a:gd name="connsiteY313" fmla="*/ 914400 h 3737264"/>
              <a:gd name="connsiteX314" fmla="*/ 4601028 w 11001828"/>
              <a:gd name="connsiteY314" fmla="*/ 899886 h 3737264"/>
              <a:gd name="connsiteX315" fmla="*/ 4644571 w 11001828"/>
              <a:gd name="connsiteY315" fmla="*/ 885372 h 3737264"/>
              <a:gd name="connsiteX316" fmla="*/ 4862286 w 11001828"/>
              <a:gd name="connsiteY316" fmla="*/ 870857 h 3737264"/>
              <a:gd name="connsiteX317" fmla="*/ 4862286 w 11001828"/>
              <a:gd name="connsiteY317" fmla="*/ 870857 h 373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</a:cxnLst>
            <a:rect l="l" t="t" r="r" b="b"/>
            <a:pathLst>
              <a:path w="11001828" h="3737264">
                <a:moveTo>
                  <a:pt x="4746171" y="943429"/>
                </a:moveTo>
                <a:lnTo>
                  <a:pt x="4746171" y="943429"/>
                </a:lnTo>
                <a:cubicBezTo>
                  <a:pt x="4789714" y="938591"/>
                  <a:pt x="4833585" y="936118"/>
                  <a:pt x="4876800" y="928915"/>
                </a:cubicBezTo>
                <a:cubicBezTo>
                  <a:pt x="4891891" y="926400"/>
                  <a:pt x="4905500" y="918111"/>
                  <a:pt x="4920343" y="914400"/>
                </a:cubicBezTo>
                <a:cubicBezTo>
                  <a:pt x="4944276" y="908417"/>
                  <a:pt x="4968981" y="905869"/>
                  <a:pt x="4992914" y="899886"/>
                </a:cubicBezTo>
                <a:cubicBezTo>
                  <a:pt x="5007757" y="896175"/>
                  <a:pt x="5021522" y="888691"/>
                  <a:pt x="5036457" y="885372"/>
                </a:cubicBezTo>
                <a:cubicBezTo>
                  <a:pt x="5189723" y="851313"/>
                  <a:pt x="5069064" y="889016"/>
                  <a:pt x="5167086" y="856343"/>
                </a:cubicBezTo>
                <a:cubicBezTo>
                  <a:pt x="5181600" y="861181"/>
                  <a:pt x="5195329" y="870857"/>
                  <a:pt x="5210628" y="870857"/>
                </a:cubicBezTo>
                <a:cubicBezTo>
                  <a:pt x="5228855" y="870857"/>
                  <a:pt x="5291693" y="848674"/>
                  <a:pt x="5312228" y="841829"/>
                </a:cubicBezTo>
                <a:cubicBezTo>
                  <a:pt x="5410602" y="776245"/>
                  <a:pt x="5288427" y="848321"/>
                  <a:pt x="5471886" y="798286"/>
                </a:cubicBezTo>
                <a:cubicBezTo>
                  <a:pt x="5488715" y="793696"/>
                  <a:pt x="5499826" y="777058"/>
                  <a:pt x="5515428" y="769257"/>
                </a:cubicBezTo>
                <a:cubicBezTo>
                  <a:pt x="5529112" y="762415"/>
                  <a:pt x="5545287" y="761585"/>
                  <a:pt x="5558971" y="754743"/>
                </a:cubicBezTo>
                <a:cubicBezTo>
                  <a:pt x="5671525" y="698467"/>
                  <a:pt x="5536603" y="747686"/>
                  <a:pt x="5646057" y="711200"/>
                </a:cubicBezTo>
                <a:cubicBezTo>
                  <a:pt x="5660571" y="696686"/>
                  <a:pt x="5671241" y="676837"/>
                  <a:pt x="5689600" y="667657"/>
                </a:cubicBezTo>
                <a:cubicBezTo>
                  <a:pt x="5711665" y="656625"/>
                  <a:pt x="5738238" y="659126"/>
                  <a:pt x="5762171" y="653143"/>
                </a:cubicBezTo>
                <a:cubicBezTo>
                  <a:pt x="5777014" y="649432"/>
                  <a:pt x="5791200" y="643467"/>
                  <a:pt x="5805714" y="638629"/>
                </a:cubicBezTo>
                <a:cubicBezTo>
                  <a:pt x="5873447" y="643467"/>
                  <a:pt x="5941759" y="643070"/>
                  <a:pt x="6008914" y="653143"/>
                </a:cubicBezTo>
                <a:cubicBezTo>
                  <a:pt x="6039174" y="657682"/>
                  <a:pt x="6096000" y="682172"/>
                  <a:pt x="6096000" y="682172"/>
                </a:cubicBezTo>
                <a:cubicBezTo>
                  <a:pt x="6168571" y="677334"/>
                  <a:pt x="6241971" y="679614"/>
                  <a:pt x="6313714" y="667657"/>
                </a:cubicBezTo>
                <a:cubicBezTo>
                  <a:pt x="6330921" y="664789"/>
                  <a:pt x="6341223" y="645500"/>
                  <a:pt x="6357257" y="638629"/>
                </a:cubicBezTo>
                <a:cubicBezTo>
                  <a:pt x="6375592" y="630771"/>
                  <a:pt x="6396207" y="629847"/>
                  <a:pt x="6415314" y="624115"/>
                </a:cubicBezTo>
                <a:cubicBezTo>
                  <a:pt x="6444622" y="615322"/>
                  <a:pt x="6472715" y="602507"/>
                  <a:pt x="6502400" y="595086"/>
                </a:cubicBezTo>
                <a:cubicBezTo>
                  <a:pt x="6521752" y="590248"/>
                  <a:pt x="6540984" y="584899"/>
                  <a:pt x="6560457" y="580572"/>
                </a:cubicBezTo>
                <a:cubicBezTo>
                  <a:pt x="6584539" y="575220"/>
                  <a:pt x="6609095" y="572040"/>
                  <a:pt x="6633028" y="566057"/>
                </a:cubicBezTo>
                <a:cubicBezTo>
                  <a:pt x="6647871" y="562346"/>
                  <a:pt x="6662057" y="556381"/>
                  <a:pt x="6676571" y="551543"/>
                </a:cubicBezTo>
                <a:cubicBezTo>
                  <a:pt x="6739466" y="556381"/>
                  <a:pt x="6802948" y="556219"/>
                  <a:pt x="6865257" y="566057"/>
                </a:cubicBezTo>
                <a:cubicBezTo>
                  <a:pt x="6895481" y="570829"/>
                  <a:pt x="6952343" y="595086"/>
                  <a:pt x="6952343" y="595086"/>
                </a:cubicBezTo>
                <a:cubicBezTo>
                  <a:pt x="7020076" y="590248"/>
                  <a:pt x="7088388" y="590645"/>
                  <a:pt x="7155543" y="580572"/>
                </a:cubicBezTo>
                <a:cubicBezTo>
                  <a:pt x="7185803" y="576033"/>
                  <a:pt x="7212943" y="558964"/>
                  <a:pt x="7242628" y="551543"/>
                </a:cubicBezTo>
                <a:cubicBezTo>
                  <a:pt x="7315528" y="533319"/>
                  <a:pt x="7281761" y="543337"/>
                  <a:pt x="7344228" y="522515"/>
                </a:cubicBezTo>
                <a:cubicBezTo>
                  <a:pt x="7413230" y="476513"/>
                  <a:pt x="7371223" y="499002"/>
                  <a:pt x="7474857" y="464457"/>
                </a:cubicBezTo>
                <a:lnTo>
                  <a:pt x="7518400" y="449943"/>
                </a:lnTo>
                <a:cubicBezTo>
                  <a:pt x="7557105" y="454781"/>
                  <a:pt x="7596039" y="458044"/>
                  <a:pt x="7634514" y="464457"/>
                </a:cubicBezTo>
                <a:cubicBezTo>
                  <a:pt x="7654191" y="467736"/>
                  <a:pt x="7672623" y="478972"/>
                  <a:pt x="7692571" y="478972"/>
                </a:cubicBezTo>
                <a:cubicBezTo>
                  <a:pt x="7774961" y="478972"/>
                  <a:pt x="7857066" y="469295"/>
                  <a:pt x="7939314" y="464457"/>
                </a:cubicBezTo>
                <a:cubicBezTo>
                  <a:pt x="7953828" y="454781"/>
                  <a:pt x="7967255" y="443230"/>
                  <a:pt x="7982857" y="435429"/>
                </a:cubicBezTo>
                <a:cubicBezTo>
                  <a:pt x="8039152" y="407282"/>
                  <a:pt x="8055312" y="425045"/>
                  <a:pt x="8128000" y="435429"/>
                </a:cubicBezTo>
                <a:cubicBezTo>
                  <a:pt x="8142514" y="440267"/>
                  <a:pt x="8156244" y="449943"/>
                  <a:pt x="8171543" y="449943"/>
                </a:cubicBezTo>
                <a:cubicBezTo>
                  <a:pt x="8225193" y="449943"/>
                  <a:pt x="8209701" y="421078"/>
                  <a:pt x="8258628" y="406400"/>
                </a:cubicBezTo>
                <a:cubicBezTo>
                  <a:pt x="8291396" y="396570"/>
                  <a:pt x="8326361" y="396724"/>
                  <a:pt x="8360228" y="391886"/>
                </a:cubicBezTo>
                <a:cubicBezTo>
                  <a:pt x="8465036" y="356951"/>
                  <a:pt x="8340437" y="391886"/>
                  <a:pt x="8548914" y="391886"/>
                </a:cubicBezTo>
                <a:cubicBezTo>
                  <a:pt x="8669963" y="391886"/>
                  <a:pt x="8790819" y="382210"/>
                  <a:pt x="8911771" y="377372"/>
                </a:cubicBezTo>
                <a:cubicBezTo>
                  <a:pt x="8904332" y="340175"/>
                  <a:pt x="8883208" y="296961"/>
                  <a:pt x="8911771" y="261257"/>
                </a:cubicBezTo>
                <a:cubicBezTo>
                  <a:pt x="8922668" y="247636"/>
                  <a:pt x="8940800" y="241905"/>
                  <a:pt x="8955314" y="232229"/>
                </a:cubicBezTo>
                <a:cubicBezTo>
                  <a:pt x="8969828" y="237067"/>
                  <a:pt x="8984014" y="243032"/>
                  <a:pt x="8998857" y="246743"/>
                </a:cubicBezTo>
                <a:cubicBezTo>
                  <a:pt x="9022790" y="252726"/>
                  <a:pt x="9049363" y="250225"/>
                  <a:pt x="9071428" y="261257"/>
                </a:cubicBezTo>
                <a:cubicBezTo>
                  <a:pt x="9089787" y="270437"/>
                  <a:pt x="9098268" y="292869"/>
                  <a:pt x="9114971" y="304800"/>
                </a:cubicBezTo>
                <a:cubicBezTo>
                  <a:pt x="9132577" y="317376"/>
                  <a:pt x="9154242" y="323094"/>
                  <a:pt x="9173028" y="333829"/>
                </a:cubicBezTo>
                <a:cubicBezTo>
                  <a:pt x="9251809" y="378846"/>
                  <a:pt x="9180282" y="350760"/>
                  <a:pt x="9260114" y="377372"/>
                </a:cubicBezTo>
                <a:cubicBezTo>
                  <a:pt x="9369568" y="340886"/>
                  <a:pt x="9234646" y="390105"/>
                  <a:pt x="9347200" y="333829"/>
                </a:cubicBezTo>
                <a:cubicBezTo>
                  <a:pt x="9380375" y="317242"/>
                  <a:pt x="9430195" y="313080"/>
                  <a:pt x="9463314" y="304800"/>
                </a:cubicBezTo>
                <a:cubicBezTo>
                  <a:pt x="9478157" y="301089"/>
                  <a:pt x="9492343" y="295124"/>
                  <a:pt x="9506857" y="290286"/>
                </a:cubicBezTo>
                <a:cubicBezTo>
                  <a:pt x="9521371" y="280610"/>
                  <a:pt x="9539503" y="274879"/>
                  <a:pt x="9550400" y="261257"/>
                </a:cubicBezTo>
                <a:cubicBezTo>
                  <a:pt x="9606698" y="190885"/>
                  <a:pt x="9513453" y="234869"/>
                  <a:pt x="9608457" y="203200"/>
                </a:cubicBezTo>
                <a:cubicBezTo>
                  <a:pt x="9691040" y="219718"/>
                  <a:pt x="9730718" y="235018"/>
                  <a:pt x="9826171" y="203200"/>
                </a:cubicBezTo>
                <a:cubicBezTo>
                  <a:pt x="9842720" y="197684"/>
                  <a:pt x="9844032" y="173058"/>
                  <a:pt x="9855200" y="159657"/>
                </a:cubicBezTo>
                <a:cubicBezTo>
                  <a:pt x="9948324" y="47910"/>
                  <a:pt x="9855704" y="180675"/>
                  <a:pt x="9927771" y="72572"/>
                </a:cubicBezTo>
                <a:cubicBezTo>
                  <a:pt x="10184190" y="77410"/>
                  <a:pt x="10440739" y="96578"/>
                  <a:pt x="10697028" y="87086"/>
                </a:cubicBezTo>
                <a:cubicBezTo>
                  <a:pt x="10712317" y="86520"/>
                  <a:pt x="10701748" y="55296"/>
                  <a:pt x="10711543" y="43543"/>
                </a:cubicBezTo>
                <a:cubicBezTo>
                  <a:pt x="10727029" y="24959"/>
                  <a:pt x="10750248" y="14514"/>
                  <a:pt x="10769600" y="0"/>
                </a:cubicBezTo>
                <a:cubicBezTo>
                  <a:pt x="10798629" y="4838"/>
                  <a:pt x="10828767" y="5209"/>
                  <a:pt x="10856686" y="14515"/>
                </a:cubicBezTo>
                <a:cubicBezTo>
                  <a:pt x="10873234" y="20031"/>
                  <a:pt x="10887893" y="31208"/>
                  <a:pt x="10900228" y="43543"/>
                </a:cubicBezTo>
                <a:cubicBezTo>
                  <a:pt x="10929215" y="72530"/>
                  <a:pt x="10944426" y="125007"/>
                  <a:pt x="10958286" y="159657"/>
                </a:cubicBezTo>
                <a:cubicBezTo>
                  <a:pt x="10963124" y="188686"/>
                  <a:pt x="10966416" y="218015"/>
                  <a:pt x="10972800" y="246743"/>
                </a:cubicBezTo>
                <a:cubicBezTo>
                  <a:pt x="10976119" y="261678"/>
                  <a:pt x="10985989" y="275044"/>
                  <a:pt x="10987314" y="290286"/>
                </a:cubicBezTo>
                <a:cubicBezTo>
                  <a:pt x="10995707" y="386805"/>
                  <a:pt x="10996990" y="483810"/>
                  <a:pt x="11001828" y="580572"/>
                </a:cubicBezTo>
                <a:cubicBezTo>
                  <a:pt x="10992152" y="667658"/>
                  <a:pt x="11011985" y="763458"/>
                  <a:pt x="10972800" y="841829"/>
                </a:cubicBezTo>
                <a:cubicBezTo>
                  <a:pt x="10954958" y="877513"/>
                  <a:pt x="10856686" y="870857"/>
                  <a:pt x="10856686" y="870857"/>
                </a:cubicBezTo>
                <a:cubicBezTo>
                  <a:pt x="10798629" y="866019"/>
                  <a:pt x="10739641" y="867768"/>
                  <a:pt x="10682514" y="856343"/>
                </a:cubicBezTo>
                <a:cubicBezTo>
                  <a:pt x="10665409" y="852922"/>
                  <a:pt x="10654117" y="835970"/>
                  <a:pt x="10638971" y="827315"/>
                </a:cubicBezTo>
                <a:cubicBezTo>
                  <a:pt x="10620185" y="816580"/>
                  <a:pt x="10599700" y="809021"/>
                  <a:pt x="10580914" y="798286"/>
                </a:cubicBezTo>
                <a:cubicBezTo>
                  <a:pt x="10565768" y="789631"/>
                  <a:pt x="10553765" y="775218"/>
                  <a:pt x="10537371" y="769257"/>
                </a:cubicBezTo>
                <a:cubicBezTo>
                  <a:pt x="10464917" y="742910"/>
                  <a:pt x="10394854" y="736457"/>
                  <a:pt x="10319657" y="725715"/>
                </a:cubicBezTo>
                <a:lnTo>
                  <a:pt x="10174514" y="740229"/>
                </a:lnTo>
                <a:cubicBezTo>
                  <a:pt x="10116495" y="745503"/>
                  <a:pt x="10056476" y="739151"/>
                  <a:pt x="10000343" y="754743"/>
                </a:cubicBezTo>
                <a:cubicBezTo>
                  <a:pt x="9966728" y="764081"/>
                  <a:pt x="9942286" y="793448"/>
                  <a:pt x="9913257" y="812800"/>
                </a:cubicBezTo>
                <a:cubicBezTo>
                  <a:pt x="9851709" y="853832"/>
                  <a:pt x="9885320" y="834026"/>
                  <a:pt x="9811657" y="870857"/>
                </a:cubicBezTo>
                <a:cubicBezTo>
                  <a:pt x="9801981" y="899886"/>
                  <a:pt x="9808088" y="940969"/>
                  <a:pt x="9782628" y="957943"/>
                </a:cubicBezTo>
                <a:cubicBezTo>
                  <a:pt x="9768114" y="967619"/>
                  <a:pt x="9755119" y="980101"/>
                  <a:pt x="9739086" y="986972"/>
                </a:cubicBezTo>
                <a:cubicBezTo>
                  <a:pt x="9720751" y="994830"/>
                  <a:pt x="9700209" y="996006"/>
                  <a:pt x="9681028" y="1001486"/>
                </a:cubicBezTo>
                <a:cubicBezTo>
                  <a:pt x="9580976" y="1030072"/>
                  <a:pt x="9707574" y="1004318"/>
                  <a:pt x="9550400" y="1030515"/>
                </a:cubicBezTo>
                <a:cubicBezTo>
                  <a:pt x="9492343" y="1025677"/>
                  <a:pt x="9433976" y="1023700"/>
                  <a:pt x="9376228" y="1016000"/>
                </a:cubicBezTo>
                <a:cubicBezTo>
                  <a:pt x="9361063" y="1013978"/>
                  <a:pt x="9343504" y="1012304"/>
                  <a:pt x="9332686" y="1001486"/>
                </a:cubicBezTo>
                <a:cubicBezTo>
                  <a:pt x="9321868" y="990668"/>
                  <a:pt x="9327729" y="969890"/>
                  <a:pt x="9318171" y="957943"/>
                </a:cubicBezTo>
                <a:cubicBezTo>
                  <a:pt x="9307274" y="944322"/>
                  <a:pt x="9288029" y="940082"/>
                  <a:pt x="9274628" y="928915"/>
                </a:cubicBezTo>
                <a:cubicBezTo>
                  <a:pt x="9258859" y="915774"/>
                  <a:pt x="9245600" y="899886"/>
                  <a:pt x="9231086" y="885372"/>
                </a:cubicBezTo>
                <a:cubicBezTo>
                  <a:pt x="9127551" y="919883"/>
                  <a:pt x="9252723" y="870948"/>
                  <a:pt x="9144000" y="943429"/>
                </a:cubicBezTo>
                <a:cubicBezTo>
                  <a:pt x="9131270" y="951916"/>
                  <a:pt x="9114971" y="953105"/>
                  <a:pt x="9100457" y="957943"/>
                </a:cubicBezTo>
                <a:cubicBezTo>
                  <a:pt x="8968324" y="913900"/>
                  <a:pt x="9177025" y="981465"/>
                  <a:pt x="8984343" y="928915"/>
                </a:cubicBezTo>
                <a:cubicBezTo>
                  <a:pt x="8954822" y="920864"/>
                  <a:pt x="8897257" y="899886"/>
                  <a:pt x="8897257" y="899886"/>
                </a:cubicBezTo>
                <a:cubicBezTo>
                  <a:pt x="8863803" y="905462"/>
                  <a:pt x="8802362" y="911048"/>
                  <a:pt x="8766628" y="928915"/>
                </a:cubicBezTo>
                <a:cubicBezTo>
                  <a:pt x="8654091" y="985184"/>
                  <a:pt x="8788984" y="935978"/>
                  <a:pt x="8679543" y="972457"/>
                </a:cubicBezTo>
                <a:cubicBezTo>
                  <a:pt x="8665029" y="982133"/>
                  <a:pt x="8651146" y="992831"/>
                  <a:pt x="8636000" y="1001486"/>
                </a:cubicBezTo>
                <a:cubicBezTo>
                  <a:pt x="8526455" y="1064084"/>
                  <a:pt x="8535427" y="1033172"/>
                  <a:pt x="8345714" y="1045029"/>
                </a:cubicBezTo>
                <a:cubicBezTo>
                  <a:pt x="8316685" y="1049867"/>
                  <a:pt x="8287178" y="1052405"/>
                  <a:pt x="8258628" y="1059543"/>
                </a:cubicBezTo>
                <a:cubicBezTo>
                  <a:pt x="8228943" y="1066964"/>
                  <a:pt x="8171543" y="1088572"/>
                  <a:pt x="8171543" y="1088572"/>
                </a:cubicBezTo>
                <a:cubicBezTo>
                  <a:pt x="8147352" y="1083734"/>
                  <a:pt x="8122375" y="1081858"/>
                  <a:pt x="8098971" y="1074057"/>
                </a:cubicBezTo>
                <a:cubicBezTo>
                  <a:pt x="8078445" y="1067215"/>
                  <a:pt x="8060801" y="1053552"/>
                  <a:pt x="8040914" y="1045029"/>
                </a:cubicBezTo>
                <a:cubicBezTo>
                  <a:pt x="8026852" y="1039002"/>
                  <a:pt x="8011885" y="1035353"/>
                  <a:pt x="7997371" y="1030515"/>
                </a:cubicBezTo>
                <a:cubicBezTo>
                  <a:pt x="7982857" y="1035353"/>
                  <a:pt x="7966558" y="1036542"/>
                  <a:pt x="7953828" y="1045029"/>
                </a:cubicBezTo>
                <a:cubicBezTo>
                  <a:pt x="7936749" y="1056415"/>
                  <a:pt x="7930687" y="1086305"/>
                  <a:pt x="7910286" y="1088572"/>
                </a:cubicBezTo>
                <a:cubicBezTo>
                  <a:pt x="7837998" y="1096604"/>
                  <a:pt x="7765143" y="1078895"/>
                  <a:pt x="7692571" y="1074057"/>
                </a:cubicBezTo>
                <a:cubicBezTo>
                  <a:pt x="7678057" y="1069219"/>
                  <a:pt x="7662712" y="1066385"/>
                  <a:pt x="7649028" y="1059543"/>
                </a:cubicBezTo>
                <a:cubicBezTo>
                  <a:pt x="7536475" y="1003267"/>
                  <a:pt x="7671398" y="1052487"/>
                  <a:pt x="7561943" y="1016000"/>
                </a:cubicBezTo>
                <a:cubicBezTo>
                  <a:pt x="7532914" y="1020838"/>
                  <a:pt x="7502776" y="1021209"/>
                  <a:pt x="7474857" y="1030515"/>
                </a:cubicBezTo>
                <a:cubicBezTo>
                  <a:pt x="7458308" y="1036031"/>
                  <a:pt x="7448544" y="1056822"/>
                  <a:pt x="7431314" y="1059543"/>
                </a:cubicBezTo>
                <a:cubicBezTo>
                  <a:pt x="7354703" y="1071639"/>
                  <a:pt x="7276495" y="1069219"/>
                  <a:pt x="7199086" y="1074057"/>
                </a:cubicBezTo>
                <a:cubicBezTo>
                  <a:pt x="7189410" y="1088571"/>
                  <a:pt x="7184850" y="1108355"/>
                  <a:pt x="7170057" y="1117600"/>
                </a:cubicBezTo>
                <a:cubicBezTo>
                  <a:pt x="7144109" y="1133817"/>
                  <a:pt x="7112000" y="1136953"/>
                  <a:pt x="7082971" y="1146629"/>
                </a:cubicBezTo>
                <a:cubicBezTo>
                  <a:pt x="6993304" y="1176518"/>
                  <a:pt x="7054642" y="1159622"/>
                  <a:pt x="6894286" y="1175657"/>
                </a:cubicBezTo>
                <a:cubicBezTo>
                  <a:pt x="6870095" y="1170819"/>
                  <a:pt x="6845796" y="1166494"/>
                  <a:pt x="6821714" y="1161143"/>
                </a:cubicBezTo>
                <a:cubicBezTo>
                  <a:pt x="6802241" y="1156816"/>
                  <a:pt x="6783451" y="1149103"/>
                  <a:pt x="6763657" y="1146629"/>
                </a:cubicBezTo>
                <a:cubicBezTo>
                  <a:pt x="6705849" y="1139403"/>
                  <a:pt x="6647543" y="1136953"/>
                  <a:pt x="6589486" y="1132115"/>
                </a:cubicBezTo>
                <a:cubicBezTo>
                  <a:pt x="6574972" y="1127277"/>
                  <a:pt x="6561243" y="1117600"/>
                  <a:pt x="6545943" y="1117600"/>
                </a:cubicBezTo>
                <a:cubicBezTo>
                  <a:pt x="6536645" y="1117600"/>
                  <a:pt x="6458030" y="1139786"/>
                  <a:pt x="6444343" y="1146629"/>
                </a:cubicBezTo>
                <a:cubicBezTo>
                  <a:pt x="6428741" y="1154430"/>
                  <a:pt x="6416402" y="1167856"/>
                  <a:pt x="6400800" y="1175657"/>
                </a:cubicBezTo>
                <a:cubicBezTo>
                  <a:pt x="6387116" y="1182499"/>
                  <a:pt x="6371771" y="1185334"/>
                  <a:pt x="6357257" y="1190172"/>
                </a:cubicBezTo>
                <a:cubicBezTo>
                  <a:pt x="6342743" y="1180496"/>
                  <a:pt x="6326049" y="1173478"/>
                  <a:pt x="6313714" y="1161143"/>
                </a:cubicBezTo>
                <a:cubicBezTo>
                  <a:pt x="6285579" y="1133008"/>
                  <a:pt x="6281976" y="1109470"/>
                  <a:pt x="6270171" y="1074057"/>
                </a:cubicBezTo>
                <a:cubicBezTo>
                  <a:pt x="6255657" y="1078895"/>
                  <a:pt x="6237446" y="1077754"/>
                  <a:pt x="6226628" y="1088572"/>
                </a:cubicBezTo>
                <a:cubicBezTo>
                  <a:pt x="6215810" y="1099390"/>
                  <a:pt x="6220601" y="1119385"/>
                  <a:pt x="6212114" y="1132115"/>
                </a:cubicBezTo>
                <a:cubicBezTo>
                  <a:pt x="6200728" y="1149194"/>
                  <a:pt x="6181712" y="1159888"/>
                  <a:pt x="6168571" y="1175657"/>
                </a:cubicBezTo>
                <a:cubicBezTo>
                  <a:pt x="6118069" y="1236259"/>
                  <a:pt x="6167483" y="1209886"/>
                  <a:pt x="6096000" y="1233715"/>
                </a:cubicBezTo>
                <a:cubicBezTo>
                  <a:pt x="6086324" y="1248229"/>
                  <a:pt x="6080592" y="1266360"/>
                  <a:pt x="6066971" y="1277257"/>
                </a:cubicBezTo>
                <a:cubicBezTo>
                  <a:pt x="6055024" y="1286814"/>
                  <a:pt x="6037112" y="1284930"/>
                  <a:pt x="6023428" y="1291772"/>
                </a:cubicBezTo>
                <a:cubicBezTo>
                  <a:pt x="6007826" y="1299573"/>
                  <a:pt x="5994400" y="1311124"/>
                  <a:pt x="5979886" y="1320800"/>
                </a:cubicBezTo>
                <a:cubicBezTo>
                  <a:pt x="5965372" y="1315962"/>
                  <a:pt x="5951054" y="1310489"/>
                  <a:pt x="5936343" y="1306286"/>
                </a:cubicBezTo>
                <a:cubicBezTo>
                  <a:pt x="5917163" y="1300806"/>
                  <a:pt x="5896621" y="1299630"/>
                  <a:pt x="5878286" y="1291772"/>
                </a:cubicBezTo>
                <a:cubicBezTo>
                  <a:pt x="5862252" y="1284900"/>
                  <a:pt x="5849257" y="1272419"/>
                  <a:pt x="5834743" y="1262743"/>
                </a:cubicBezTo>
                <a:cubicBezTo>
                  <a:pt x="5736688" y="1295427"/>
                  <a:pt x="5842972" y="1250099"/>
                  <a:pt x="5762171" y="1320800"/>
                </a:cubicBezTo>
                <a:cubicBezTo>
                  <a:pt x="5735915" y="1343774"/>
                  <a:pt x="5675086" y="1378857"/>
                  <a:pt x="5675086" y="1378857"/>
                </a:cubicBezTo>
                <a:cubicBezTo>
                  <a:pt x="5631543" y="1374019"/>
                  <a:pt x="5587672" y="1371545"/>
                  <a:pt x="5544457" y="1364343"/>
                </a:cubicBezTo>
                <a:cubicBezTo>
                  <a:pt x="5529366" y="1361828"/>
                  <a:pt x="5515625" y="1354032"/>
                  <a:pt x="5500914" y="1349829"/>
                </a:cubicBezTo>
                <a:cubicBezTo>
                  <a:pt x="5481734" y="1344349"/>
                  <a:pt x="5462209" y="1340153"/>
                  <a:pt x="5442857" y="1335315"/>
                </a:cubicBezTo>
                <a:cubicBezTo>
                  <a:pt x="5389144" y="1442740"/>
                  <a:pt x="5443836" y="1348655"/>
                  <a:pt x="5370286" y="1436915"/>
                </a:cubicBezTo>
                <a:cubicBezTo>
                  <a:pt x="5359119" y="1450316"/>
                  <a:pt x="5355452" y="1470318"/>
                  <a:pt x="5341257" y="1480457"/>
                </a:cubicBezTo>
                <a:cubicBezTo>
                  <a:pt x="5326068" y="1491306"/>
                  <a:pt x="5251366" y="1515259"/>
                  <a:pt x="5225143" y="1524000"/>
                </a:cubicBezTo>
                <a:cubicBezTo>
                  <a:pt x="5196694" y="1519259"/>
                  <a:pt x="5097363" y="1503666"/>
                  <a:pt x="5065486" y="1494972"/>
                </a:cubicBezTo>
                <a:cubicBezTo>
                  <a:pt x="5035965" y="1486921"/>
                  <a:pt x="4978400" y="1465943"/>
                  <a:pt x="4978400" y="1465943"/>
                </a:cubicBezTo>
                <a:cubicBezTo>
                  <a:pt x="4973562" y="1480457"/>
                  <a:pt x="4973443" y="1497539"/>
                  <a:pt x="4963886" y="1509486"/>
                </a:cubicBezTo>
                <a:cubicBezTo>
                  <a:pt x="4943423" y="1535065"/>
                  <a:pt x="4905485" y="1543468"/>
                  <a:pt x="4876800" y="1553029"/>
                </a:cubicBezTo>
                <a:cubicBezTo>
                  <a:pt x="4818743" y="1548191"/>
                  <a:pt x="4760094" y="1548093"/>
                  <a:pt x="4702628" y="1538515"/>
                </a:cubicBezTo>
                <a:cubicBezTo>
                  <a:pt x="4672446" y="1533485"/>
                  <a:pt x="4644571" y="1519162"/>
                  <a:pt x="4615543" y="1509486"/>
                </a:cubicBezTo>
                <a:cubicBezTo>
                  <a:pt x="4553083" y="1488666"/>
                  <a:pt x="4586833" y="1498680"/>
                  <a:pt x="4513943" y="1480457"/>
                </a:cubicBezTo>
                <a:cubicBezTo>
                  <a:pt x="4499429" y="1485295"/>
                  <a:pt x="4482347" y="1485414"/>
                  <a:pt x="4470400" y="1494972"/>
                </a:cubicBezTo>
                <a:cubicBezTo>
                  <a:pt x="4456778" y="1505869"/>
                  <a:pt x="4449172" y="1522913"/>
                  <a:pt x="4441371" y="1538515"/>
                </a:cubicBezTo>
                <a:cubicBezTo>
                  <a:pt x="4419751" y="1581755"/>
                  <a:pt x="4434073" y="1597830"/>
                  <a:pt x="4397828" y="1640115"/>
                </a:cubicBezTo>
                <a:cubicBezTo>
                  <a:pt x="4382085" y="1658482"/>
                  <a:pt x="4359588" y="1669785"/>
                  <a:pt x="4339771" y="1683657"/>
                </a:cubicBezTo>
                <a:cubicBezTo>
                  <a:pt x="4311190" y="1703664"/>
                  <a:pt x="4252686" y="1741715"/>
                  <a:pt x="4252686" y="1741715"/>
                </a:cubicBezTo>
                <a:cubicBezTo>
                  <a:pt x="4204305" y="1736877"/>
                  <a:pt x="4155600" y="1734593"/>
                  <a:pt x="4107543" y="1727200"/>
                </a:cubicBezTo>
                <a:cubicBezTo>
                  <a:pt x="4072139" y="1721753"/>
                  <a:pt x="4037145" y="1697029"/>
                  <a:pt x="4005943" y="1683657"/>
                </a:cubicBezTo>
                <a:cubicBezTo>
                  <a:pt x="3991881" y="1677630"/>
                  <a:pt x="3976914" y="1673981"/>
                  <a:pt x="3962400" y="1669143"/>
                </a:cubicBezTo>
                <a:cubicBezTo>
                  <a:pt x="3957562" y="1688495"/>
                  <a:pt x="3953366" y="1708020"/>
                  <a:pt x="3947886" y="1727200"/>
                </a:cubicBezTo>
                <a:cubicBezTo>
                  <a:pt x="3943683" y="1741911"/>
                  <a:pt x="3935159" y="1755548"/>
                  <a:pt x="3933371" y="1770743"/>
                </a:cubicBezTo>
                <a:cubicBezTo>
                  <a:pt x="3925437" y="1838184"/>
                  <a:pt x="3932846" y="1907494"/>
                  <a:pt x="3918857" y="1973943"/>
                </a:cubicBezTo>
                <a:cubicBezTo>
                  <a:pt x="3902670" y="2050833"/>
                  <a:pt x="3871028" y="2044817"/>
                  <a:pt x="3817257" y="2075543"/>
                </a:cubicBezTo>
                <a:cubicBezTo>
                  <a:pt x="3651053" y="2170517"/>
                  <a:pt x="3910287" y="2028039"/>
                  <a:pt x="3730171" y="2148115"/>
                </a:cubicBezTo>
                <a:cubicBezTo>
                  <a:pt x="3717678" y="2156444"/>
                  <a:pt x="3636312" y="2175208"/>
                  <a:pt x="3628571" y="2177143"/>
                </a:cubicBezTo>
                <a:cubicBezTo>
                  <a:pt x="3602764" y="2159939"/>
                  <a:pt x="3542356" y="2115349"/>
                  <a:pt x="3512457" y="2119086"/>
                </a:cubicBezTo>
                <a:cubicBezTo>
                  <a:pt x="3492089" y="2121632"/>
                  <a:pt x="3483428" y="2148115"/>
                  <a:pt x="3468914" y="2162629"/>
                </a:cubicBezTo>
                <a:cubicBezTo>
                  <a:pt x="3464076" y="2177143"/>
                  <a:pt x="3462887" y="2193442"/>
                  <a:pt x="3454400" y="2206172"/>
                </a:cubicBezTo>
                <a:cubicBezTo>
                  <a:pt x="3432049" y="2239699"/>
                  <a:pt x="3399444" y="2257323"/>
                  <a:pt x="3367314" y="2278743"/>
                </a:cubicBezTo>
                <a:cubicBezTo>
                  <a:pt x="3357638" y="2293257"/>
                  <a:pt x="3350621" y="2309951"/>
                  <a:pt x="3338286" y="2322286"/>
                </a:cubicBezTo>
                <a:cubicBezTo>
                  <a:pt x="3296690" y="2363882"/>
                  <a:pt x="3298419" y="2342220"/>
                  <a:pt x="3251200" y="2365829"/>
                </a:cubicBezTo>
                <a:cubicBezTo>
                  <a:pt x="3235598" y="2373630"/>
                  <a:pt x="3222171" y="2385181"/>
                  <a:pt x="3207657" y="2394857"/>
                </a:cubicBezTo>
                <a:cubicBezTo>
                  <a:pt x="3188305" y="2390019"/>
                  <a:pt x="3169073" y="2384670"/>
                  <a:pt x="3149600" y="2380343"/>
                </a:cubicBezTo>
                <a:cubicBezTo>
                  <a:pt x="3125518" y="2374992"/>
                  <a:pt x="3100961" y="2371812"/>
                  <a:pt x="3077028" y="2365829"/>
                </a:cubicBezTo>
                <a:cubicBezTo>
                  <a:pt x="3062186" y="2362118"/>
                  <a:pt x="3048000" y="2356153"/>
                  <a:pt x="3033486" y="2351315"/>
                </a:cubicBezTo>
                <a:cubicBezTo>
                  <a:pt x="2998072" y="2363119"/>
                  <a:pt x="2974536" y="2366721"/>
                  <a:pt x="2946400" y="2394857"/>
                </a:cubicBezTo>
                <a:cubicBezTo>
                  <a:pt x="2934065" y="2407192"/>
                  <a:pt x="2927047" y="2423886"/>
                  <a:pt x="2917371" y="2438400"/>
                </a:cubicBezTo>
                <a:lnTo>
                  <a:pt x="2888343" y="2525486"/>
                </a:lnTo>
                <a:cubicBezTo>
                  <a:pt x="2873797" y="2569123"/>
                  <a:pt x="2876060" y="2575060"/>
                  <a:pt x="2844800" y="2612572"/>
                </a:cubicBezTo>
                <a:cubicBezTo>
                  <a:pt x="2831659" y="2628341"/>
                  <a:pt x="2815771" y="2641601"/>
                  <a:pt x="2801257" y="2656115"/>
                </a:cubicBezTo>
                <a:cubicBezTo>
                  <a:pt x="2768467" y="2754486"/>
                  <a:pt x="2805584" y="2634481"/>
                  <a:pt x="2772228" y="2801257"/>
                </a:cubicBezTo>
                <a:cubicBezTo>
                  <a:pt x="2769227" y="2816259"/>
                  <a:pt x="2767271" y="2832853"/>
                  <a:pt x="2757714" y="2844800"/>
                </a:cubicBezTo>
                <a:cubicBezTo>
                  <a:pt x="2737251" y="2870379"/>
                  <a:pt x="2699313" y="2878782"/>
                  <a:pt x="2670628" y="2888343"/>
                </a:cubicBezTo>
                <a:cubicBezTo>
                  <a:pt x="2762719" y="2919039"/>
                  <a:pt x="2665623" y="2896351"/>
                  <a:pt x="2757714" y="2888343"/>
                </a:cubicBezTo>
                <a:cubicBezTo>
                  <a:pt x="2854233" y="2879950"/>
                  <a:pt x="2951238" y="2878667"/>
                  <a:pt x="3048000" y="2873829"/>
                </a:cubicBezTo>
                <a:cubicBezTo>
                  <a:pt x="3052838" y="2859315"/>
                  <a:pt x="3058311" y="2844997"/>
                  <a:pt x="3062514" y="2830286"/>
                </a:cubicBezTo>
                <a:cubicBezTo>
                  <a:pt x="3099577" y="2700562"/>
                  <a:pt x="3039665" y="2777211"/>
                  <a:pt x="3294743" y="2743200"/>
                </a:cubicBezTo>
                <a:cubicBezTo>
                  <a:pt x="3323771" y="2733524"/>
                  <a:pt x="3354460" y="2727856"/>
                  <a:pt x="3381828" y="2714172"/>
                </a:cubicBezTo>
                <a:cubicBezTo>
                  <a:pt x="3455488" y="2677342"/>
                  <a:pt x="3421883" y="2697145"/>
                  <a:pt x="3483428" y="2656115"/>
                </a:cubicBezTo>
                <a:cubicBezTo>
                  <a:pt x="3662425" y="2715779"/>
                  <a:pt x="3539953" y="2683615"/>
                  <a:pt x="3860800" y="2699657"/>
                </a:cubicBezTo>
                <a:cubicBezTo>
                  <a:pt x="3875314" y="2704495"/>
                  <a:pt x="3889043" y="2714172"/>
                  <a:pt x="3904343" y="2714172"/>
                </a:cubicBezTo>
                <a:cubicBezTo>
                  <a:pt x="3937605" y="2714172"/>
                  <a:pt x="3965745" y="2685305"/>
                  <a:pt x="3991428" y="2670629"/>
                </a:cubicBezTo>
                <a:cubicBezTo>
                  <a:pt x="4041648" y="2641932"/>
                  <a:pt x="4044177" y="2643370"/>
                  <a:pt x="4093028" y="2627086"/>
                </a:cubicBezTo>
                <a:cubicBezTo>
                  <a:pt x="4311374" y="2658279"/>
                  <a:pt x="4231318" y="2634479"/>
                  <a:pt x="4339771" y="2670629"/>
                </a:cubicBezTo>
                <a:cubicBezTo>
                  <a:pt x="4368800" y="2651277"/>
                  <a:pt x="4397828" y="2593220"/>
                  <a:pt x="4426857" y="2612572"/>
                </a:cubicBezTo>
                <a:lnTo>
                  <a:pt x="4513943" y="2670629"/>
                </a:lnTo>
                <a:cubicBezTo>
                  <a:pt x="4538133" y="2665791"/>
                  <a:pt x="4562581" y="2662098"/>
                  <a:pt x="4586514" y="2656115"/>
                </a:cubicBezTo>
                <a:cubicBezTo>
                  <a:pt x="4622696" y="2647069"/>
                  <a:pt x="4655811" y="2631031"/>
                  <a:pt x="4688114" y="2612572"/>
                </a:cubicBezTo>
                <a:cubicBezTo>
                  <a:pt x="4724280" y="2591906"/>
                  <a:pt x="4766588" y="2553687"/>
                  <a:pt x="4804228" y="2540000"/>
                </a:cubicBezTo>
                <a:cubicBezTo>
                  <a:pt x="4817258" y="2535262"/>
                  <a:pt x="4987496" y="2511746"/>
                  <a:pt x="4992914" y="2510972"/>
                </a:cubicBezTo>
                <a:cubicBezTo>
                  <a:pt x="5046133" y="2515810"/>
                  <a:pt x="5099670" y="2517929"/>
                  <a:pt x="5152571" y="2525486"/>
                </a:cubicBezTo>
                <a:cubicBezTo>
                  <a:pt x="5167717" y="2527650"/>
                  <a:pt x="5180815" y="2540000"/>
                  <a:pt x="5196114" y="2540000"/>
                </a:cubicBezTo>
                <a:cubicBezTo>
                  <a:pt x="5235120" y="2540000"/>
                  <a:pt x="5273523" y="2530324"/>
                  <a:pt x="5312228" y="2525486"/>
                </a:cubicBezTo>
                <a:cubicBezTo>
                  <a:pt x="5374142" y="2504848"/>
                  <a:pt x="5408472" y="2489403"/>
                  <a:pt x="5471886" y="2481943"/>
                </a:cubicBezTo>
                <a:cubicBezTo>
                  <a:pt x="5817834" y="2441244"/>
                  <a:pt x="5516633" y="2488999"/>
                  <a:pt x="5733143" y="2452915"/>
                </a:cubicBezTo>
                <a:cubicBezTo>
                  <a:pt x="5791200" y="2457753"/>
                  <a:pt x="5849455" y="2460622"/>
                  <a:pt x="5907314" y="2467429"/>
                </a:cubicBezTo>
                <a:cubicBezTo>
                  <a:pt x="5931815" y="2470311"/>
                  <a:pt x="5955216" y="2481943"/>
                  <a:pt x="5979886" y="2481943"/>
                </a:cubicBezTo>
                <a:cubicBezTo>
                  <a:pt x="6042967" y="2481943"/>
                  <a:pt x="6105676" y="2472267"/>
                  <a:pt x="6168571" y="2467429"/>
                </a:cubicBezTo>
                <a:cubicBezTo>
                  <a:pt x="6116593" y="2545396"/>
                  <a:pt x="6115159" y="2530998"/>
                  <a:pt x="6096000" y="2598057"/>
                </a:cubicBezTo>
                <a:cubicBezTo>
                  <a:pt x="6090520" y="2617238"/>
                  <a:pt x="6086324" y="2636762"/>
                  <a:pt x="6081486" y="2656115"/>
                </a:cubicBezTo>
                <a:cubicBezTo>
                  <a:pt x="6088824" y="2714821"/>
                  <a:pt x="6111531" y="2813738"/>
                  <a:pt x="6081486" y="2873829"/>
                </a:cubicBezTo>
                <a:cubicBezTo>
                  <a:pt x="6074644" y="2887513"/>
                  <a:pt x="6052945" y="2885343"/>
                  <a:pt x="6037943" y="2888343"/>
                </a:cubicBezTo>
                <a:cubicBezTo>
                  <a:pt x="6004397" y="2895052"/>
                  <a:pt x="5970472" y="2900503"/>
                  <a:pt x="5936343" y="2902857"/>
                </a:cubicBezTo>
                <a:cubicBezTo>
                  <a:pt x="5830047" y="2910188"/>
                  <a:pt x="5723466" y="2912534"/>
                  <a:pt x="5617028" y="2917372"/>
                </a:cubicBezTo>
                <a:cubicBezTo>
                  <a:pt x="5529282" y="2939308"/>
                  <a:pt x="5577902" y="2925576"/>
                  <a:pt x="5471886" y="2960915"/>
                </a:cubicBezTo>
                <a:lnTo>
                  <a:pt x="5428343" y="2975429"/>
                </a:lnTo>
                <a:lnTo>
                  <a:pt x="5384800" y="2989943"/>
                </a:lnTo>
                <a:cubicBezTo>
                  <a:pt x="5365448" y="2985105"/>
                  <a:pt x="5344063" y="2985326"/>
                  <a:pt x="5326743" y="2975429"/>
                </a:cubicBezTo>
                <a:cubicBezTo>
                  <a:pt x="5308921" y="2965245"/>
                  <a:pt x="5303238" y="2936339"/>
                  <a:pt x="5283200" y="2931886"/>
                </a:cubicBezTo>
                <a:cubicBezTo>
                  <a:pt x="5254472" y="2925502"/>
                  <a:pt x="5225143" y="2941562"/>
                  <a:pt x="5196114" y="2946400"/>
                </a:cubicBezTo>
                <a:cubicBezTo>
                  <a:pt x="5176762" y="2956076"/>
                  <a:pt x="5156843" y="2964694"/>
                  <a:pt x="5138057" y="2975429"/>
                </a:cubicBezTo>
                <a:cubicBezTo>
                  <a:pt x="5122911" y="2984084"/>
                  <a:pt x="5110454" y="2997372"/>
                  <a:pt x="5094514" y="3004457"/>
                </a:cubicBezTo>
                <a:cubicBezTo>
                  <a:pt x="5066552" y="3016884"/>
                  <a:pt x="5036457" y="3023810"/>
                  <a:pt x="5007428" y="3033486"/>
                </a:cubicBezTo>
                <a:cubicBezTo>
                  <a:pt x="4825887" y="3094000"/>
                  <a:pt x="4979135" y="3046983"/>
                  <a:pt x="4528457" y="3077029"/>
                </a:cubicBezTo>
                <a:cubicBezTo>
                  <a:pt x="4513943" y="3081867"/>
                  <a:pt x="4498288" y="3084113"/>
                  <a:pt x="4484914" y="3091543"/>
                </a:cubicBezTo>
                <a:cubicBezTo>
                  <a:pt x="4484882" y="3091561"/>
                  <a:pt x="4376073" y="3164104"/>
                  <a:pt x="4354286" y="3178629"/>
                </a:cubicBezTo>
                <a:cubicBezTo>
                  <a:pt x="4315146" y="3204723"/>
                  <a:pt x="4312265" y="3212157"/>
                  <a:pt x="4267200" y="3222172"/>
                </a:cubicBezTo>
                <a:cubicBezTo>
                  <a:pt x="4238472" y="3228556"/>
                  <a:pt x="4208664" y="3229548"/>
                  <a:pt x="4180114" y="3236686"/>
                </a:cubicBezTo>
                <a:cubicBezTo>
                  <a:pt x="4150429" y="3244107"/>
                  <a:pt x="4093028" y="3265715"/>
                  <a:pt x="4093028" y="3265715"/>
                </a:cubicBezTo>
                <a:cubicBezTo>
                  <a:pt x="3946559" y="3247405"/>
                  <a:pt x="4013912" y="3263534"/>
                  <a:pt x="3889828" y="3222172"/>
                </a:cubicBezTo>
                <a:cubicBezTo>
                  <a:pt x="3875314" y="3217334"/>
                  <a:pt x="3859016" y="3216143"/>
                  <a:pt x="3846286" y="3207657"/>
                </a:cubicBezTo>
                <a:cubicBezTo>
                  <a:pt x="3786145" y="3167564"/>
                  <a:pt x="3819666" y="3182860"/>
                  <a:pt x="3744686" y="3164115"/>
                </a:cubicBezTo>
                <a:cubicBezTo>
                  <a:pt x="3730172" y="3168953"/>
                  <a:pt x="3714827" y="3171787"/>
                  <a:pt x="3701143" y="3178629"/>
                </a:cubicBezTo>
                <a:cubicBezTo>
                  <a:pt x="3685541" y="3186430"/>
                  <a:pt x="3673933" y="3201532"/>
                  <a:pt x="3657600" y="3207657"/>
                </a:cubicBezTo>
                <a:cubicBezTo>
                  <a:pt x="3475885" y="3275800"/>
                  <a:pt x="3666814" y="3182974"/>
                  <a:pt x="3541486" y="3236686"/>
                </a:cubicBezTo>
                <a:cubicBezTo>
                  <a:pt x="3521599" y="3245209"/>
                  <a:pt x="3502214" y="3254980"/>
                  <a:pt x="3483428" y="3265715"/>
                </a:cubicBezTo>
                <a:cubicBezTo>
                  <a:pt x="3468283" y="3274369"/>
                  <a:pt x="3455826" y="3287658"/>
                  <a:pt x="3439886" y="3294743"/>
                </a:cubicBezTo>
                <a:cubicBezTo>
                  <a:pt x="3411924" y="3307170"/>
                  <a:pt x="3378260" y="3306799"/>
                  <a:pt x="3352800" y="3323772"/>
                </a:cubicBezTo>
                <a:cubicBezTo>
                  <a:pt x="3338286" y="3333448"/>
                  <a:pt x="3325806" y="3347284"/>
                  <a:pt x="3309257" y="3352800"/>
                </a:cubicBezTo>
                <a:cubicBezTo>
                  <a:pt x="3281338" y="3362106"/>
                  <a:pt x="3250721" y="3360177"/>
                  <a:pt x="3222171" y="3367315"/>
                </a:cubicBezTo>
                <a:cubicBezTo>
                  <a:pt x="3192486" y="3374736"/>
                  <a:pt x="3135086" y="3396343"/>
                  <a:pt x="3135086" y="3396343"/>
                </a:cubicBezTo>
                <a:cubicBezTo>
                  <a:pt x="3062514" y="3391505"/>
                  <a:pt x="2989373" y="3392115"/>
                  <a:pt x="2917371" y="3381829"/>
                </a:cubicBezTo>
                <a:cubicBezTo>
                  <a:pt x="2887080" y="3377502"/>
                  <a:pt x="2859314" y="3362476"/>
                  <a:pt x="2830286" y="3352800"/>
                </a:cubicBezTo>
                <a:lnTo>
                  <a:pt x="2786743" y="3338286"/>
                </a:lnTo>
                <a:cubicBezTo>
                  <a:pt x="2772229" y="3333448"/>
                  <a:pt x="2758346" y="3325936"/>
                  <a:pt x="2743200" y="3323772"/>
                </a:cubicBezTo>
                <a:cubicBezTo>
                  <a:pt x="2602986" y="3303740"/>
                  <a:pt x="2675546" y="3313500"/>
                  <a:pt x="2525486" y="3294743"/>
                </a:cubicBezTo>
                <a:cubicBezTo>
                  <a:pt x="2482882" y="3303264"/>
                  <a:pt x="2448428" y="3307033"/>
                  <a:pt x="2409371" y="3323772"/>
                </a:cubicBezTo>
                <a:cubicBezTo>
                  <a:pt x="2389484" y="3332295"/>
                  <a:pt x="2371201" y="3344277"/>
                  <a:pt x="2351314" y="3352800"/>
                </a:cubicBezTo>
                <a:cubicBezTo>
                  <a:pt x="2337252" y="3358827"/>
                  <a:pt x="2321833" y="3361288"/>
                  <a:pt x="2307771" y="3367315"/>
                </a:cubicBezTo>
                <a:cubicBezTo>
                  <a:pt x="2287884" y="3375838"/>
                  <a:pt x="2270438" y="3390126"/>
                  <a:pt x="2249714" y="3396343"/>
                </a:cubicBezTo>
                <a:cubicBezTo>
                  <a:pt x="2221526" y="3404799"/>
                  <a:pt x="2191486" y="3405085"/>
                  <a:pt x="2162628" y="3410857"/>
                </a:cubicBezTo>
                <a:cubicBezTo>
                  <a:pt x="2143067" y="3414769"/>
                  <a:pt x="2123678" y="3419640"/>
                  <a:pt x="2104571" y="3425372"/>
                </a:cubicBezTo>
                <a:cubicBezTo>
                  <a:pt x="2075263" y="3434164"/>
                  <a:pt x="2047171" y="3446979"/>
                  <a:pt x="2017486" y="3454400"/>
                </a:cubicBezTo>
                <a:cubicBezTo>
                  <a:pt x="1998133" y="3459238"/>
                  <a:pt x="1978609" y="3463435"/>
                  <a:pt x="1959428" y="3468915"/>
                </a:cubicBezTo>
                <a:cubicBezTo>
                  <a:pt x="1944718" y="3473118"/>
                  <a:pt x="1930728" y="3479718"/>
                  <a:pt x="1915886" y="3483429"/>
                </a:cubicBezTo>
                <a:cubicBezTo>
                  <a:pt x="1891953" y="3489412"/>
                  <a:pt x="1867505" y="3493105"/>
                  <a:pt x="1843314" y="3497943"/>
                </a:cubicBezTo>
                <a:cubicBezTo>
                  <a:pt x="1732788" y="3553207"/>
                  <a:pt x="1825488" y="3513221"/>
                  <a:pt x="1640114" y="3556000"/>
                </a:cubicBezTo>
                <a:cubicBezTo>
                  <a:pt x="1539849" y="3579138"/>
                  <a:pt x="1665298" y="3566190"/>
                  <a:pt x="1524000" y="3585029"/>
                </a:cubicBezTo>
                <a:cubicBezTo>
                  <a:pt x="1475804" y="3591455"/>
                  <a:pt x="1427238" y="3594705"/>
                  <a:pt x="1378857" y="3599543"/>
                </a:cubicBezTo>
                <a:cubicBezTo>
                  <a:pt x="1269411" y="3636024"/>
                  <a:pt x="1404317" y="3586813"/>
                  <a:pt x="1291771" y="3643086"/>
                </a:cubicBezTo>
                <a:cubicBezTo>
                  <a:pt x="1278087" y="3649928"/>
                  <a:pt x="1262939" y="3653397"/>
                  <a:pt x="1248228" y="3657600"/>
                </a:cubicBezTo>
                <a:cubicBezTo>
                  <a:pt x="1187595" y="3674924"/>
                  <a:pt x="1171528" y="3675222"/>
                  <a:pt x="1103086" y="3686629"/>
                </a:cubicBezTo>
                <a:cubicBezTo>
                  <a:pt x="982133" y="3681791"/>
                  <a:pt x="861026" y="3679909"/>
                  <a:pt x="740228" y="3672115"/>
                </a:cubicBezTo>
                <a:cubicBezTo>
                  <a:pt x="710860" y="3670220"/>
                  <a:pt x="682572" y="3657600"/>
                  <a:pt x="653143" y="3657600"/>
                </a:cubicBezTo>
                <a:cubicBezTo>
                  <a:pt x="604521" y="3657600"/>
                  <a:pt x="556381" y="3667277"/>
                  <a:pt x="508000" y="3672115"/>
                </a:cubicBezTo>
                <a:cubicBezTo>
                  <a:pt x="478971" y="3681791"/>
                  <a:pt x="450919" y="3695142"/>
                  <a:pt x="420914" y="3701143"/>
                </a:cubicBezTo>
                <a:cubicBezTo>
                  <a:pt x="333341" y="3718657"/>
                  <a:pt x="371746" y="3707856"/>
                  <a:pt x="304800" y="3730172"/>
                </a:cubicBezTo>
                <a:cubicBezTo>
                  <a:pt x="237067" y="3725334"/>
                  <a:pt x="155424" y="3757060"/>
                  <a:pt x="101600" y="3715657"/>
                </a:cubicBezTo>
                <a:cubicBezTo>
                  <a:pt x="66875" y="3688945"/>
                  <a:pt x="116114" y="3628840"/>
                  <a:pt x="116114" y="3585029"/>
                </a:cubicBezTo>
                <a:cubicBezTo>
                  <a:pt x="116114" y="3269277"/>
                  <a:pt x="119558" y="3468170"/>
                  <a:pt x="87086" y="3338286"/>
                </a:cubicBezTo>
                <a:cubicBezTo>
                  <a:pt x="81103" y="3314353"/>
                  <a:pt x="80372" y="3289118"/>
                  <a:pt x="72571" y="3265715"/>
                </a:cubicBezTo>
                <a:cubicBezTo>
                  <a:pt x="65729" y="3245189"/>
                  <a:pt x="53219" y="3227010"/>
                  <a:pt x="43543" y="3207657"/>
                </a:cubicBezTo>
                <a:cubicBezTo>
                  <a:pt x="38705" y="3164114"/>
                  <a:pt x="35690" y="3120330"/>
                  <a:pt x="29028" y="3077029"/>
                </a:cubicBezTo>
                <a:cubicBezTo>
                  <a:pt x="25995" y="3057313"/>
                  <a:pt x="15988" y="3038865"/>
                  <a:pt x="14514" y="3018972"/>
                </a:cubicBezTo>
                <a:cubicBezTo>
                  <a:pt x="6286" y="2907895"/>
                  <a:pt x="4838" y="2796419"/>
                  <a:pt x="0" y="2685143"/>
                </a:cubicBezTo>
                <a:cubicBezTo>
                  <a:pt x="137877" y="2657568"/>
                  <a:pt x="81743" y="2665409"/>
                  <a:pt x="304800" y="2656115"/>
                </a:cubicBezTo>
                <a:cubicBezTo>
                  <a:pt x="459560" y="2649667"/>
                  <a:pt x="614438" y="2646438"/>
                  <a:pt x="769257" y="2641600"/>
                </a:cubicBezTo>
                <a:cubicBezTo>
                  <a:pt x="919897" y="2541175"/>
                  <a:pt x="686689" y="2694044"/>
                  <a:pt x="870857" y="2583543"/>
                </a:cubicBezTo>
                <a:cubicBezTo>
                  <a:pt x="900773" y="2565593"/>
                  <a:pt x="923115" y="2527535"/>
                  <a:pt x="957943" y="2525486"/>
                </a:cubicBezTo>
                <a:lnTo>
                  <a:pt x="1204686" y="2510972"/>
                </a:lnTo>
                <a:cubicBezTo>
                  <a:pt x="1243391" y="2506134"/>
                  <a:pt x="1282423" y="2503435"/>
                  <a:pt x="1320800" y="2496457"/>
                </a:cubicBezTo>
                <a:cubicBezTo>
                  <a:pt x="1335853" y="2493720"/>
                  <a:pt x="1349500" y="2485654"/>
                  <a:pt x="1364343" y="2481943"/>
                </a:cubicBezTo>
                <a:cubicBezTo>
                  <a:pt x="1388276" y="2475960"/>
                  <a:pt x="1412981" y="2473412"/>
                  <a:pt x="1436914" y="2467429"/>
                </a:cubicBezTo>
                <a:cubicBezTo>
                  <a:pt x="1451757" y="2463718"/>
                  <a:pt x="1465746" y="2457118"/>
                  <a:pt x="1480457" y="2452915"/>
                </a:cubicBezTo>
                <a:cubicBezTo>
                  <a:pt x="1608032" y="2416465"/>
                  <a:pt x="1477656" y="2458686"/>
                  <a:pt x="1582057" y="2423886"/>
                </a:cubicBezTo>
                <a:cubicBezTo>
                  <a:pt x="1596571" y="2414210"/>
                  <a:pt x="1614113" y="2407985"/>
                  <a:pt x="1625600" y="2394857"/>
                </a:cubicBezTo>
                <a:cubicBezTo>
                  <a:pt x="1672923" y="2340774"/>
                  <a:pt x="1695543" y="2264033"/>
                  <a:pt x="1756228" y="2220686"/>
                </a:cubicBezTo>
                <a:cubicBezTo>
                  <a:pt x="1773835" y="2208110"/>
                  <a:pt x="1796283" y="2203659"/>
                  <a:pt x="1814286" y="2191657"/>
                </a:cubicBezTo>
                <a:cubicBezTo>
                  <a:pt x="1886687" y="2143390"/>
                  <a:pt x="1877439" y="2147727"/>
                  <a:pt x="1915886" y="2090057"/>
                </a:cubicBezTo>
                <a:cubicBezTo>
                  <a:pt x="1920724" y="2070705"/>
                  <a:pt x="1928312" y="2051838"/>
                  <a:pt x="1930400" y="2032000"/>
                </a:cubicBezTo>
                <a:cubicBezTo>
                  <a:pt x="1938014" y="1959667"/>
                  <a:pt x="1932957" y="1886029"/>
                  <a:pt x="1944914" y="1814286"/>
                </a:cubicBezTo>
                <a:cubicBezTo>
                  <a:pt x="1947782" y="1797079"/>
                  <a:pt x="1964267" y="1785257"/>
                  <a:pt x="1973943" y="1770743"/>
                </a:cubicBezTo>
                <a:cubicBezTo>
                  <a:pt x="2008453" y="1667210"/>
                  <a:pt x="1959519" y="1792377"/>
                  <a:pt x="2032000" y="1683657"/>
                </a:cubicBezTo>
                <a:cubicBezTo>
                  <a:pt x="2040486" y="1670927"/>
                  <a:pt x="2039084" y="1653489"/>
                  <a:pt x="2046514" y="1640115"/>
                </a:cubicBezTo>
                <a:cubicBezTo>
                  <a:pt x="2063457" y="1609617"/>
                  <a:pt x="2079901" y="1577699"/>
                  <a:pt x="2104571" y="1553029"/>
                </a:cubicBezTo>
                <a:cubicBezTo>
                  <a:pt x="2133600" y="1524000"/>
                  <a:pt x="2157499" y="1488715"/>
                  <a:pt x="2191657" y="1465943"/>
                </a:cubicBezTo>
                <a:cubicBezTo>
                  <a:pt x="2316444" y="1382753"/>
                  <a:pt x="2158560" y="1482492"/>
                  <a:pt x="2278743" y="1422400"/>
                </a:cubicBezTo>
                <a:cubicBezTo>
                  <a:pt x="2294345" y="1414599"/>
                  <a:pt x="2306684" y="1401173"/>
                  <a:pt x="2322286" y="1393372"/>
                </a:cubicBezTo>
                <a:cubicBezTo>
                  <a:pt x="2352045" y="1378492"/>
                  <a:pt x="2410789" y="1369865"/>
                  <a:pt x="2438400" y="1364343"/>
                </a:cubicBezTo>
                <a:cubicBezTo>
                  <a:pt x="2467429" y="1369181"/>
                  <a:pt x="2497567" y="1369551"/>
                  <a:pt x="2525486" y="1378857"/>
                </a:cubicBezTo>
                <a:cubicBezTo>
                  <a:pt x="2542035" y="1384373"/>
                  <a:pt x="2552995" y="1401015"/>
                  <a:pt x="2569028" y="1407886"/>
                </a:cubicBezTo>
                <a:cubicBezTo>
                  <a:pt x="2587363" y="1415744"/>
                  <a:pt x="2607733" y="1417562"/>
                  <a:pt x="2627086" y="1422400"/>
                </a:cubicBezTo>
                <a:cubicBezTo>
                  <a:pt x="2641600" y="1432076"/>
                  <a:pt x="2653600" y="1455213"/>
                  <a:pt x="2670628" y="1451429"/>
                </a:cubicBezTo>
                <a:cubicBezTo>
                  <a:pt x="2748027" y="1434229"/>
                  <a:pt x="2748792" y="1387304"/>
                  <a:pt x="2801257" y="1349829"/>
                </a:cubicBezTo>
                <a:cubicBezTo>
                  <a:pt x="2818863" y="1337253"/>
                  <a:pt x="2840966" y="1332267"/>
                  <a:pt x="2859314" y="1320800"/>
                </a:cubicBezTo>
                <a:cubicBezTo>
                  <a:pt x="2879827" y="1307979"/>
                  <a:pt x="2896962" y="1290244"/>
                  <a:pt x="2917371" y="1277257"/>
                </a:cubicBezTo>
                <a:cubicBezTo>
                  <a:pt x="2933798" y="1266803"/>
                  <a:pt x="3041749" y="1204284"/>
                  <a:pt x="3077028" y="1190172"/>
                </a:cubicBezTo>
                <a:cubicBezTo>
                  <a:pt x="3105438" y="1178808"/>
                  <a:pt x="3164114" y="1161143"/>
                  <a:pt x="3164114" y="1161143"/>
                </a:cubicBezTo>
                <a:cubicBezTo>
                  <a:pt x="3285066" y="1165981"/>
                  <a:pt x="3406611" y="1162761"/>
                  <a:pt x="3526971" y="1175657"/>
                </a:cubicBezTo>
                <a:cubicBezTo>
                  <a:pt x="3544316" y="1177515"/>
                  <a:pt x="3555368" y="1196031"/>
                  <a:pt x="3570514" y="1204686"/>
                </a:cubicBezTo>
                <a:cubicBezTo>
                  <a:pt x="3589300" y="1215421"/>
                  <a:pt x="3608482" y="1225679"/>
                  <a:pt x="3628571" y="1233715"/>
                </a:cubicBezTo>
                <a:cubicBezTo>
                  <a:pt x="3656981" y="1245079"/>
                  <a:pt x="3715657" y="1262743"/>
                  <a:pt x="3715657" y="1262743"/>
                </a:cubicBezTo>
                <a:cubicBezTo>
                  <a:pt x="3832929" y="1243198"/>
                  <a:pt x="3774821" y="1257536"/>
                  <a:pt x="3889828" y="1219200"/>
                </a:cubicBezTo>
                <a:lnTo>
                  <a:pt x="3933371" y="1204686"/>
                </a:lnTo>
                <a:lnTo>
                  <a:pt x="3976914" y="1190172"/>
                </a:lnTo>
                <a:cubicBezTo>
                  <a:pt x="4070260" y="1050154"/>
                  <a:pt x="3940428" y="1225594"/>
                  <a:pt x="4049486" y="1132115"/>
                </a:cubicBezTo>
                <a:cubicBezTo>
                  <a:pt x="4073007" y="1111954"/>
                  <a:pt x="4085638" y="1081448"/>
                  <a:pt x="4107543" y="1059543"/>
                </a:cubicBezTo>
                <a:cubicBezTo>
                  <a:pt x="4119878" y="1047208"/>
                  <a:pt x="4136572" y="1040191"/>
                  <a:pt x="4151086" y="1030515"/>
                </a:cubicBezTo>
                <a:cubicBezTo>
                  <a:pt x="4165600" y="1011162"/>
                  <a:pt x="4177523" y="989562"/>
                  <a:pt x="4194628" y="972457"/>
                </a:cubicBezTo>
                <a:cubicBezTo>
                  <a:pt x="4216995" y="950089"/>
                  <a:pt x="4251359" y="935661"/>
                  <a:pt x="4281714" y="928915"/>
                </a:cubicBezTo>
                <a:cubicBezTo>
                  <a:pt x="4310442" y="922531"/>
                  <a:pt x="4339492" y="917064"/>
                  <a:pt x="4368800" y="914400"/>
                </a:cubicBezTo>
                <a:cubicBezTo>
                  <a:pt x="4446042" y="907378"/>
                  <a:pt x="4523619" y="904724"/>
                  <a:pt x="4601028" y="899886"/>
                </a:cubicBezTo>
                <a:cubicBezTo>
                  <a:pt x="4615542" y="895048"/>
                  <a:pt x="4629390" y="887270"/>
                  <a:pt x="4644571" y="885372"/>
                </a:cubicBezTo>
                <a:cubicBezTo>
                  <a:pt x="4766627" y="870115"/>
                  <a:pt x="4781877" y="870857"/>
                  <a:pt x="4862286" y="870857"/>
                </a:cubicBezTo>
                <a:lnTo>
                  <a:pt x="4862286" y="870857"/>
                </a:lnTo>
              </a:path>
            </a:pathLst>
          </a:cu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132212" y="391573"/>
            <a:ext cx="2833184" cy="2884295"/>
            <a:chOff x="7660645" y="-453642"/>
            <a:chExt cx="4762500" cy="4848416"/>
          </a:xfrm>
        </p:grpSpPr>
        <p:pic>
          <p:nvPicPr>
            <p:cNvPr id="1026" name="Picture 2" descr="BD Integra Syringes with Retracting Needl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800" l="34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196612">
              <a:off x="7660645" y="-453642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9456057" y="3771325"/>
              <a:ext cx="246743" cy="6234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7663543" y="6314546"/>
            <a:ext cx="3847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80% success rate.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5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5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3582"/>
            <a:ext cx="7111999" cy="105346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Varicose veins - Treatment</a:t>
            </a:r>
            <a:endParaRPr lang="en-GB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3143" y="992291"/>
            <a:ext cx="847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Destroying the Veins at fault.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61778" y="2002836"/>
            <a:ext cx="614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2) Destroying them with heat – </a:t>
            </a:r>
            <a:r>
              <a:rPr lang="en-GB" b="1" dirty="0" err="1" smtClean="0"/>
              <a:t>Endovenous</a:t>
            </a:r>
            <a:r>
              <a:rPr lang="en-GB" b="1" dirty="0" smtClean="0"/>
              <a:t> ablation</a:t>
            </a:r>
            <a:endParaRPr lang="en-GB" b="1" dirty="0"/>
          </a:p>
        </p:txBody>
      </p:sp>
      <p:pic>
        <p:nvPicPr>
          <p:cNvPr id="2050" name="Picture 2" descr="https://www.vascularsociety.org.uk/_userfiles/pages/images/Procedures/endovenous%2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88" y="2990363"/>
            <a:ext cx="5919566" cy="30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2bduk93kxtvy2t3th93az044-wpengine.netdna-ssl.com/wp-content/uploads/2014/04/endovenous-radiofrequency-1024x59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18"/>
          <a:stretch/>
        </p:blipFill>
        <p:spPr bwMode="auto">
          <a:xfrm>
            <a:off x="1" y="2810815"/>
            <a:ext cx="2194560" cy="363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2bduk93kxtvy2t3th93az044-wpengine.netdna-ssl.com/wp-content/uploads/2014/04/endovenous-radiofrequency-1024x59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r="32793"/>
          <a:stretch/>
        </p:blipFill>
        <p:spPr bwMode="auto">
          <a:xfrm>
            <a:off x="2307103" y="2810815"/>
            <a:ext cx="1885070" cy="363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2bduk93kxtvy2t3th93az044-wpengine.netdna-ssl.com/wp-content/uploads/2014/04/endovenous-radiofrequency-1024x59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9"/>
          <a:stretch/>
        </p:blipFill>
        <p:spPr bwMode="auto">
          <a:xfrm>
            <a:off x="4093698" y="2810815"/>
            <a:ext cx="2143979" cy="363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2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172" y="525222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It’s not ALL JUST scanning…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771" y="2235199"/>
            <a:ext cx="10058400" cy="49638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 smtClean="0"/>
              <a:t>Research.</a:t>
            </a:r>
            <a:endParaRPr lang="en-GB" sz="2400" dirty="0"/>
          </a:p>
          <a:p>
            <a:pPr lvl="1"/>
            <a:r>
              <a:rPr lang="en-GB" sz="2400" dirty="0"/>
              <a:t>Improving patient care and </a:t>
            </a:r>
            <a:r>
              <a:rPr lang="en-GB" sz="2400" dirty="0" smtClean="0"/>
              <a:t>treatment</a:t>
            </a:r>
            <a:endParaRPr lang="en-GB" sz="2400" dirty="0"/>
          </a:p>
          <a:p>
            <a:pPr lvl="1"/>
            <a:r>
              <a:rPr lang="en-GB" sz="2400" dirty="0" smtClean="0"/>
              <a:t>Investigating </a:t>
            </a:r>
            <a:r>
              <a:rPr lang="en-GB" sz="2400" dirty="0"/>
              <a:t>causes/mechanisms of </a:t>
            </a:r>
            <a:r>
              <a:rPr lang="en-GB" sz="2400" dirty="0" smtClean="0"/>
              <a:t>disease</a:t>
            </a:r>
            <a:endParaRPr lang="en-GB" sz="2400" dirty="0"/>
          </a:p>
          <a:p>
            <a:pPr lvl="1"/>
            <a:r>
              <a:rPr lang="en-GB" sz="2400" dirty="0" smtClean="0"/>
              <a:t>Clinical audit</a:t>
            </a:r>
            <a:endParaRPr lang="en-GB" sz="2400" dirty="0"/>
          </a:p>
          <a:p>
            <a:r>
              <a:rPr lang="en-GB" sz="2400" dirty="0"/>
              <a:t>Teaching</a:t>
            </a:r>
          </a:p>
          <a:p>
            <a:r>
              <a:rPr lang="en-GB" sz="2400" dirty="0"/>
              <a:t>Patient advice for disease </a:t>
            </a:r>
            <a:r>
              <a:rPr lang="en-GB" sz="2400" dirty="0" smtClean="0"/>
              <a:t>prevention and </a:t>
            </a:r>
            <a:r>
              <a:rPr lang="en-GB" sz="2400" dirty="0" smtClean="0"/>
              <a:t>management</a:t>
            </a:r>
          </a:p>
          <a:p>
            <a:endParaRPr lang="en-GB" sz="2400" dirty="0"/>
          </a:p>
          <a:p>
            <a:r>
              <a:rPr lang="en-GB" sz="2400" dirty="0" smtClean="0"/>
              <a:t>Aside from treatments, we also work fully autonomously.</a:t>
            </a:r>
          </a:p>
          <a:p>
            <a:pPr lvl="1"/>
            <a:r>
              <a:rPr lang="en-GB" sz="2200" dirty="0" smtClean="0"/>
              <a:t>This means that we don’t rely on doctors to report our diagnostic work. We do it all ourselves.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8473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83" y="225430"/>
            <a:ext cx="5450909" cy="2003430"/>
          </a:xfrm>
        </p:spPr>
        <p:txBody>
          <a:bodyPr>
            <a:normAutofit/>
          </a:bodyPr>
          <a:lstStyle/>
          <a:p>
            <a:r>
              <a:rPr lang="en-GB" sz="3600" b="1" dirty="0"/>
              <a:t>Vascular Investigations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>
                <a:latin typeface="+mn-lt"/>
              </a:rPr>
              <a:t>Who are we?</a:t>
            </a:r>
            <a:endParaRPr lang="en-GB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34" y="3826433"/>
            <a:ext cx="2425132" cy="537133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2000" dirty="0" smtClean="0"/>
              <a:t>Life Sciences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343400" y="2120900"/>
            <a:ext cx="27559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Healthcare Scientists</a:t>
            </a:r>
            <a:endParaRPr lang="en-GB" dirty="0"/>
          </a:p>
        </p:txBody>
      </p:sp>
      <p:cxnSp>
        <p:nvCxnSpPr>
          <p:cNvPr id="6" name="Elbow Connector 5"/>
          <p:cNvCxnSpPr/>
          <p:nvPr/>
        </p:nvCxnSpPr>
        <p:spPr>
          <a:xfrm rot="5400000">
            <a:off x="3851275" y="1478242"/>
            <a:ext cx="469900" cy="327025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645150" y="3349067"/>
            <a:ext cx="4806950" cy="3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663700" y="3349067"/>
            <a:ext cx="787400" cy="3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63700" y="3352800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05327" y="3365502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40884" y="3365502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452100" y="3352800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3267361" y="3826433"/>
            <a:ext cx="2425132" cy="53713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en-GB" sz="2000" dirty="0" smtClean="0"/>
              <a:t>Physiological</a:t>
            </a:r>
          </a:p>
          <a:p>
            <a:pPr marL="274320" lvl="1" indent="0">
              <a:buFont typeface="Garamond" pitchFamily="18" charset="0"/>
              <a:buNone/>
            </a:pPr>
            <a:endParaRPr lang="en-GB" sz="2200" dirty="0" smtClean="0"/>
          </a:p>
          <a:p>
            <a:endParaRPr lang="en-GB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128318" y="3826433"/>
            <a:ext cx="2425132" cy="53713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en-GB" sz="2000" dirty="0" smtClean="0"/>
              <a:t>Medical Physics</a:t>
            </a:r>
          </a:p>
          <a:p>
            <a:pPr marL="274320" lvl="1" indent="0">
              <a:buFont typeface="Garamond" pitchFamily="18" charset="0"/>
              <a:buNone/>
            </a:pPr>
            <a:endParaRPr lang="en-GB" sz="2200" dirty="0" smtClean="0"/>
          </a:p>
          <a:p>
            <a:endParaRPr lang="en-GB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9239534" y="3813733"/>
            <a:ext cx="2425132" cy="53713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en-GB" sz="2000" dirty="0" smtClean="0"/>
              <a:t>Bioinformatics</a:t>
            </a:r>
          </a:p>
          <a:p>
            <a:pPr marL="274320" lvl="1" indent="0">
              <a:buFont typeface="Garamond" pitchFamily="18" charset="0"/>
              <a:buNone/>
            </a:pPr>
            <a:endParaRPr lang="en-GB" sz="2200" dirty="0" smtClean="0"/>
          </a:p>
          <a:p>
            <a:endParaRPr lang="en-GB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663700" y="4363566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451134" y="4833466"/>
            <a:ext cx="2425132" cy="140223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Garamond" pitchFamily="18" charset="0"/>
              <a:buNone/>
            </a:pPr>
            <a:r>
              <a:rPr lang="en-GB" sz="2200" dirty="0" smtClean="0"/>
              <a:t>e.g.</a:t>
            </a:r>
          </a:p>
          <a:p>
            <a:r>
              <a:rPr lang="en-GB" sz="1700" dirty="0" smtClean="0"/>
              <a:t>Genomic sciences</a:t>
            </a:r>
          </a:p>
          <a:p>
            <a:r>
              <a:rPr lang="en-GB" sz="1700" dirty="0" smtClean="0"/>
              <a:t>Cellular sciences</a:t>
            </a:r>
          </a:p>
          <a:p>
            <a:r>
              <a:rPr lang="en-GB" sz="1700" dirty="0" smtClean="0"/>
              <a:t>Microbiology</a:t>
            </a:r>
            <a:endParaRPr lang="en-GB" dirty="0"/>
          </a:p>
          <a:p>
            <a:endParaRPr lang="en-GB" sz="17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4470120" y="4363566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3261580" y="4833466"/>
            <a:ext cx="2447923" cy="140223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Garamond" pitchFamily="18" charset="0"/>
              <a:buNone/>
            </a:pPr>
            <a:r>
              <a:rPr lang="en-GB" sz="2200" dirty="0" smtClean="0"/>
              <a:t>e.g.</a:t>
            </a:r>
          </a:p>
          <a:p>
            <a:r>
              <a:rPr lang="en-GB" sz="1600" dirty="0" smtClean="0"/>
              <a:t>Cardiac Physiology</a:t>
            </a:r>
          </a:p>
          <a:p>
            <a:r>
              <a:rPr lang="en-GB" sz="1600" dirty="0" smtClean="0"/>
              <a:t>Neurophysiology</a:t>
            </a:r>
          </a:p>
          <a:p>
            <a:r>
              <a:rPr lang="en-GB" sz="1600" b="1" u="sng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VASCULAR SCIENCE</a:t>
            </a:r>
            <a:endParaRPr lang="en-GB" sz="1600" b="1"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264684" y="4376268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 txBox="1">
            <a:spLocks/>
          </p:cNvSpPr>
          <p:nvPr/>
        </p:nvSpPr>
        <p:spPr>
          <a:xfrm>
            <a:off x="6052118" y="4846168"/>
            <a:ext cx="2425132" cy="140223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Garamond" pitchFamily="18" charset="0"/>
              <a:buNone/>
            </a:pPr>
            <a:r>
              <a:rPr lang="en-GB" sz="2200" dirty="0" smtClean="0"/>
              <a:t>e.g.</a:t>
            </a:r>
          </a:p>
          <a:p>
            <a:r>
              <a:rPr lang="en-GB" dirty="0" smtClean="0"/>
              <a:t>Biomechanical engineering</a:t>
            </a:r>
          </a:p>
          <a:p>
            <a:r>
              <a:rPr lang="en-GB" dirty="0" smtClean="0"/>
              <a:t>Nuclear medicine</a:t>
            </a:r>
            <a:endParaRPr lang="en-GB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375900" y="4344516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/>
          <p:cNvSpPr txBox="1">
            <a:spLocks/>
          </p:cNvSpPr>
          <p:nvPr/>
        </p:nvSpPr>
        <p:spPr>
          <a:xfrm>
            <a:off x="9163334" y="4814416"/>
            <a:ext cx="2425132" cy="140223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Garamond" pitchFamily="18" charset="0"/>
              <a:buNone/>
            </a:pPr>
            <a:r>
              <a:rPr lang="en-GB" sz="2200" dirty="0" smtClean="0"/>
              <a:t>e.g.</a:t>
            </a:r>
          </a:p>
          <a:p>
            <a:r>
              <a:rPr lang="en-GB" dirty="0" smtClean="0"/>
              <a:t>Computer science and modelling</a:t>
            </a:r>
          </a:p>
          <a:p>
            <a:r>
              <a:rPr lang="en-GB" dirty="0" smtClean="0"/>
              <a:t>Bioinformatics and genomics</a:t>
            </a:r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8756650" y="2114552"/>
            <a:ext cx="27559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Just 5% of the NHS workforce</a:t>
            </a:r>
            <a:endParaRPr lang="en-GB" dirty="0"/>
          </a:p>
        </p:txBody>
      </p:sp>
      <p:sp>
        <p:nvSpPr>
          <p:cNvPr id="40" name="Rectangle 39"/>
          <p:cNvSpPr/>
          <p:nvPr/>
        </p:nvSpPr>
        <p:spPr>
          <a:xfrm>
            <a:off x="5721350" y="640234"/>
            <a:ext cx="2755900" cy="8404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55,000 healthcare science staff within the UK</a:t>
            </a:r>
            <a:endParaRPr lang="en-GB" dirty="0"/>
          </a:p>
        </p:txBody>
      </p:sp>
      <p:cxnSp>
        <p:nvCxnSpPr>
          <p:cNvPr id="2048" name="Straight Arrow Connector 2047"/>
          <p:cNvCxnSpPr>
            <a:stCxn id="4" idx="3"/>
            <a:endCxn id="37" idx="1"/>
          </p:cNvCxnSpPr>
          <p:nvPr/>
        </p:nvCxnSpPr>
        <p:spPr>
          <a:xfrm flipV="1">
            <a:off x="7099300" y="2495552"/>
            <a:ext cx="1657350" cy="63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>
            <a:endCxn id="40" idx="2"/>
          </p:cNvCxnSpPr>
          <p:nvPr/>
        </p:nvCxnSpPr>
        <p:spPr>
          <a:xfrm flipV="1">
            <a:off x="6607176" y="1480666"/>
            <a:ext cx="492124" cy="6275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7099300" y="1659968"/>
            <a:ext cx="1657350" cy="4730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8756650" y="1014887"/>
            <a:ext cx="2755900" cy="8078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Contribute to 80% of all diagnosis and treatment</a:t>
            </a:r>
            <a:endParaRPr lang="en-GB" dirty="0"/>
          </a:p>
        </p:txBody>
      </p:sp>
      <p:sp>
        <p:nvSpPr>
          <p:cNvPr id="63" name="Rectangle 62"/>
          <p:cNvSpPr/>
          <p:nvPr/>
        </p:nvSpPr>
        <p:spPr>
          <a:xfrm>
            <a:off x="737168" y="6307784"/>
            <a:ext cx="10629899" cy="2233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52 Specialisms!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9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5" grpId="0" animBg="1"/>
      <p:bldP spid="26" grpId="0" animBg="1"/>
      <p:bldP spid="27" grpId="0" animBg="1"/>
      <p:bldP spid="30" grpId="0" animBg="1"/>
      <p:bldP spid="32" grpId="0" animBg="1"/>
      <p:bldP spid="34" grpId="0" animBg="1"/>
      <p:bldP spid="36" grpId="0" animBg="1"/>
      <p:bldP spid="37" grpId="0" animBg="1"/>
      <p:bldP spid="40" grpId="0" animBg="1"/>
      <p:bldP spid="54" grpId="0" animBg="1"/>
      <p:bldP spid="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650" y="525222"/>
            <a:ext cx="8610600" cy="129302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Useful background knowledge for Vascular Science roles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650" y="2306192"/>
            <a:ext cx="3441633" cy="166546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2400" dirty="0" smtClean="0"/>
              <a:t>Biology</a:t>
            </a:r>
          </a:p>
          <a:p>
            <a:r>
              <a:rPr lang="en-GB" sz="2400" dirty="0" smtClean="0"/>
              <a:t>Human Biology</a:t>
            </a:r>
            <a:endParaRPr lang="en-GB" sz="2400" dirty="0" smtClean="0"/>
          </a:p>
          <a:p>
            <a:r>
              <a:rPr lang="en-GB" sz="2400" dirty="0" smtClean="0"/>
              <a:t>Physiology</a:t>
            </a:r>
          </a:p>
          <a:p>
            <a:r>
              <a:rPr lang="en-GB" sz="2400" dirty="0" smtClean="0"/>
              <a:t>Etc…</a:t>
            </a:r>
            <a:endParaRPr lang="en-GB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60801" y="2354036"/>
            <a:ext cx="7048982" cy="16654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Understand and identify normal function</a:t>
            </a:r>
          </a:p>
          <a:p>
            <a:r>
              <a:rPr lang="en-GB" sz="2400" dirty="0" smtClean="0"/>
              <a:t>Understand and identify diseases</a:t>
            </a:r>
          </a:p>
          <a:p>
            <a:pPr lvl="1"/>
            <a:r>
              <a:rPr lang="en-GB" sz="2200" dirty="0" smtClean="0"/>
              <a:t>Causes and progression</a:t>
            </a:r>
            <a:endParaRPr lang="en-GB" sz="2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9650" y="4877838"/>
            <a:ext cx="3441633" cy="16654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Physics</a:t>
            </a:r>
            <a:endParaRPr lang="en-GB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60801" y="4345401"/>
            <a:ext cx="7048982" cy="1665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Ultrasound science</a:t>
            </a:r>
          </a:p>
          <a:p>
            <a:pPr lvl="1"/>
            <a:r>
              <a:rPr lang="en-GB" sz="2200" dirty="0" smtClean="0"/>
              <a:t>Why do we see what we see?</a:t>
            </a:r>
          </a:p>
          <a:p>
            <a:r>
              <a:rPr lang="en-GB" sz="2400" dirty="0" err="1" smtClean="0"/>
              <a:t>Haemodynamics</a:t>
            </a:r>
            <a:endParaRPr lang="en-GB" sz="2400" dirty="0" smtClean="0"/>
          </a:p>
          <a:p>
            <a:pPr lvl="1"/>
            <a:r>
              <a:rPr lang="en-GB" sz="2200" dirty="0" smtClean="0"/>
              <a:t>Why is the blood flow doing what it is doing?</a:t>
            </a:r>
            <a:endParaRPr lang="en-GB" sz="2200" dirty="0"/>
          </a:p>
        </p:txBody>
      </p:sp>
      <p:sp>
        <p:nvSpPr>
          <p:cNvPr id="7" name="Right Arrow 6"/>
          <p:cNvSpPr/>
          <p:nvPr/>
        </p:nvSpPr>
        <p:spPr>
          <a:xfrm>
            <a:off x="3264061" y="2780301"/>
            <a:ext cx="1967696" cy="37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3264061" y="4908320"/>
            <a:ext cx="1967696" cy="37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shcs.org.uk/images/graphics/school/Career-and-training-pathways-2016-v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31" y="278479"/>
            <a:ext cx="6753225" cy="62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4098"/>
          <p:cNvSpPr/>
          <p:nvPr/>
        </p:nvSpPr>
        <p:spPr>
          <a:xfrm>
            <a:off x="6981372" y="278480"/>
            <a:ext cx="4557484" cy="6470663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78479"/>
            <a:ext cx="4107543" cy="284209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Routes to becoming a ‘Healthcare Scientist’.</a:t>
            </a:r>
            <a:endParaRPr lang="en-GB" sz="36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837715" y="5907314"/>
            <a:ext cx="0" cy="45272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0213974" y="5907314"/>
            <a:ext cx="0" cy="5833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279492" y="3160248"/>
            <a:ext cx="1066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77809" y="1514859"/>
            <a:ext cx="33528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“In-house” training route</a:t>
            </a:r>
            <a:endParaRPr lang="en-GB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0330088" y="1663811"/>
            <a:ext cx="0" cy="15733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8987971" y="278478"/>
            <a:ext cx="2822573" cy="6640355"/>
          </a:xfrm>
          <a:prstGeom prst="rect">
            <a:avLst/>
          </a:prstGeom>
          <a:solidFill>
            <a:srgbClr val="92D05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978875" y="6216231"/>
            <a:ext cx="260055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A-levels (or equivalent)</a:t>
            </a:r>
            <a:endParaRPr lang="en-GB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27536" y="3120571"/>
            <a:ext cx="1123043" cy="9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87971" y="6216231"/>
            <a:ext cx="2790822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BSc </a:t>
            </a:r>
          </a:p>
          <a:p>
            <a:pPr algn="ctr"/>
            <a:r>
              <a:rPr lang="en-GB" b="1" dirty="0" smtClean="0"/>
              <a:t>(or higher)</a:t>
            </a:r>
          </a:p>
          <a:p>
            <a:pPr algn="ctr"/>
            <a:endParaRPr lang="en-GB" b="1" dirty="0"/>
          </a:p>
        </p:txBody>
      </p:sp>
      <p:sp>
        <p:nvSpPr>
          <p:cNvPr id="38" name="Rectangle 37"/>
          <p:cNvSpPr/>
          <p:nvPr/>
        </p:nvSpPr>
        <p:spPr>
          <a:xfrm>
            <a:off x="6946448" y="278478"/>
            <a:ext cx="2041523" cy="6470663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2964321" y="3237184"/>
            <a:ext cx="153692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No experience</a:t>
            </a:r>
            <a:endParaRPr lang="en-GB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01247" y="3159252"/>
            <a:ext cx="1123043" cy="9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Connector 4100"/>
          <p:cNvCxnSpPr/>
          <p:nvPr/>
        </p:nvCxnSpPr>
        <p:spPr>
          <a:xfrm flipH="1">
            <a:off x="6506710" y="1884191"/>
            <a:ext cx="13832" cy="122734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990692" y="5351965"/>
            <a:ext cx="279082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Vascular Scientist</a:t>
            </a:r>
          </a:p>
          <a:p>
            <a:pPr algn="ctr"/>
            <a:endParaRPr lang="en-GB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990692" y="5910656"/>
            <a:ext cx="2790822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BSc </a:t>
            </a:r>
          </a:p>
          <a:p>
            <a:pPr algn="ctr"/>
            <a:r>
              <a:rPr lang="en-GB" b="1" dirty="0" smtClean="0"/>
              <a:t>(or higher)</a:t>
            </a:r>
          </a:p>
          <a:p>
            <a:pPr algn="ctr"/>
            <a:endParaRPr lang="en-GB" b="1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1033125" y="3795340"/>
            <a:ext cx="0" cy="155902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10228490" y="5123543"/>
            <a:ext cx="0" cy="22842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0213974" y="3854487"/>
            <a:ext cx="0" cy="22842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3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099" grpId="1" animBg="1"/>
      <p:bldP spid="15" grpId="0" animBg="1"/>
      <p:bldP spid="37" grpId="0" animBg="1"/>
      <p:bldP spid="3" grpId="0" animBg="1"/>
      <p:bldP spid="10" grpId="0" animBg="1"/>
      <p:bldP spid="38" grpId="0" animBg="1"/>
      <p:bldP spid="39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34" y="3826433"/>
            <a:ext cx="2425132" cy="537133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2000" dirty="0" smtClean="0"/>
              <a:t>Life Sciences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343400" y="2120900"/>
            <a:ext cx="27559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Healthcare Scientists</a:t>
            </a:r>
            <a:endParaRPr lang="en-GB" dirty="0"/>
          </a:p>
        </p:txBody>
      </p:sp>
      <p:cxnSp>
        <p:nvCxnSpPr>
          <p:cNvPr id="6" name="Elbow Connector 5"/>
          <p:cNvCxnSpPr/>
          <p:nvPr/>
        </p:nvCxnSpPr>
        <p:spPr>
          <a:xfrm rot="5400000">
            <a:off x="3851275" y="1478242"/>
            <a:ext cx="469900" cy="327025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645150" y="3349067"/>
            <a:ext cx="4806950" cy="3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663700" y="3349067"/>
            <a:ext cx="787400" cy="3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63700" y="3352800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05327" y="3365502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40884" y="3365502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452100" y="3352800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3267361" y="3826433"/>
            <a:ext cx="2425132" cy="53713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en-GB" sz="2000" dirty="0" smtClean="0"/>
              <a:t>Physiological</a:t>
            </a:r>
          </a:p>
          <a:p>
            <a:pPr marL="274320" lvl="1" indent="0">
              <a:buFont typeface="Garamond" pitchFamily="18" charset="0"/>
              <a:buNone/>
            </a:pPr>
            <a:endParaRPr lang="en-GB" sz="2200" dirty="0" smtClean="0"/>
          </a:p>
          <a:p>
            <a:endParaRPr lang="en-GB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128318" y="3826433"/>
            <a:ext cx="2425132" cy="53713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en-GB" sz="2000" dirty="0" smtClean="0"/>
              <a:t>Medical Physics</a:t>
            </a:r>
          </a:p>
          <a:p>
            <a:pPr marL="274320" lvl="1" indent="0">
              <a:buFont typeface="Garamond" pitchFamily="18" charset="0"/>
              <a:buNone/>
            </a:pPr>
            <a:endParaRPr lang="en-GB" sz="2200" dirty="0" smtClean="0"/>
          </a:p>
          <a:p>
            <a:endParaRPr lang="en-GB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9239534" y="3813733"/>
            <a:ext cx="2425132" cy="53713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en-GB" sz="2000" dirty="0" smtClean="0"/>
              <a:t>Bioinformatics</a:t>
            </a:r>
          </a:p>
          <a:p>
            <a:pPr marL="274320" lvl="1" indent="0">
              <a:buFont typeface="Garamond" pitchFamily="18" charset="0"/>
              <a:buNone/>
            </a:pPr>
            <a:endParaRPr lang="en-GB" sz="2200" dirty="0" smtClean="0"/>
          </a:p>
          <a:p>
            <a:endParaRPr lang="en-GB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663700" y="4363566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451134" y="4833466"/>
            <a:ext cx="2425132" cy="140223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Garamond" pitchFamily="18" charset="0"/>
              <a:buNone/>
            </a:pPr>
            <a:r>
              <a:rPr lang="en-GB" sz="2200" dirty="0" smtClean="0"/>
              <a:t>e.g.</a:t>
            </a:r>
          </a:p>
          <a:p>
            <a:r>
              <a:rPr lang="en-GB" sz="1700" dirty="0" smtClean="0"/>
              <a:t>Genomic sciences</a:t>
            </a:r>
          </a:p>
          <a:p>
            <a:r>
              <a:rPr lang="en-GB" sz="1700" dirty="0" smtClean="0"/>
              <a:t>Cellular sciences</a:t>
            </a:r>
          </a:p>
          <a:p>
            <a:r>
              <a:rPr lang="en-GB" sz="1700" dirty="0" smtClean="0"/>
              <a:t>Microbiology</a:t>
            </a:r>
            <a:endParaRPr lang="en-GB" dirty="0"/>
          </a:p>
          <a:p>
            <a:endParaRPr lang="en-GB" sz="17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4470120" y="4363566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3261580" y="4833466"/>
            <a:ext cx="2447923" cy="140223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Garamond" pitchFamily="18" charset="0"/>
              <a:buNone/>
            </a:pPr>
            <a:r>
              <a:rPr lang="en-GB" sz="2200" dirty="0" smtClean="0"/>
              <a:t>e.g.</a:t>
            </a:r>
          </a:p>
          <a:p>
            <a:r>
              <a:rPr lang="en-GB" sz="1600" dirty="0" smtClean="0"/>
              <a:t>Cardiac Physiology</a:t>
            </a:r>
          </a:p>
          <a:p>
            <a:r>
              <a:rPr lang="en-GB" sz="1600" dirty="0" smtClean="0"/>
              <a:t>Neurophysiology</a:t>
            </a:r>
          </a:p>
          <a:p>
            <a:r>
              <a:rPr lang="en-GB" sz="1600" b="1" u="sng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VASCULAR SCIENCE</a:t>
            </a:r>
            <a:endParaRPr lang="en-GB" sz="1600" b="1"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264684" y="4376268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 txBox="1">
            <a:spLocks/>
          </p:cNvSpPr>
          <p:nvPr/>
        </p:nvSpPr>
        <p:spPr>
          <a:xfrm>
            <a:off x="6052118" y="4846168"/>
            <a:ext cx="2425132" cy="140223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Garamond" pitchFamily="18" charset="0"/>
              <a:buNone/>
            </a:pPr>
            <a:r>
              <a:rPr lang="en-GB" sz="2200" dirty="0" smtClean="0"/>
              <a:t>e.g.</a:t>
            </a:r>
          </a:p>
          <a:p>
            <a:r>
              <a:rPr lang="en-GB" dirty="0" smtClean="0"/>
              <a:t>Biomechanical engineering</a:t>
            </a:r>
          </a:p>
          <a:p>
            <a:r>
              <a:rPr lang="en-GB" dirty="0" smtClean="0"/>
              <a:t>Nuclear medicine</a:t>
            </a:r>
            <a:endParaRPr lang="en-GB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375900" y="4344516"/>
            <a:ext cx="0" cy="46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/>
          <p:cNvSpPr txBox="1">
            <a:spLocks/>
          </p:cNvSpPr>
          <p:nvPr/>
        </p:nvSpPr>
        <p:spPr>
          <a:xfrm>
            <a:off x="9163334" y="4814416"/>
            <a:ext cx="2425132" cy="140223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Garamond" pitchFamily="18" charset="0"/>
              <a:buNone/>
            </a:pPr>
            <a:r>
              <a:rPr lang="en-GB" sz="2200" dirty="0" smtClean="0"/>
              <a:t>e.g.</a:t>
            </a:r>
          </a:p>
          <a:p>
            <a:r>
              <a:rPr lang="en-GB" dirty="0" smtClean="0"/>
              <a:t>Computer science and modelling</a:t>
            </a:r>
          </a:p>
          <a:p>
            <a:r>
              <a:rPr lang="en-GB" dirty="0" smtClean="0"/>
              <a:t>Bioinformatics and genomics</a:t>
            </a:r>
            <a:endParaRPr lang="en-GB" dirty="0"/>
          </a:p>
        </p:txBody>
      </p:sp>
      <p:sp>
        <p:nvSpPr>
          <p:cNvPr id="63" name="Rectangle 62"/>
          <p:cNvSpPr/>
          <p:nvPr/>
        </p:nvSpPr>
        <p:spPr>
          <a:xfrm>
            <a:off x="737168" y="6307784"/>
            <a:ext cx="10629899" cy="2233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52 Specialisms!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3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497" y="251614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9481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68" y="232333"/>
            <a:ext cx="10515600" cy="1393267"/>
          </a:xfrm>
        </p:spPr>
        <p:txBody>
          <a:bodyPr>
            <a:normAutofit/>
          </a:bodyPr>
          <a:lstStyle/>
          <a:p>
            <a:r>
              <a:rPr lang="en-GB" sz="3600" b="1" dirty="0"/>
              <a:t>Vascular </a:t>
            </a:r>
            <a:r>
              <a:rPr lang="en-GB" sz="3600" b="1" dirty="0" smtClean="0"/>
              <a:t>Scientists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>
                <a:latin typeface="+mn-lt"/>
              </a:rPr>
              <a:t>What do we do?</a:t>
            </a:r>
            <a:endParaRPr lang="en-GB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1755852"/>
            <a:ext cx="5099290" cy="40574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GB" sz="2400" dirty="0"/>
          </a:p>
          <a:p>
            <a:r>
              <a:rPr lang="en-GB" sz="2400" dirty="0" smtClean="0"/>
              <a:t>We use </a:t>
            </a:r>
            <a:r>
              <a:rPr lang="en-GB" sz="2400" dirty="0"/>
              <a:t>ultrasound imaging </a:t>
            </a:r>
            <a:r>
              <a:rPr lang="en-GB" sz="2400" dirty="0" smtClean="0"/>
              <a:t>techniques to</a:t>
            </a:r>
            <a:r>
              <a:rPr lang="en-GB" sz="2400" dirty="0"/>
              <a:t> visualise vessel structure </a:t>
            </a:r>
            <a:r>
              <a:rPr lang="en-GB" sz="2400" dirty="0" smtClean="0"/>
              <a:t>and assess blood </a:t>
            </a:r>
            <a:r>
              <a:rPr lang="en-GB" sz="2400" dirty="0"/>
              <a:t>flow.</a:t>
            </a:r>
          </a:p>
          <a:p>
            <a:r>
              <a:rPr lang="en-GB" sz="2400" dirty="0" smtClean="0"/>
              <a:t>Detects/rules </a:t>
            </a:r>
            <a:r>
              <a:rPr lang="en-GB" sz="2400" dirty="0"/>
              <a:t>out the presence of disease in </a:t>
            </a:r>
            <a:r>
              <a:rPr lang="en-GB" sz="2400" dirty="0" smtClean="0"/>
              <a:t>arteries and veins.</a:t>
            </a:r>
            <a:endParaRPr lang="en-GB" sz="2400" dirty="0"/>
          </a:p>
          <a:p>
            <a:endParaRPr lang="en-GB" sz="2400" dirty="0"/>
          </a:p>
          <a:p>
            <a:pPr lvl="1"/>
            <a:r>
              <a:rPr lang="en-GB" sz="2200" dirty="0"/>
              <a:t>This information is used </a:t>
            </a:r>
            <a:r>
              <a:rPr lang="en-GB" sz="2200" dirty="0" smtClean="0"/>
              <a:t>by doctors for the management and treatment of patients.</a:t>
            </a:r>
          </a:p>
          <a:p>
            <a:pPr marL="274320" lvl="1" indent="0">
              <a:buNone/>
            </a:pPr>
            <a:endParaRPr lang="en-GB" sz="2200" dirty="0"/>
          </a:p>
          <a:p>
            <a:endParaRPr lang="en-GB" dirty="0"/>
          </a:p>
        </p:txBody>
      </p:sp>
      <p:pic>
        <p:nvPicPr>
          <p:cNvPr id="2050" name="Picture 2" descr="Image result for vascular anatom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6118" r="11229" b="5726"/>
          <a:stretch/>
        </p:blipFill>
        <p:spPr bwMode="auto">
          <a:xfrm>
            <a:off x="9214271" y="1321546"/>
            <a:ext cx="2548506" cy="46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vascular ultrasound mach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1" t="6144" r="22549" b="919"/>
          <a:stretch/>
        </p:blipFill>
        <p:spPr bwMode="auto">
          <a:xfrm>
            <a:off x="6667525" y="1320799"/>
            <a:ext cx="2546746" cy="4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3582"/>
            <a:ext cx="4495800" cy="105346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Arterial </a:t>
            </a:r>
            <a:r>
              <a:rPr lang="en-GB" sz="3600" b="1" dirty="0"/>
              <a:t>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192" y="1694515"/>
            <a:ext cx="543197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74320" lvl="1" indent="0">
              <a:buNone/>
            </a:pPr>
            <a:r>
              <a:rPr lang="en-GB" sz="2400" u="sng" dirty="0" smtClean="0"/>
              <a:t>Examples</a:t>
            </a:r>
          </a:p>
          <a:p>
            <a:pPr marL="274320" lvl="1" indent="0">
              <a:buNone/>
            </a:pPr>
            <a:endParaRPr lang="en-GB" sz="2400" u="sng" dirty="0" smtClean="0"/>
          </a:p>
          <a:p>
            <a:pPr lvl="1"/>
            <a:r>
              <a:rPr lang="en-GB" sz="2400" dirty="0" smtClean="0"/>
              <a:t>Peripheral </a:t>
            </a:r>
            <a:r>
              <a:rPr lang="en-GB" sz="2400" dirty="0"/>
              <a:t>arterial disease (PAD</a:t>
            </a:r>
            <a:r>
              <a:rPr lang="en-GB" sz="2400" dirty="0" smtClean="0"/>
              <a:t>)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Carotid </a:t>
            </a:r>
            <a:r>
              <a:rPr lang="en-GB" sz="2400" dirty="0" smtClean="0"/>
              <a:t>artery disease </a:t>
            </a:r>
          </a:p>
          <a:p>
            <a:pPr lvl="1"/>
            <a:endParaRPr lang="en-GB" sz="2400" dirty="0"/>
          </a:p>
          <a:p>
            <a:pPr lvl="1"/>
            <a:endParaRPr lang="en-GB" sz="2400" dirty="0"/>
          </a:p>
          <a:p>
            <a:pPr lvl="1"/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en-GB" dirty="0"/>
          </a:p>
        </p:txBody>
      </p:sp>
      <p:pic>
        <p:nvPicPr>
          <p:cNvPr id="1026" name="Picture 2" descr="https://upload.wikimedia.org/wikipedia/commons/thumb/7/70/Blausen_Peripheral_Arterial_Disease_eng.svg/800px-Blausen_Peripheral_Arterial_Disease_eng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77" y="0"/>
            <a:ext cx="6171923" cy="681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le of foot showing nonhealing ulcer on big toe and gangrene on first three toe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74" y="3551187"/>
            <a:ext cx="3910328" cy="329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457547" y="-163144"/>
            <a:ext cx="3580108" cy="3906397"/>
          </a:xfrm>
          <a:prstGeom prst="rect">
            <a:avLst/>
          </a:prstGeom>
        </p:spPr>
      </p:pic>
      <p:pic>
        <p:nvPicPr>
          <p:cNvPr id="1032" name="Picture 8" descr="Image of stroke in a bra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 r="19097"/>
          <a:stretch/>
        </p:blipFill>
        <p:spPr bwMode="auto">
          <a:xfrm>
            <a:off x="6159677" y="740314"/>
            <a:ext cx="5820769" cy="538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7122" y="237733"/>
            <a:ext cx="38074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Carotid Arteries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7448" y="1065992"/>
            <a:ext cx="6214938" cy="501737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1" name="Freeform 10"/>
          <p:cNvSpPr/>
          <p:nvPr/>
        </p:nvSpPr>
        <p:spPr>
          <a:xfrm>
            <a:off x="2515757" y="3125288"/>
            <a:ext cx="3018972" cy="291166"/>
          </a:xfrm>
          <a:custGeom>
            <a:avLst/>
            <a:gdLst>
              <a:gd name="connsiteX0" fmla="*/ 43542 w 2786742"/>
              <a:gd name="connsiteY0" fmla="*/ 247623 h 291166"/>
              <a:gd name="connsiteX1" fmla="*/ 391885 w 2786742"/>
              <a:gd name="connsiteY1" fmla="*/ 262137 h 291166"/>
              <a:gd name="connsiteX2" fmla="*/ 827314 w 2786742"/>
              <a:gd name="connsiteY2" fmla="*/ 291166 h 291166"/>
              <a:gd name="connsiteX3" fmla="*/ 1233714 w 2786742"/>
              <a:gd name="connsiteY3" fmla="*/ 276652 h 291166"/>
              <a:gd name="connsiteX4" fmla="*/ 1291771 w 2786742"/>
              <a:gd name="connsiteY4" fmla="*/ 262137 h 291166"/>
              <a:gd name="connsiteX5" fmla="*/ 1465942 w 2786742"/>
              <a:gd name="connsiteY5" fmla="*/ 247623 h 291166"/>
              <a:gd name="connsiteX6" fmla="*/ 1814285 w 2786742"/>
              <a:gd name="connsiteY6" fmla="*/ 218595 h 291166"/>
              <a:gd name="connsiteX7" fmla="*/ 1915885 w 2786742"/>
              <a:gd name="connsiteY7" fmla="*/ 204080 h 291166"/>
              <a:gd name="connsiteX8" fmla="*/ 2220685 w 2786742"/>
              <a:gd name="connsiteY8" fmla="*/ 189566 h 291166"/>
              <a:gd name="connsiteX9" fmla="*/ 2307771 w 2786742"/>
              <a:gd name="connsiteY9" fmla="*/ 175052 h 291166"/>
              <a:gd name="connsiteX10" fmla="*/ 2394857 w 2786742"/>
              <a:gd name="connsiteY10" fmla="*/ 146023 h 291166"/>
              <a:gd name="connsiteX11" fmla="*/ 2438400 w 2786742"/>
              <a:gd name="connsiteY11" fmla="*/ 131509 h 291166"/>
              <a:gd name="connsiteX12" fmla="*/ 2481942 w 2786742"/>
              <a:gd name="connsiteY12" fmla="*/ 116995 h 291166"/>
              <a:gd name="connsiteX13" fmla="*/ 2583542 w 2786742"/>
              <a:gd name="connsiteY13" fmla="*/ 87966 h 291166"/>
              <a:gd name="connsiteX14" fmla="*/ 2641600 w 2786742"/>
              <a:gd name="connsiteY14" fmla="*/ 73452 h 291166"/>
              <a:gd name="connsiteX15" fmla="*/ 2685142 w 2786742"/>
              <a:gd name="connsiteY15" fmla="*/ 58937 h 291166"/>
              <a:gd name="connsiteX16" fmla="*/ 2786742 w 2786742"/>
              <a:gd name="connsiteY16" fmla="*/ 29909 h 291166"/>
              <a:gd name="connsiteX17" fmla="*/ 2728685 w 2786742"/>
              <a:gd name="connsiteY17" fmla="*/ 880 h 291166"/>
              <a:gd name="connsiteX18" fmla="*/ 2467428 w 2786742"/>
              <a:gd name="connsiteY18" fmla="*/ 15395 h 291166"/>
              <a:gd name="connsiteX19" fmla="*/ 2423885 w 2786742"/>
              <a:gd name="connsiteY19" fmla="*/ 29909 h 291166"/>
              <a:gd name="connsiteX20" fmla="*/ 2293257 w 2786742"/>
              <a:gd name="connsiteY20" fmla="*/ 44423 h 291166"/>
              <a:gd name="connsiteX21" fmla="*/ 2133600 w 2786742"/>
              <a:gd name="connsiteY21" fmla="*/ 73452 h 291166"/>
              <a:gd name="connsiteX22" fmla="*/ 2032000 w 2786742"/>
              <a:gd name="connsiteY22" fmla="*/ 87966 h 291166"/>
              <a:gd name="connsiteX23" fmla="*/ 1944914 w 2786742"/>
              <a:gd name="connsiteY23" fmla="*/ 102480 h 291166"/>
              <a:gd name="connsiteX24" fmla="*/ 783771 w 2786742"/>
              <a:gd name="connsiteY24" fmla="*/ 131509 h 291166"/>
              <a:gd name="connsiteX25" fmla="*/ 159657 w 2786742"/>
              <a:gd name="connsiteY25" fmla="*/ 131509 h 291166"/>
              <a:gd name="connsiteX26" fmla="*/ 0 w 2786742"/>
              <a:gd name="connsiteY26" fmla="*/ 131509 h 291166"/>
              <a:gd name="connsiteX0" fmla="*/ 232228 w 2975428"/>
              <a:gd name="connsiteY0" fmla="*/ 247623 h 291166"/>
              <a:gd name="connsiteX1" fmla="*/ 580571 w 2975428"/>
              <a:gd name="connsiteY1" fmla="*/ 262137 h 291166"/>
              <a:gd name="connsiteX2" fmla="*/ 1016000 w 2975428"/>
              <a:gd name="connsiteY2" fmla="*/ 291166 h 291166"/>
              <a:gd name="connsiteX3" fmla="*/ 1422400 w 2975428"/>
              <a:gd name="connsiteY3" fmla="*/ 276652 h 291166"/>
              <a:gd name="connsiteX4" fmla="*/ 1480457 w 2975428"/>
              <a:gd name="connsiteY4" fmla="*/ 262137 h 291166"/>
              <a:gd name="connsiteX5" fmla="*/ 1654628 w 2975428"/>
              <a:gd name="connsiteY5" fmla="*/ 247623 h 291166"/>
              <a:gd name="connsiteX6" fmla="*/ 2002971 w 2975428"/>
              <a:gd name="connsiteY6" fmla="*/ 218595 h 291166"/>
              <a:gd name="connsiteX7" fmla="*/ 2104571 w 2975428"/>
              <a:gd name="connsiteY7" fmla="*/ 204080 h 291166"/>
              <a:gd name="connsiteX8" fmla="*/ 2409371 w 2975428"/>
              <a:gd name="connsiteY8" fmla="*/ 189566 h 291166"/>
              <a:gd name="connsiteX9" fmla="*/ 2496457 w 2975428"/>
              <a:gd name="connsiteY9" fmla="*/ 175052 h 291166"/>
              <a:gd name="connsiteX10" fmla="*/ 2583543 w 2975428"/>
              <a:gd name="connsiteY10" fmla="*/ 146023 h 291166"/>
              <a:gd name="connsiteX11" fmla="*/ 2627086 w 2975428"/>
              <a:gd name="connsiteY11" fmla="*/ 131509 h 291166"/>
              <a:gd name="connsiteX12" fmla="*/ 2670628 w 2975428"/>
              <a:gd name="connsiteY12" fmla="*/ 116995 h 291166"/>
              <a:gd name="connsiteX13" fmla="*/ 2772228 w 2975428"/>
              <a:gd name="connsiteY13" fmla="*/ 87966 h 291166"/>
              <a:gd name="connsiteX14" fmla="*/ 2830286 w 2975428"/>
              <a:gd name="connsiteY14" fmla="*/ 73452 h 291166"/>
              <a:gd name="connsiteX15" fmla="*/ 2873828 w 2975428"/>
              <a:gd name="connsiteY15" fmla="*/ 58937 h 291166"/>
              <a:gd name="connsiteX16" fmla="*/ 2975428 w 2975428"/>
              <a:gd name="connsiteY16" fmla="*/ 29909 h 291166"/>
              <a:gd name="connsiteX17" fmla="*/ 2917371 w 2975428"/>
              <a:gd name="connsiteY17" fmla="*/ 880 h 291166"/>
              <a:gd name="connsiteX18" fmla="*/ 2656114 w 2975428"/>
              <a:gd name="connsiteY18" fmla="*/ 15395 h 291166"/>
              <a:gd name="connsiteX19" fmla="*/ 2612571 w 2975428"/>
              <a:gd name="connsiteY19" fmla="*/ 29909 h 291166"/>
              <a:gd name="connsiteX20" fmla="*/ 2481943 w 2975428"/>
              <a:gd name="connsiteY20" fmla="*/ 44423 h 291166"/>
              <a:gd name="connsiteX21" fmla="*/ 2322286 w 2975428"/>
              <a:gd name="connsiteY21" fmla="*/ 73452 h 291166"/>
              <a:gd name="connsiteX22" fmla="*/ 2220686 w 2975428"/>
              <a:gd name="connsiteY22" fmla="*/ 87966 h 291166"/>
              <a:gd name="connsiteX23" fmla="*/ 2133600 w 2975428"/>
              <a:gd name="connsiteY23" fmla="*/ 102480 h 291166"/>
              <a:gd name="connsiteX24" fmla="*/ 972457 w 2975428"/>
              <a:gd name="connsiteY24" fmla="*/ 131509 h 291166"/>
              <a:gd name="connsiteX25" fmla="*/ 348343 w 2975428"/>
              <a:gd name="connsiteY25" fmla="*/ 131509 h 291166"/>
              <a:gd name="connsiteX26" fmla="*/ 0 w 2975428"/>
              <a:gd name="connsiteY26" fmla="*/ 131509 h 291166"/>
              <a:gd name="connsiteX0" fmla="*/ 0 w 3018972"/>
              <a:gd name="connsiteY0" fmla="*/ 204080 h 291166"/>
              <a:gd name="connsiteX1" fmla="*/ 624115 w 3018972"/>
              <a:gd name="connsiteY1" fmla="*/ 262137 h 291166"/>
              <a:gd name="connsiteX2" fmla="*/ 1059544 w 3018972"/>
              <a:gd name="connsiteY2" fmla="*/ 291166 h 291166"/>
              <a:gd name="connsiteX3" fmla="*/ 1465944 w 3018972"/>
              <a:gd name="connsiteY3" fmla="*/ 276652 h 291166"/>
              <a:gd name="connsiteX4" fmla="*/ 1524001 w 3018972"/>
              <a:gd name="connsiteY4" fmla="*/ 262137 h 291166"/>
              <a:gd name="connsiteX5" fmla="*/ 1698172 w 3018972"/>
              <a:gd name="connsiteY5" fmla="*/ 247623 h 291166"/>
              <a:gd name="connsiteX6" fmla="*/ 2046515 w 3018972"/>
              <a:gd name="connsiteY6" fmla="*/ 218595 h 291166"/>
              <a:gd name="connsiteX7" fmla="*/ 2148115 w 3018972"/>
              <a:gd name="connsiteY7" fmla="*/ 204080 h 291166"/>
              <a:gd name="connsiteX8" fmla="*/ 2452915 w 3018972"/>
              <a:gd name="connsiteY8" fmla="*/ 189566 h 291166"/>
              <a:gd name="connsiteX9" fmla="*/ 2540001 w 3018972"/>
              <a:gd name="connsiteY9" fmla="*/ 175052 h 291166"/>
              <a:gd name="connsiteX10" fmla="*/ 2627087 w 3018972"/>
              <a:gd name="connsiteY10" fmla="*/ 146023 h 291166"/>
              <a:gd name="connsiteX11" fmla="*/ 2670630 w 3018972"/>
              <a:gd name="connsiteY11" fmla="*/ 131509 h 291166"/>
              <a:gd name="connsiteX12" fmla="*/ 2714172 w 3018972"/>
              <a:gd name="connsiteY12" fmla="*/ 116995 h 291166"/>
              <a:gd name="connsiteX13" fmla="*/ 2815772 w 3018972"/>
              <a:gd name="connsiteY13" fmla="*/ 87966 h 291166"/>
              <a:gd name="connsiteX14" fmla="*/ 2873830 w 3018972"/>
              <a:gd name="connsiteY14" fmla="*/ 73452 h 291166"/>
              <a:gd name="connsiteX15" fmla="*/ 2917372 w 3018972"/>
              <a:gd name="connsiteY15" fmla="*/ 58937 h 291166"/>
              <a:gd name="connsiteX16" fmla="*/ 3018972 w 3018972"/>
              <a:gd name="connsiteY16" fmla="*/ 29909 h 291166"/>
              <a:gd name="connsiteX17" fmla="*/ 2960915 w 3018972"/>
              <a:gd name="connsiteY17" fmla="*/ 880 h 291166"/>
              <a:gd name="connsiteX18" fmla="*/ 2699658 w 3018972"/>
              <a:gd name="connsiteY18" fmla="*/ 15395 h 291166"/>
              <a:gd name="connsiteX19" fmla="*/ 2656115 w 3018972"/>
              <a:gd name="connsiteY19" fmla="*/ 29909 h 291166"/>
              <a:gd name="connsiteX20" fmla="*/ 2525487 w 3018972"/>
              <a:gd name="connsiteY20" fmla="*/ 44423 h 291166"/>
              <a:gd name="connsiteX21" fmla="*/ 2365830 w 3018972"/>
              <a:gd name="connsiteY21" fmla="*/ 73452 h 291166"/>
              <a:gd name="connsiteX22" fmla="*/ 2264230 w 3018972"/>
              <a:gd name="connsiteY22" fmla="*/ 87966 h 291166"/>
              <a:gd name="connsiteX23" fmla="*/ 2177144 w 3018972"/>
              <a:gd name="connsiteY23" fmla="*/ 102480 h 291166"/>
              <a:gd name="connsiteX24" fmla="*/ 1016001 w 3018972"/>
              <a:gd name="connsiteY24" fmla="*/ 131509 h 291166"/>
              <a:gd name="connsiteX25" fmla="*/ 391887 w 3018972"/>
              <a:gd name="connsiteY25" fmla="*/ 131509 h 291166"/>
              <a:gd name="connsiteX26" fmla="*/ 43544 w 3018972"/>
              <a:gd name="connsiteY26" fmla="*/ 131509 h 29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18972" h="291166">
                <a:moveTo>
                  <a:pt x="0" y="204080"/>
                </a:moveTo>
                <a:lnTo>
                  <a:pt x="624115" y="262137"/>
                </a:lnTo>
                <a:cubicBezTo>
                  <a:pt x="800706" y="276651"/>
                  <a:pt x="873359" y="276844"/>
                  <a:pt x="1059544" y="291166"/>
                </a:cubicBezTo>
                <a:cubicBezTo>
                  <a:pt x="1195011" y="286328"/>
                  <a:pt x="1330655" y="285108"/>
                  <a:pt x="1465944" y="276652"/>
                </a:cubicBezTo>
                <a:cubicBezTo>
                  <a:pt x="1485853" y="275408"/>
                  <a:pt x="1504207" y="264611"/>
                  <a:pt x="1524001" y="262137"/>
                </a:cubicBezTo>
                <a:cubicBezTo>
                  <a:pt x="1581809" y="254911"/>
                  <a:pt x="1640115" y="252461"/>
                  <a:pt x="1698172" y="247623"/>
                </a:cubicBezTo>
                <a:cubicBezTo>
                  <a:pt x="1842588" y="199485"/>
                  <a:pt x="1697331" y="243537"/>
                  <a:pt x="2046515" y="218595"/>
                </a:cubicBezTo>
                <a:cubicBezTo>
                  <a:pt x="2080639" y="216158"/>
                  <a:pt x="2113991" y="206517"/>
                  <a:pt x="2148115" y="204080"/>
                </a:cubicBezTo>
                <a:cubicBezTo>
                  <a:pt x="2249572" y="196833"/>
                  <a:pt x="2351315" y="194404"/>
                  <a:pt x="2452915" y="189566"/>
                </a:cubicBezTo>
                <a:cubicBezTo>
                  <a:pt x="2481944" y="184728"/>
                  <a:pt x="2511451" y="182190"/>
                  <a:pt x="2540001" y="175052"/>
                </a:cubicBezTo>
                <a:cubicBezTo>
                  <a:pt x="2569686" y="167631"/>
                  <a:pt x="2598058" y="155699"/>
                  <a:pt x="2627087" y="146023"/>
                </a:cubicBezTo>
                <a:lnTo>
                  <a:pt x="2670630" y="131509"/>
                </a:lnTo>
                <a:cubicBezTo>
                  <a:pt x="2685144" y="126671"/>
                  <a:pt x="2699330" y="120706"/>
                  <a:pt x="2714172" y="116995"/>
                </a:cubicBezTo>
                <a:cubicBezTo>
                  <a:pt x="2895728" y="71605"/>
                  <a:pt x="2669973" y="129622"/>
                  <a:pt x="2815772" y="87966"/>
                </a:cubicBezTo>
                <a:cubicBezTo>
                  <a:pt x="2834953" y="82486"/>
                  <a:pt x="2854649" y="78932"/>
                  <a:pt x="2873830" y="73452"/>
                </a:cubicBezTo>
                <a:cubicBezTo>
                  <a:pt x="2888541" y="69249"/>
                  <a:pt x="2902661" y="63140"/>
                  <a:pt x="2917372" y="58937"/>
                </a:cubicBezTo>
                <a:cubicBezTo>
                  <a:pt x="3044972" y="22479"/>
                  <a:pt x="2914554" y="64715"/>
                  <a:pt x="3018972" y="29909"/>
                </a:cubicBezTo>
                <a:cubicBezTo>
                  <a:pt x="2999620" y="20233"/>
                  <a:pt x="2982529" y="1862"/>
                  <a:pt x="2960915" y="880"/>
                </a:cubicBezTo>
                <a:cubicBezTo>
                  <a:pt x="2873785" y="-3080"/>
                  <a:pt x="2786485" y="7126"/>
                  <a:pt x="2699658" y="15395"/>
                </a:cubicBezTo>
                <a:cubicBezTo>
                  <a:pt x="2684428" y="16846"/>
                  <a:pt x="2671206" y="27394"/>
                  <a:pt x="2656115" y="29909"/>
                </a:cubicBezTo>
                <a:cubicBezTo>
                  <a:pt x="2612900" y="37111"/>
                  <a:pt x="2568913" y="38633"/>
                  <a:pt x="2525487" y="44423"/>
                </a:cubicBezTo>
                <a:cubicBezTo>
                  <a:pt x="2404457" y="60560"/>
                  <a:pt x="2475315" y="55204"/>
                  <a:pt x="2365830" y="73452"/>
                </a:cubicBezTo>
                <a:cubicBezTo>
                  <a:pt x="2332085" y="79076"/>
                  <a:pt x="2298043" y="82764"/>
                  <a:pt x="2264230" y="87966"/>
                </a:cubicBezTo>
                <a:cubicBezTo>
                  <a:pt x="2235143" y="92441"/>
                  <a:pt x="2206315" y="98591"/>
                  <a:pt x="2177144" y="102480"/>
                </a:cubicBezTo>
                <a:cubicBezTo>
                  <a:pt x="1793033" y="153695"/>
                  <a:pt x="1400634" y="126092"/>
                  <a:pt x="1016001" y="131509"/>
                </a:cubicBezTo>
                <a:cubicBezTo>
                  <a:pt x="737584" y="171282"/>
                  <a:pt x="553963" y="131509"/>
                  <a:pt x="391887" y="131509"/>
                </a:cubicBezTo>
                <a:lnTo>
                  <a:pt x="43544" y="131509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2515758" y="2110168"/>
            <a:ext cx="2612572" cy="841829"/>
          </a:xfrm>
          <a:custGeom>
            <a:avLst/>
            <a:gdLst>
              <a:gd name="connsiteX0" fmla="*/ 0 w 2612572"/>
              <a:gd name="connsiteY0" fmla="*/ 841829 h 841829"/>
              <a:gd name="connsiteX1" fmla="*/ 304800 w 2612572"/>
              <a:gd name="connsiteY1" fmla="*/ 827315 h 841829"/>
              <a:gd name="connsiteX2" fmla="*/ 391886 w 2612572"/>
              <a:gd name="connsiteY2" fmla="*/ 798286 h 841829"/>
              <a:gd name="connsiteX3" fmla="*/ 435429 w 2612572"/>
              <a:gd name="connsiteY3" fmla="*/ 783772 h 841829"/>
              <a:gd name="connsiteX4" fmla="*/ 478972 w 2612572"/>
              <a:gd name="connsiteY4" fmla="*/ 769257 h 841829"/>
              <a:gd name="connsiteX5" fmla="*/ 551543 w 2612572"/>
              <a:gd name="connsiteY5" fmla="*/ 754743 h 841829"/>
              <a:gd name="connsiteX6" fmla="*/ 667657 w 2612572"/>
              <a:gd name="connsiteY6" fmla="*/ 725715 h 841829"/>
              <a:gd name="connsiteX7" fmla="*/ 885372 w 2612572"/>
              <a:gd name="connsiteY7" fmla="*/ 711200 h 841829"/>
              <a:gd name="connsiteX8" fmla="*/ 957943 w 2612572"/>
              <a:gd name="connsiteY8" fmla="*/ 696686 h 841829"/>
              <a:gd name="connsiteX9" fmla="*/ 1117600 w 2612572"/>
              <a:gd name="connsiteY9" fmla="*/ 653143 h 841829"/>
              <a:gd name="connsiteX10" fmla="*/ 1349829 w 2612572"/>
              <a:gd name="connsiteY10" fmla="*/ 624115 h 841829"/>
              <a:gd name="connsiteX11" fmla="*/ 1553029 w 2612572"/>
              <a:gd name="connsiteY11" fmla="*/ 595086 h 841829"/>
              <a:gd name="connsiteX12" fmla="*/ 1625600 w 2612572"/>
              <a:gd name="connsiteY12" fmla="*/ 580572 h 841829"/>
              <a:gd name="connsiteX13" fmla="*/ 1727200 w 2612572"/>
              <a:gd name="connsiteY13" fmla="*/ 566057 h 841829"/>
              <a:gd name="connsiteX14" fmla="*/ 1901372 w 2612572"/>
              <a:gd name="connsiteY14" fmla="*/ 537029 h 841829"/>
              <a:gd name="connsiteX15" fmla="*/ 1959429 w 2612572"/>
              <a:gd name="connsiteY15" fmla="*/ 522515 h 841829"/>
              <a:gd name="connsiteX16" fmla="*/ 2046515 w 2612572"/>
              <a:gd name="connsiteY16" fmla="*/ 508000 h 841829"/>
              <a:gd name="connsiteX17" fmla="*/ 2104572 w 2612572"/>
              <a:gd name="connsiteY17" fmla="*/ 493486 h 841829"/>
              <a:gd name="connsiteX18" fmla="*/ 2148115 w 2612572"/>
              <a:gd name="connsiteY18" fmla="*/ 478972 h 841829"/>
              <a:gd name="connsiteX19" fmla="*/ 2496457 w 2612572"/>
              <a:gd name="connsiteY19" fmla="*/ 464457 h 841829"/>
              <a:gd name="connsiteX20" fmla="*/ 2496457 w 2612572"/>
              <a:gd name="connsiteY20" fmla="*/ 188686 h 841829"/>
              <a:gd name="connsiteX21" fmla="*/ 2525486 w 2612572"/>
              <a:gd name="connsiteY21" fmla="*/ 101600 h 841829"/>
              <a:gd name="connsiteX22" fmla="*/ 2554515 w 2612572"/>
              <a:gd name="connsiteY22" fmla="*/ 58057 h 841829"/>
              <a:gd name="connsiteX23" fmla="*/ 2612572 w 2612572"/>
              <a:gd name="connsiteY23" fmla="*/ 0 h 84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12572" h="841829">
                <a:moveTo>
                  <a:pt x="0" y="841829"/>
                </a:moveTo>
                <a:cubicBezTo>
                  <a:pt x="101600" y="836991"/>
                  <a:pt x="203707" y="838548"/>
                  <a:pt x="304800" y="827315"/>
                </a:cubicBezTo>
                <a:cubicBezTo>
                  <a:pt x="335212" y="823936"/>
                  <a:pt x="362857" y="807962"/>
                  <a:pt x="391886" y="798286"/>
                </a:cubicBezTo>
                <a:lnTo>
                  <a:pt x="435429" y="783772"/>
                </a:lnTo>
                <a:cubicBezTo>
                  <a:pt x="449943" y="778934"/>
                  <a:pt x="463970" y="772257"/>
                  <a:pt x="478972" y="769257"/>
                </a:cubicBezTo>
                <a:cubicBezTo>
                  <a:pt x="503162" y="764419"/>
                  <a:pt x="527610" y="760726"/>
                  <a:pt x="551543" y="754743"/>
                </a:cubicBezTo>
                <a:cubicBezTo>
                  <a:pt x="619475" y="737760"/>
                  <a:pt x="578495" y="734631"/>
                  <a:pt x="667657" y="725715"/>
                </a:cubicBezTo>
                <a:cubicBezTo>
                  <a:pt x="740029" y="718478"/>
                  <a:pt x="812800" y="716038"/>
                  <a:pt x="885372" y="711200"/>
                </a:cubicBezTo>
                <a:cubicBezTo>
                  <a:pt x="909562" y="706362"/>
                  <a:pt x="934143" y="703177"/>
                  <a:pt x="957943" y="696686"/>
                </a:cubicBezTo>
                <a:cubicBezTo>
                  <a:pt x="1064015" y="667757"/>
                  <a:pt x="1018586" y="667288"/>
                  <a:pt x="1117600" y="653143"/>
                </a:cubicBezTo>
                <a:cubicBezTo>
                  <a:pt x="1194828" y="642111"/>
                  <a:pt x="1272601" y="635148"/>
                  <a:pt x="1349829" y="624115"/>
                </a:cubicBezTo>
                <a:cubicBezTo>
                  <a:pt x="1417562" y="614439"/>
                  <a:pt x="1485937" y="608504"/>
                  <a:pt x="1553029" y="595086"/>
                </a:cubicBezTo>
                <a:cubicBezTo>
                  <a:pt x="1577219" y="590248"/>
                  <a:pt x="1601266" y="584628"/>
                  <a:pt x="1625600" y="580572"/>
                </a:cubicBezTo>
                <a:cubicBezTo>
                  <a:pt x="1659345" y="574948"/>
                  <a:pt x="1693408" y="571393"/>
                  <a:pt x="1727200" y="566057"/>
                </a:cubicBezTo>
                <a:cubicBezTo>
                  <a:pt x="1785338" y="556877"/>
                  <a:pt x="1844271" y="551304"/>
                  <a:pt x="1901372" y="537029"/>
                </a:cubicBezTo>
                <a:cubicBezTo>
                  <a:pt x="1920724" y="532191"/>
                  <a:pt x="1939868" y="526427"/>
                  <a:pt x="1959429" y="522515"/>
                </a:cubicBezTo>
                <a:cubicBezTo>
                  <a:pt x="1988287" y="516743"/>
                  <a:pt x="2017657" y="513772"/>
                  <a:pt x="2046515" y="508000"/>
                </a:cubicBezTo>
                <a:cubicBezTo>
                  <a:pt x="2066076" y="504088"/>
                  <a:pt x="2085392" y="498966"/>
                  <a:pt x="2104572" y="493486"/>
                </a:cubicBezTo>
                <a:cubicBezTo>
                  <a:pt x="2119283" y="489283"/>
                  <a:pt x="2132857" y="480102"/>
                  <a:pt x="2148115" y="478972"/>
                </a:cubicBezTo>
                <a:cubicBezTo>
                  <a:pt x="2264012" y="470387"/>
                  <a:pt x="2380343" y="469295"/>
                  <a:pt x="2496457" y="464457"/>
                </a:cubicBezTo>
                <a:cubicBezTo>
                  <a:pt x="2478408" y="338111"/>
                  <a:pt x="2471092" y="340877"/>
                  <a:pt x="2496457" y="188686"/>
                </a:cubicBezTo>
                <a:cubicBezTo>
                  <a:pt x="2501487" y="158503"/>
                  <a:pt x="2508513" y="127060"/>
                  <a:pt x="2525486" y="101600"/>
                </a:cubicBezTo>
                <a:cubicBezTo>
                  <a:pt x="2535162" y="87086"/>
                  <a:pt x="2542180" y="70392"/>
                  <a:pt x="2554515" y="58057"/>
                </a:cubicBezTo>
                <a:cubicBezTo>
                  <a:pt x="2624574" y="-12002"/>
                  <a:pt x="2579393" y="66357"/>
                  <a:pt x="2612572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5185785" y="2182740"/>
            <a:ext cx="3556601" cy="522514"/>
          </a:xfrm>
          <a:custGeom>
            <a:avLst/>
            <a:gdLst>
              <a:gd name="connsiteX0" fmla="*/ 193575 w 3575404"/>
              <a:gd name="connsiteY0" fmla="*/ 0 h 522514"/>
              <a:gd name="connsiteX1" fmla="*/ 150032 w 3575404"/>
              <a:gd name="connsiteY1" fmla="*/ 72571 h 522514"/>
              <a:gd name="connsiteX2" fmla="*/ 135518 w 3575404"/>
              <a:gd name="connsiteY2" fmla="*/ 116114 h 522514"/>
              <a:gd name="connsiteX3" fmla="*/ 91975 w 3575404"/>
              <a:gd name="connsiteY3" fmla="*/ 145143 h 522514"/>
              <a:gd name="connsiteX4" fmla="*/ 19404 w 3575404"/>
              <a:gd name="connsiteY4" fmla="*/ 391885 h 522514"/>
              <a:gd name="connsiteX5" fmla="*/ 135518 w 3575404"/>
              <a:gd name="connsiteY5" fmla="*/ 362857 h 522514"/>
              <a:gd name="connsiteX6" fmla="*/ 266147 w 3575404"/>
              <a:gd name="connsiteY6" fmla="*/ 348343 h 522514"/>
              <a:gd name="connsiteX7" fmla="*/ 687061 w 3575404"/>
              <a:gd name="connsiteY7" fmla="*/ 362857 h 522514"/>
              <a:gd name="connsiteX8" fmla="*/ 774147 w 3575404"/>
              <a:gd name="connsiteY8" fmla="*/ 391885 h 522514"/>
              <a:gd name="connsiteX9" fmla="*/ 861232 w 3575404"/>
              <a:gd name="connsiteY9" fmla="*/ 449943 h 522514"/>
              <a:gd name="connsiteX10" fmla="*/ 948318 w 3575404"/>
              <a:gd name="connsiteY10" fmla="*/ 478971 h 522514"/>
              <a:gd name="connsiteX11" fmla="*/ 991861 w 3575404"/>
              <a:gd name="connsiteY11" fmla="*/ 508000 h 522514"/>
              <a:gd name="connsiteX12" fmla="*/ 1035404 w 3575404"/>
              <a:gd name="connsiteY12" fmla="*/ 522514 h 522514"/>
              <a:gd name="connsiteX13" fmla="*/ 1790147 w 3575404"/>
              <a:gd name="connsiteY13" fmla="*/ 508000 h 522514"/>
              <a:gd name="connsiteX14" fmla="*/ 1978832 w 3575404"/>
              <a:gd name="connsiteY14" fmla="*/ 493485 h 522514"/>
              <a:gd name="connsiteX15" fmla="*/ 2298147 w 3575404"/>
              <a:gd name="connsiteY15" fmla="*/ 464457 h 522514"/>
              <a:gd name="connsiteX16" fmla="*/ 2646490 w 3575404"/>
              <a:gd name="connsiteY16" fmla="*/ 449943 h 522514"/>
              <a:gd name="connsiteX17" fmla="*/ 2951290 w 3575404"/>
              <a:gd name="connsiteY17" fmla="*/ 435428 h 522514"/>
              <a:gd name="connsiteX18" fmla="*/ 3038375 w 3575404"/>
              <a:gd name="connsiteY18" fmla="*/ 420914 h 522514"/>
              <a:gd name="connsiteX19" fmla="*/ 3198032 w 3575404"/>
              <a:gd name="connsiteY19" fmla="*/ 406400 h 522514"/>
              <a:gd name="connsiteX20" fmla="*/ 3256090 w 3575404"/>
              <a:gd name="connsiteY20" fmla="*/ 391885 h 522514"/>
              <a:gd name="connsiteX21" fmla="*/ 3343175 w 3575404"/>
              <a:gd name="connsiteY21" fmla="*/ 377371 h 522514"/>
              <a:gd name="connsiteX22" fmla="*/ 3401232 w 3575404"/>
              <a:gd name="connsiteY22" fmla="*/ 362857 h 522514"/>
              <a:gd name="connsiteX23" fmla="*/ 3575404 w 3575404"/>
              <a:gd name="connsiteY23" fmla="*/ 362857 h 522514"/>
              <a:gd name="connsiteX0" fmla="*/ 193575 w 3575404"/>
              <a:gd name="connsiteY0" fmla="*/ 0 h 522514"/>
              <a:gd name="connsiteX1" fmla="*/ 135517 w 3575404"/>
              <a:gd name="connsiteY1" fmla="*/ 29029 h 522514"/>
              <a:gd name="connsiteX2" fmla="*/ 135518 w 3575404"/>
              <a:gd name="connsiteY2" fmla="*/ 116114 h 522514"/>
              <a:gd name="connsiteX3" fmla="*/ 91975 w 3575404"/>
              <a:gd name="connsiteY3" fmla="*/ 145143 h 522514"/>
              <a:gd name="connsiteX4" fmla="*/ 19404 w 3575404"/>
              <a:gd name="connsiteY4" fmla="*/ 391885 h 522514"/>
              <a:gd name="connsiteX5" fmla="*/ 135518 w 3575404"/>
              <a:gd name="connsiteY5" fmla="*/ 362857 h 522514"/>
              <a:gd name="connsiteX6" fmla="*/ 266147 w 3575404"/>
              <a:gd name="connsiteY6" fmla="*/ 348343 h 522514"/>
              <a:gd name="connsiteX7" fmla="*/ 687061 w 3575404"/>
              <a:gd name="connsiteY7" fmla="*/ 362857 h 522514"/>
              <a:gd name="connsiteX8" fmla="*/ 774147 w 3575404"/>
              <a:gd name="connsiteY8" fmla="*/ 391885 h 522514"/>
              <a:gd name="connsiteX9" fmla="*/ 861232 w 3575404"/>
              <a:gd name="connsiteY9" fmla="*/ 449943 h 522514"/>
              <a:gd name="connsiteX10" fmla="*/ 948318 w 3575404"/>
              <a:gd name="connsiteY10" fmla="*/ 478971 h 522514"/>
              <a:gd name="connsiteX11" fmla="*/ 991861 w 3575404"/>
              <a:gd name="connsiteY11" fmla="*/ 508000 h 522514"/>
              <a:gd name="connsiteX12" fmla="*/ 1035404 w 3575404"/>
              <a:gd name="connsiteY12" fmla="*/ 522514 h 522514"/>
              <a:gd name="connsiteX13" fmla="*/ 1790147 w 3575404"/>
              <a:gd name="connsiteY13" fmla="*/ 508000 h 522514"/>
              <a:gd name="connsiteX14" fmla="*/ 1978832 w 3575404"/>
              <a:gd name="connsiteY14" fmla="*/ 493485 h 522514"/>
              <a:gd name="connsiteX15" fmla="*/ 2298147 w 3575404"/>
              <a:gd name="connsiteY15" fmla="*/ 464457 h 522514"/>
              <a:gd name="connsiteX16" fmla="*/ 2646490 w 3575404"/>
              <a:gd name="connsiteY16" fmla="*/ 449943 h 522514"/>
              <a:gd name="connsiteX17" fmla="*/ 2951290 w 3575404"/>
              <a:gd name="connsiteY17" fmla="*/ 435428 h 522514"/>
              <a:gd name="connsiteX18" fmla="*/ 3038375 w 3575404"/>
              <a:gd name="connsiteY18" fmla="*/ 420914 h 522514"/>
              <a:gd name="connsiteX19" fmla="*/ 3198032 w 3575404"/>
              <a:gd name="connsiteY19" fmla="*/ 406400 h 522514"/>
              <a:gd name="connsiteX20" fmla="*/ 3256090 w 3575404"/>
              <a:gd name="connsiteY20" fmla="*/ 391885 h 522514"/>
              <a:gd name="connsiteX21" fmla="*/ 3343175 w 3575404"/>
              <a:gd name="connsiteY21" fmla="*/ 377371 h 522514"/>
              <a:gd name="connsiteX22" fmla="*/ 3401232 w 3575404"/>
              <a:gd name="connsiteY22" fmla="*/ 362857 h 522514"/>
              <a:gd name="connsiteX23" fmla="*/ 3575404 w 3575404"/>
              <a:gd name="connsiteY23" fmla="*/ 362857 h 522514"/>
              <a:gd name="connsiteX0" fmla="*/ 174171 w 3556000"/>
              <a:gd name="connsiteY0" fmla="*/ 0 h 522514"/>
              <a:gd name="connsiteX1" fmla="*/ 116113 w 3556000"/>
              <a:gd name="connsiteY1" fmla="*/ 29029 h 522514"/>
              <a:gd name="connsiteX2" fmla="*/ 116114 w 3556000"/>
              <a:gd name="connsiteY2" fmla="*/ 116114 h 522514"/>
              <a:gd name="connsiteX3" fmla="*/ 0 w 3556000"/>
              <a:gd name="connsiteY3" fmla="*/ 391885 h 522514"/>
              <a:gd name="connsiteX4" fmla="*/ 116114 w 3556000"/>
              <a:gd name="connsiteY4" fmla="*/ 362857 h 522514"/>
              <a:gd name="connsiteX5" fmla="*/ 246743 w 3556000"/>
              <a:gd name="connsiteY5" fmla="*/ 348343 h 522514"/>
              <a:gd name="connsiteX6" fmla="*/ 667657 w 3556000"/>
              <a:gd name="connsiteY6" fmla="*/ 362857 h 522514"/>
              <a:gd name="connsiteX7" fmla="*/ 754743 w 3556000"/>
              <a:gd name="connsiteY7" fmla="*/ 391885 h 522514"/>
              <a:gd name="connsiteX8" fmla="*/ 841828 w 3556000"/>
              <a:gd name="connsiteY8" fmla="*/ 449943 h 522514"/>
              <a:gd name="connsiteX9" fmla="*/ 928914 w 3556000"/>
              <a:gd name="connsiteY9" fmla="*/ 478971 h 522514"/>
              <a:gd name="connsiteX10" fmla="*/ 972457 w 3556000"/>
              <a:gd name="connsiteY10" fmla="*/ 508000 h 522514"/>
              <a:gd name="connsiteX11" fmla="*/ 1016000 w 3556000"/>
              <a:gd name="connsiteY11" fmla="*/ 522514 h 522514"/>
              <a:gd name="connsiteX12" fmla="*/ 1770743 w 3556000"/>
              <a:gd name="connsiteY12" fmla="*/ 508000 h 522514"/>
              <a:gd name="connsiteX13" fmla="*/ 1959428 w 3556000"/>
              <a:gd name="connsiteY13" fmla="*/ 493485 h 522514"/>
              <a:gd name="connsiteX14" fmla="*/ 2278743 w 3556000"/>
              <a:gd name="connsiteY14" fmla="*/ 464457 h 522514"/>
              <a:gd name="connsiteX15" fmla="*/ 2627086 w 3556000"/>
              <a:gd name="connsiteY15" fmla="*/ 449943 h 522514"/>
              <a:gd name="connsiteX16" fmla="*/ 2931886 w 3556000"/>
              <a:gd name="connsiteY16" fmla="*/ 435428 h 522514"/>
              <a:gd name="connsiteX17" fmla="*/ 3018971 w 3556000"/>
              <a:gd name="connsiteY17" fmla="*/ 420914 h 522514"/>
              <a:gd name="connsiteX18" fmla="*/ 3178628 w 3556000"/>
              <a:gd name="connsiteY18" fmla="*/ 406400 h 522514"/>
              <a:gd name="connsiteX19" fmla="*/ 3236686 w 3556000"/>
              <a:gd name="connsiteY19" fmla="*/ 391885 h 522514"/>
              <a:gd name="connsiteX20" fmla="*/ 3323771 w 3556000"/>
              <a:gd name="connsiteY20" fmla="*/ 377371 h 522514"/>
              <a:gd name="connsiteX21" fmla="*/ 3381828 w 3556000"/>
              <a:gd name="connsiteY21" fmla="*/ 362857 h 522514"/>
              <a:gd name="connsiteX22" fmla="*/ 3556000 w 3556000"/>
              <a:gd name="connsiteY22" fmla="*/ 362857 h 522514"/>
              <a:gd name="connsiteX0" fmla="*/ 174772 w 3556601"/>
              <a:gd name="connsiteY0" fmla="*/ 0 h 522514"/>
              <a:gd name="connsiteX1" fmla="*/ 116714 w 3556601"/>
              <a:gd name="connsiteY1" fmla="*/ 29029 h 522514"/>
              <a:gd name="connsiteX2" fmla="*/ 73172 w 3556601"/>
              <a:gd name="connsiteY2" fmla="*/ 101599 h 522514"/>
              <a:gd name="connsiteX3" fmla="*/ 601 w 3556601"/>
              <a:gd name="connsiteY3" fmla="*/ 391885 h 522514"/>
              <a:gd name="connsiteX4" fmla="*/ 116715 w 3556601"/>
              <a:gd name="connsiteY4" fmla="*/ 362857 h 522514"/>
              <a:gd name="connsiteX5" fmla="*/ 247344 w 3556601"/>
              <a:gd name="connsiteY5" fmla="*/ 348343 h 522514"/>
              <a:gd name="connsiteX6" fmla="*/ 668258 w 3556601"/>
              <a:gd name="connsiteY6" fmla="*/ 362857 h 522514"/>
              <a:gd name="connsiteX7" fmla="*/ 755344 w 3556601"/>
              <a:gd name="connsiteY7" fmla="*/ 391885 h 522514"/>
              <a:gd name="connsiteX8" fmla="*/ 842429 w 3556601"/>
              <a:gd name="connsiteY8" fmla="*/ 449943 h 522514"/>
              <a:gd name="connsiteX9" fmla="*/ 929515 w 3556601"/>
              <a:gd name="connsiteY9" fmla="*/ 478971 h 522514"/>
              <a:gd name="connsiteX10" fmla="*/ 973058 w 3556601"/>
              <a:gd name="connsiteY10" fmla="*/ 508000 h 522514"/>
              <a:gd name="connsiteX11" fmla="*/ 1016601 w 3556601"/>
              <a:gd name="connsiteY11" fmla="*/ 522514 h 522514"/>
              <a:gd name="connsiteX12" fmla="*/ 1771344 w 3556601"/>
              <a:gd name="connsiteY12" fmla="*/ 508000 h 522514"/>
              <a:gd name="connsiteX13" fmla="*/ 1960029 w 3556601"/>
              <a:gd name="connsiteY13" fmla="*/ 493485 h 522514"/>
              <a:gd name="connsiteX14" fmla="*/ 2279344 w 3556601"/>
              <a:gd name="connsiteY14" fmla="*/ 464457 h 522514"/>
              <a:gd name="connsiteX15" fmla="*/ 2627687 w 3556601"/>
              <a:gd name="connsiteY15" fmla="*/ 449943 h 522514"/>
              <a:gd name="connsiteX16" fmla="*/ 2932487 w 3556601"/>
              <a:gd name="connsiteY16" fmla="*/ 435428 h 522514"/>
              <a:gd name="connsiteX17" fmla="*/ 3019572 w 3556601"/>
              <a:gd name="connsiteY17" fmla="*/ 420914 h 522514"/>
              <a:gd name="connsiteX18" fmla="*/ 3179229 w 3556601"/>
              <a:gd name="connsiteY18" fmla="*/ 406400 h 522514"/>
              <a:gd name="connsiteX19" fmla="*/ 3237287 w 3556601"/>
              <a:gd name="connsiteY19" fmla="*/ 391885 h 522514"/>
              <a:gd name="connsiteX20" fmla="*/ 3324372 w 3556601"/>
              <a:gd name="connsiteY20" fmla="*/ 377371 h 522514"/>
              <a:gd name="connsiteX21" fmla="*/ 3382429 w 3556601"/>
              <a:gd name="connsiteY21" fmla="*/ 362857 h 522514"/>
              <a:gd name="connsiteX22" fmla="*/ 3556601 w 3556601"/>
              <a:gd name="connsiteY22" fmla="*/ 362857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6601" h="522514">
                <a:moveTo>
                  <a:pt x="174772" y="0"/>
                </a:moveTo>
                <a:cubicBezTo>
                  <a:pt x="160258" y="24190"/>
                  <a:pt x="133647" y="12096"/>
                  <a:pt x="116714" y="29029"/>
                </a:cubicBezTo>
                <a:cubicBezTo>
                  <a:pt x="99781" y="45962"/>
                  <a:pt x="92524" y="41123"/>
                  <a:pt x="73172" y="101599"/>
                </a:cubicBezTo>
                <a:cubicBezTo>
                  <a:pt x="53820" y="162075"/>
                  <a:pt x="-6656" y="348342"/>
                  <a:pt x="601" y="391885"/>
                </a:cubicBezTo>
                <a:cubicBezTo>
                  <a:pt x="7858" y="435428"/>
                  <a:pt x="77063" y="367263"/>
                  <a:pt x="116715" y="362857"/>
                </a:cubicBezTo>
                <a:lnTo>
                  <a:pt x="247344" y="348343"/>
                </a:lnTo>
                <a:cubicBezTo>
                  <a:pt x="387649" y="353181"/>
                  <a:pt x="528383" y="350868"/>
                  <a:pt x="668258" y="362857"/>
                </a:cubicBezTo>
                <a:cubicBezTo>
                  <a:pt x="698745" y="365470"/>
                  <a:pt x="755344" y="391885"/>
                  <a:pt x="755344" y="391885"/>
                </a:cubicBezTo>
                <a:cubicBezTo>
                  <a:pt x="784372" y="411238"/>
                  <a:pt x="809331" y="438911"/>
                  <a:pt x="842429" y="449943"/>
                </a:cubicBezTo>
                <a:lnTo>
                  <a:pt x="929515" y="478971"/>
                </a:lnTo>
                <a:cubicBezTo>
                  <a:pt x="944029" y="488647"/>
                  <a:pt x="957456" y="500199"/>
                  <a:pt x="973058" y="508000"/>
                </a:cubicBezTo>
                <a:cubicBezTo>
                  <a:pt x="986742" y="514842"/>
                  <a:pt x="1001302" y="522514"/>
                  <a:pt x="1016601" y="522514"/>
                </a:cubicBezTo>
                <a:cubicBezTo>
                  <a:pt x="1268229" y="522514"/>
                  <a:pt x="1519763" y="512838"/>
                  <a:pt x="1771344" y="508000"/>
                </a:cubicBezTo>
                <a:lnTo>
                  <a:pt x="1960029" y="493485"/>
                </a:lnTo>
                <a:cubicBezTo>
                  <a:pt x="2159164" y="475382"/>
                  <a:pt x="2038609" y="477469"/>
                  <a:pt x="2279344" y="464457"/>
                </a:cubicBezTo>
                <a:cubicBezTo>
                  <a:pt x="2395390" y="458184"/>
                  <a:pt x="2511587" y="455103"/>
                  <a:pt x="2627687" y="449943"/>
                </a:cubicBezTo>
                <a:lnTo>
                  <a:pt x="2932487" y="435428"/>
                </a:lnTo>
                <a:cubicBezTo>
                  <a:pt x="2961515" y="430590"/>
                  <a:pt x="2990345" y="424352"/>
                  <a:pt x="3019572" y="420914"/>
                </a:cubicBezTo>
                <a:cubicBezTo>
                  <a:pt x="3072644" y="414670"/>
                  <a:pt x="3126259" y="413463"/>
                  <a:pt x="3179229" y="406400"/>
                </a:cubicBezTo>
                <a:cubicBezTo>
                  <a:pt x="3199002" y="403764"/>
                  <a:pt x="3217726" y="395797"/>
                  <a:pt x="3237287" y="391885"/>
                </a:cubicBezTo>
                <a:cubicBezTo>
                  <a:pt x="3266144" y="386113"/>
                  <a:pt x="3295515" y="383142"/>
                  <a:pt x="3324372" y="377371"/>
                </a:cubicBezTo>
                <a:cubicBezTo>
                  <a:pt x="3343933" y="373459"/>
                  <a:pt x="3362520" y="364101"/>
                  <a:pt x="3382429" y="362857"/>
                </a:cubicBezTo>
                <a:cubicBezTo>
                  <a:pt x="3440373" y="359236"/>
                  <a:pt x="3498544" y="362857"/>
                  <a:pt x="3556601" y="362857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Freeform 16"/>
          <p:cNvSpPr/>
          <p:nvPr/>
        </p:nvSpPr>
        <p:spPr>
          <a:xfrm>
            <a:off x="2602844" y="3300167"/>
            <a:ext cx="6125029" cy="871030"/>
          </a:xfrm>
          <a:custGeom>
            <a:avLst/>
            <a:gdLst>
              <a:gd name="connsiteX0" fmla="*/ 0 w 6125029"/>
              <a:gd name="connsiteY0" fmla="*/ 624287 h 871030"/>
              <a:gd name="connsiteX1" fmla="*/ 72571 w 6125029"/>
              <a:gd name="connsiteY1" fmla="*/ 682344 h 871030"/>
              <a:gd name="connsiteX2" fmla="*/ 116114 w 6125029"/>
              <a:gd name="connsiteY2" fmla="*/ 696858 h 871030"/>
              <a:gd name="connsiteX3" fmla="*/ 174171 w 6125029"/>
              <a:gd name="connsiteY3" fmla="*/ 725887 h 871030"/>
              <a:gd name="connsiteX4" fmla="*/ 261257 w 6125029"/>
              <a:gd name="connsiteY4" fmla="*/ 769430 h 871030"/>
              <a:gd name="connsiteX5" fmla="*/ 406400 w 6125029"/>
              <a:gd name="connsiteY5" fmla="*/ 798458 h 871030"/>
              <a:gd name="connsiteX6" fmla="*/ 449943 w 6125029"/>
              <a:gd name="connsiteY6" fmla="*/ 812973 h 871030"/>
              <a:gd name="connsiteX7" fmla="*/ 754743 w 6125029"/>
              <a:gd name="connsiteY7" fmla="*/ 842001 h 871030"/>
              <a:gd name="connsiteX8" fmla="*/ 986971 w 6125029"/>
              <a:gd name="connsiteY8" fmla="*/ 871030 h 871030"/>
              <a:gd name="connsiteX9" fmla="*/ 2075543 w 6125029"/>
              <a:gd name="connsiteY9" fmla="*/ 856516 h 871030"/>
              <a:gd name="connsiteX10" fmla="*/ 2148114 w 6125029"/>
              <a:gd name="connsiteY10" fmla="*/ 842001 h 871030"/>
              <a:gd name="connsiteX11" fmla="*/ 2264229 w 6125029"/>
              <a:gd name="connsiteY11" fmla="*/ 827487 h 871030"/>
              <a:gd name="connsiteX12" fmla="*/ 2351314 w 6125029"/>
              <a:gd name="connsiteY12" fmla="*/ 798458 h 871030"/>
              <a:gd name="connsiteX13" fmla="*/ 2394857 w 6125029"/>
              <a:gd name="connsiteY13" fmla="*/ 783944 h 871030"/>
              <a:gd name="connsiteX14" fmla="*/ 2554514 w 6125029"/>
              <a:gd name="connsiteY14" fmla="*/ 754916 h 871030"/>
              <a:gd name="connsiteX15" fmla="*/ 2598057 w 6125029"/>
              <a:gd name="connsiteY15" fmla="*/ 740401 h 871030"/>
              <a:gd name="connsiteX16" fmla="*/ 2757714 w 6125029"/>
              <a:gd name="connsiteY16" fmla="*/ 711373 h 871030"/>
              <a:gd name="connsiteX17" fmla="*/ 2888343 w 6125029"/>
              <a:gd name="connsiteY17" fmla="*/ 653316 h 871030"/>
              <a:gd name="connsiteX18" fmla="*/ 3062514 w 6125029"/>
              <a:gd name="connsiteY18" fmla="*/ 595258 h 871030"/>
              <a:gd name="connsiteX19" fmla="*/ 3149600 w 6125029"/>
              <a:gd name="connsiteY19" fmla="*/ 566230 h 871030"/>
              <a:gd name="connsiteX20" fmla="*/ 3193143 w 6125029"/>
              <a:gd name="connsiteY20" fmla="*/ 551716 h 871030"/>
              <a:gd name="connsiteX21" fmla="*/ 3207657 w 6125029"/>
              <a:gd name="connsiteY21" fmla="*/ 508173 h 871030"/>
              <a:gd name="connsiteX22" fmla="*/ 3294743 w 6125029"/>
              <a:gd name="connsiteY22" fmla="*/ 479144 h 871030"/>
              <a:gd name="connsiteX23" fmla="*/ 3396343 w 6125029"/>
              <a:gd name="connsiteY23" fmla="*/ 421087 h 871030"/>
              <a:gd name="connsiteX24" fmla="*/ 3483429 w 6125029"/>
              <a:gd name="connsiteY24" fmla="*/ 392058 h 871030"/>
              <a:gd name="connsiteX25" fmla="*/ 3570514 w 6125029"/>
              <a:gd name="connsiteY25" fmla="*/ 363030 h 871030"/>
              <a:gd name="connsiteX26" fmla="*/ 3614057 w 6125029"/>
              <a:gd name="connsiteY26" fmla="*/ 348516 h 871030"/>
              <a:gd name="connsiteX27" fmla="*/ 3657600 w 6125029"/>
              <a:gd name="connsiteY27" fmla="*/ 319487 h 871030"/>
              <a:gd name="connsiteX28" fmla="*/ 3744686 w 6125029"/>
              <a:gd name="connsiteY28" fmla="*/ 290458 h 871030"/>
              <a:gd name="connsiteX29" fmla="*/ 3788229 w 6125029"/>
              <a:gd name="connsiteY29" fmla="*/ 275944 h 871030"/>
              <a:gd name="connsiteX30" fmla="*/ 3846286 w 6125029"/>
              <a:gd name="connsiteY30" fmla="*/ 261430 h 871030"/>
              <a:gd name="connsiteX31" fmla="*/ 3933371 w 6125029"/>
              <a:gd name="connsiteY31" fmla="*/ 232401 h 871030"/>
              <a:gd name="connsiteX32" fmla="*/ 3976914 w 6125029"/>
              <a:gd name="connsiteY32" fmla="*/ 217887 h 871030"/>
              <a:gd name="connsiteX33" fmla="*/ 4034971 w 6125029"/>
              <a:gd name="connsiteY33" fmla="*/ 203373 h 871030"/>
              <a:gd name="connsiteX34" fmla="*/ 4122057 w 6125029"/>
              <a:gd name="connsiteY34" fmla="*/ 174344 h 871030"/>
              <a:gd name="connsiteX35" fmla="*/ 4760686 w 6125029"/>
              <a:gd name="connsiteY35" fmla="*/ 159830 h 871030"/>
              <a:gd name="connsiteX36" fmla="*/ 5036457 w 6125029"/>
              <a:gd name="connsiteY36" fmla="*/ 130801 h 871030"/>
              <a:gd name="connsiteX37" fmla="*/ 5181600 w 6125029"/>
              <a:gd name="connsiteY37" fmla="*/ 101773 h 871030"/>
              <a:gd name="connsiteX38" fmla="*/ 5268686 w 6125029"/>
              <a:gd name="connsiteY38" fmla="*/ 72744 h 871030"/>
              <a:gd name="connsiteX39" fmla="*/ 5399314 w 6125029"/>
              <a:gd name="connsiteY39" fmla="*/ 43716 h 871030"/>
              <a:gd name="connsiteX40" fmla="*/ 5863771 w 6125029"/>
              <a:gd name="connsiteY40" fmla="*/ 29201 h 871030"/>
              <a:gd name="connsiteX41" fmla="*/ 6008914 w 6125029"/>
              <a:gd name="connsiteY41" fmla="*/ 14687 h 871030"/>
              <a:gd name="connsiteX42" fmla="*/ 6125029 w 6125029"/>
              <a:gd name="connsiteY42" fmla="*/ 173 h 87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125029" h="871030">
                <a:moveTo>
                  <a:pt x="0" y="624287"/>
                </a:moveTo>
                <a:cubicBezTo>
                  <a:pt x="24190" y="643639"/>
                  <a:pt x="46301" y="665925"/>
                  <a:pt x="72571" y="682344"/>
                </a:cubicBezTo>
                <a:cubicBezTo>
                  <a:pt x="85545" y="690453"/>
                  <a:pt x="102052" y="690831"/>
                  <a:pt x="116114" y="696858"/>
                </a:cubicBezTo>
                <a:cubicBezTo>
                  <a:pt x="136001" y="705381"/>
                  <a:pt x="155385" y="715152"/>
                  <a:pt x="174171" y="725887"/>
                </a:cubicBezTo>
                <a:cubicBezTo>
                  <a:pt x="225548" y="755246"/>
                  <a:pt x="205459" y="756554"/>
                  <a:pt x="261257" y="769430"/>
                </a:cubicBezTo>
                <a:cubicBezTo>
                  <a:pt x="309333" y="780524"/>
                  <a:pt x="359593" y="782855"/>
                  <a:pt x="406400" y="798458"/>
                </a:cubicBezTo>
                <a:cubicBezTo>
                  <a:pt x="420914" y="803296"/>
                  <a:pt x="434762" y="811075"/>
                  <a:pt x="449943" y="812973"/>
                </a:cubicBezTo>
                <a:cubicBezTo>
                  <a:pt x="551215" y="825632"/>
                  <a:pt x="654072" y="825222"/>
                  <a:pt x="754743" y="842001"/>
                </a:cubicBezTo>
                <a:cubicBezTo>
                  <a:pt x="889789" y="864510"/>
                  <a:pt x="812546" y="853588"/>
                  <a:pt x="986971" y="871030"/>
                </a:cubicBezTo>
                <a:lnTo>
                  <a:pt x="2075543" y="856516"/>
                </a:lnTo>
                <a:cubicBezTo>
                  <a:pt x="2100205" y="855899"/>
                  <a:pt x="2123731" y="845752"/>
                  <a:pt x="2148114" y="842001"/>
                </a:cubicBezTo>
                <a:cubicBezTo>
                  <a:pt x="2186667" y="836070"/>
                  <a:pt x="2225524" y="832325"/>
                  <a:pt x="2264229" y="827487"/>
                </a:cubicBezTo>
                <a:lnTo>
                  <a:pt x="2351314" y="798458"/>
                </a:lnTo>
                <a:cubicBezTo>
                  <a:pt x="2365828" y="793620"/>
                  <a:pt x="2379766" y="786459"/>
                  <a:pt x="2394857" y="783944"/>
                </a:cubicBezTo>
                <a:cubicBezTo>
                  <a:pt x="2433675" y="777475"/>
                  <a:pt x="2513945" y="765058"/>
                  <a:pt x="2554514" y="754916"/>
                </a:cubicBezTo>
                <a:cubicBezTo>
                  <a:pt x="2569357" y="751205"/>
                  <a:pt x="2583055" y="743402"/>
                  <a:pt x="2598057" y="740401"/>
                </a:cubicBezTo>
                <a:cubicBezTo>
                  <a:pt x="2858120" y="688388"/>
                  <a:pt x="2585584" y="754405"/>
                  <a:pt x="2757714" y="711373"/>
                </a:cubicBezTo>
                <a:cubicBezTo>
                  <a:pt x="2826718" y="665370"/>
                  <a:pt x="2784706" y="687862"/>
                  <a:pt x="2888343" y="653316"/>
                </a:cubicBezTo>
                <a:lnTo>
                  <a:pt x="3062514" y="595258"/>
                </a:lnTo>
                <a:lnTo>
                  <a:pt x="3149600" y="566230"/>
                </a:lnTo>
                <a:lnTo>
                  <a:pt x="3193143" y="551716"/>
                </a:lnTo>
                <a:cubicBezTo>
                  <a:pt x="3197981" y="537202"/>
                  <a:pt x="3195207" y="517066"/>
                  <a:pt x="3207657" y="508173"/>
                </a:cubicBezTo>
                <a:cubicBezTo>
                  <a:pt x="3232556" y="490388"/>
                  <a:pt x="3269283" y="496117"/>
                  <a:pt x="3294743" y="479144"/>
                </a:cubicBezTo>
                <a:cubicBezTo>
                  <a:pt x="3334017" y="452962"/>
                  <a:pt x="3350309" y="439501"/>
                  <a:pt x="3396343" y="421087"/>
                </a:cubicBezTo>
                <a:cubicBezTo>
                  <a:pt x="3424753" y="409723"/>
                  <a:pt x="3454400" y="401734"/>
                  <a:pt x="3483429" y="392058"/>
                </a:cubicBezTo>
                <a:lnTo>
                  <a:pt x="3570514" y="363030"/>
                </a:lnTo>
                <a:lnTo>
                  <a:pt x="3614057" y="348516"/>
                </a:lnTo>
                <a:cubicBezTo>
                  <a:pt x="3628571" y="338840"/>
                  <a:pt x="3641659" y="326572"/>
                  <a:pt x="3657600" y="319487"/>
                </a:cubicBezTo>
                <a:cubicBezTo>
                  <a:pt x="3685562" y="307059"/>
                  <a:pt x="3715657" y="300134"/>
                  <a:pt x="3744686" y="290458"/>
                </a:cubicBezTo>
                <a:cubicBezTo>
                  <a:pt x="3759200" y="285620"/>
                  <a:pt x="3773386" y="279655"/>
                  <a:pt x="3788229" y="275944"/>
                </a:cubicBezTo>
                <a:cubicBezTo>
                  <a:pt x="3807581" y="271106"/>
                  <a:pt x="3827179" y="267162"/>
                  <a:pt x="3846286" y="261430"/>
                </a:cubicBezTo>
                <a:cubicBezTo>
                  <a:pt x="3875594" y="252637"/>
                  <a:pt x="3904343" y="242077"/>
                  <a:pt x="3933371" y="232401"/>
                </a:cubicBezTo>
                <a:cubicBezTo>
                  <a:pt x="3947885" y="227563"/>
                  <a:pt x="3962071" y="221598"/>
                  <a:pt x="3976914" y="217887"/>
                </a:cubicBezTo>
                <a:cubicBezTo>
                  <a:pt x="3996266" y="213049"/>
                  <a:pt x="4015864" y="209105"/>
                  <a:pt x="4034971" y="203373"/>
                </a:cubicBezTo>
                <a:cubicBezTo>
                  <a:pt x="4064279" y="194580"/>
                  <a:pt x="4091466" y="175039"/>
                  <a:pt x="4122057" y="174344"/>
                </a:cubicBezTo>
                <a:lnTo>
                  <a:pt x="4760686" y="159830"/>
                </a:lnTo>
                <a:cubicBezTo>
                  <a:pt x="4852610" y="150154"/>
                  <a:pt x="4948769" y="160030"/>
                  <a:pt x="5036457" y="130801"/>
                </a:cubicBezTo>
                <a:cubicBezTo>
                  <a:pt x="5112455" y="105469"/>
                  <a:pt x="5064854" y="118451"/>
                  <a:pt x="5181600" y="101773"/>
                </a:cubicBezTo>
                <a:lnTo>
                  <a:pt x="5268686" y="72744"/>
                </a:lnTo>
                <a:cubicBezTo>
                  <a:pt x="5318566" y="56117"/>
                  <a:pt x="5338650" y="46909"/>
                  <a:pt x="5399314" y="43716"/>
                </a:cubicBezTo>
                <a:cubicBezTo>
                  <a:pt x="5553994" y="35575"/>
                  <a:pt x="5708952" y="34039"/>
                  <a:pt x="5863771" y="29201"/>
                </a:cubicBezTo>
                <a:cubicBezTo>
                  <a:pt x="5912152" y="24363"/>
                  <a:pt x="5960718" y="21113"/>
                  <a:pt x="6008914" y="14687"/>
                </a:cubicBezTo>
                <a:cubicBezTo>
                  <a:pt x="6139120" y="-2673"/>
                  <a:pt x="6031281" y="173"/>
                  <a:pt x="6125029" y="173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765" y="218120"/>
            <a:ext cx="7692469" cy="6263704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19" name="Straight Arrow Connector 18"/>
          <p:cNvCxnSpPr/>
          <p:nvPr/>
        </p:nvCxnSpPr>
        <p:spPr>
          <a:xfrm>
            <a:off x="6494841" y="3113144"/>
            <a:ext cx="126677" cy="2877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4918841" y="3044585"/>
            <a:ext cx="1781504" cy="804084"/>
          </a:xfrm>
          <a:custGeom>
            <a:avLst/>
            <a:gdLst>
              <a:gd name="connsiteX0" fmla="*/ 0 w 1781504"/>
              <a:gd name="connsiteY0" fmla="*/ 804084 h 804084"/>
              <a:gd name="connsiteX1" fmla="*/ 110359 w 1781504"/>
              <a:gd name="connsiteY1" fmla="*/ 741022 h 804084"/>
              <a:gd name="connsiteX2" fmla="*/ 204952 w 1781504"/>
              <a:gd name="connsiteY2" fmla="*/ 677960 h 804084"/>
              <a:gd name="connsiteX3" fmla="*/ 252249 w 1781504"/>
              <a:gd name="connsiteY3" fmla="*/ 646429 h 804084"/>
              <a:gd name="connsiteX4" fmla="*/ 346842 w 1781504"/>
              <a:gd name="connsiteY4" fmla="*/ 614898 h 804084"/>
              <a:gd name="connsiteX5" fmla="*/ 394138 w 1781504"/>
              <a:gd name="connsiteY5" fmla="*/ 599132 h 804084"/>
              <a:gd name="connsiteX6" fmla="*/ 488731 w 1781504"/>
              <a:gd name="connsiteY6" fmla="*/ 551836 h 804084"/>
              <a:gd name="connsiteX7" fmla="*/ 520262 w 1781504"/>
              <a:gd name="connsiteY7" fmla="*/ 520304 h 804084"/>
              <a:gd name="connsiteX8" fmla="*/ 551793 w 1781504"/>
              <a:gd name="connsiteY8" fmla="*/ 473008 h 804084"/>
              <a:gd name="connsiteX9" fmla="*/ 646387 w 1781504"/>
              <a:gd name="connsiteY9" fmla="*/ 409946 h 804084"/>
              <a:gd name="connsiteX10" fmla="*/ 693683 w 1781504"/>
              <a:gd name="connsiteY10" fmla="*/ 378415 h 804084"/>
              <a:gd name="connsiteX11" fmla="*/ 740980 w 1781504"/>
              <a:gd name="connsiteY11" fmla="*/ 346884 h 804084"/>
              <a:gd name="connsiteX12" fmla="*/ 788276 w 1781504"/>
              <a:gd name="connsiteY12" fmla="*/ 315353 h 804084"/>
              <a:gd name="connsiteX13" fmla="*/ 882869 w 1781504"/>
              <a:gd name="connsiteY13" fmla="*/ 283822 h 804084"/>
              <a:gd name="connsiteX14" fmla="*/ 930166 w 1781504"/>
              <a:gd name="connsiteY14" fmla="*/ 268056 h 804084"/>
              <a:gd name="connsiteX15" fmla="*/ 993228 w 1781504"/>
              <a:gd name="connsiteY15" fmla="*/ 252291 h 804084"/>
              <a:gd name="connsiteX16" fmla="*/ 1135118 w 1781504"/>
              <a:gd name="connsiteY16" fmla="*/ 204994 h 804084"/>
              <a:gd name="connsiteX17" fmla="*/ 1182414 w 1781504"/>
              <a:gd name="connsiteY17" fmla="*/ 189229 h 804084"/>
              <a:gd name="connsiteX18" fmla="*/ 1245476 w 1781504"/>
              <a:gd name="connsiteY18" fmla="*/ 173463 h 804084"/>
              <a:gd name="connsiteX19" fmla="*/ 1340069 w 1781504"/>
              <a:gd name="connsiteY19" fmla="*/ 141932 h 804084"/>
              <a:gd name="connsiteX20" fmla="*/ 1387366 w 1781504"/>
              <a:gd name="connsiteY20" fmla="*/ 126167 h 804084"/>
              <a:gd name="connsiteX21" fmla="*/ 1671145 w 1781504"/>
              <a:gd name="connsiteY21" fmla="*/ 31573 h 804084"/>
              <a:gd name="connsiteX22" fmla="*/ 1718442 w 1781504"/>
              <a:gd name="connsiteY22" fmla="*/ 15808 h 804084"/>
              <a:gd name="connsiteX23" fmla="*/ 1781504 w 1781504"/>
              <a:gd name="connsiteY23" fmla="*/ 42 h 80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81504" h="804084">
                <a:moveTo>
                  <a:pt x="0" y="804084"/>
                </a:moveTo>
                <a:cubicBezTo>
                  <a:pt x="206863" y="648935"/>
                  <a:pt x="-44406" y="827001"/>
                  <a:pt x="110359" y="741022"/>
                </a:cubicBezTo>
                <a:cubicBezTo>
                  <a:pt x="143486" y="722618"/>
                  <a:pt x="173421" y="698981"/>
                  <a:pt x="204952" y="677960"/>
                </a:cubicBezTo>
                <a:cubicBezTo>
                  <a:pt x="220718" y="667450"/>
                  <a:pt x="234273" y="652421"/>
                  <a:pt x="252249" y="646429"/>
                </a:cubicBezTo>
                <a:lnTo>
                  <a:pt x="346842" y="614898"/>
                </a:lnTo>
                <a:cubicBezTo>
                  <a:pt x="362607" y="609643"/>
                  <a:pt x="380311" y="608350"/>
                  <a:pt x="394138" y="599132"/>
                </a:cubicBezTo>
                <a:cubicBezTo>
                  <a:pt x="455262" y="558383"/>
                  <a:pt x="423459" y="573593"/>
                  <a:pt x="488731" y="551836"/>
                </a:cubicBezTo>
                <a:cubicBezTo>
                  <a:pt x="499241" y="541325"/>
                  <a:pt x="510977" y="531911"/>
                  <a:pt x="520262" y="520304"/>
                </a:cubicBezTo>
                <a:cubicBezTo>
                  <a:pt x="532098" y="505508"/>
                  <a:pt x="537533" y="485485"/>
                  <a:pt x="551793" y="473008"/>
                </a:cubicBezTo>
                <a:cubicBezTo>
                  <a:pt x="580313" y="448054"/>
                  <a:pt x="614856" y="430967"/>
                  <a:pt x="646387" y="409946"/>
                </a:cubicBezTo>
                <a:lnTo>
                  <a:pt x="693683" y="378415"/>
                </a:lnTo>
                <a:lnTo>
                  <a:pt x="740980" y="346884"/>
                </a:lnTo>
                <a:cubicBezTo>
                  <a:pt x="756745" y="336374"/>
                  <a:pt x="770301" y="321345"/>
                  <a:pt x="788276" y="315353"/>
                </a:cubicBezTo>
                <a:lnTo>
                  <a:pt x="882869" y="283822"/>
                </a:lnTo>
                <a:cubicBezTo>
                  <a:pt x="898635" y="278567"/>
                  <a:pt x="914044" y="272086"/>
                  <a:pt x="930166" y="268056"/>
                </a:cubicBezTo>
                <a:cubicBezTo>
                  <a:pt x="951187" y="262801"/>
                  <a:pt x="972474" y="258517"/>
                  <a:pt x="993228" y="252291"/>
                </a:cubicBezTo>
                <a:cubicBezTo>
                  <a:pt x="993261" y="252281"/>
                  <a:pt x="1111453" y="212882"/>
                  <a:pt x="1135118" y="204994"/>
                </a:cubicBezTo>
                <a:cubicBezTo>
                  <a:pt x="1150883" y="199739"/>
                  <a:pt x="1166292" y="193260"/>
                  <a:pt x="1182414" y="189229"/>
                </a:cubicBezTo>
                <a:cubicBezTo>
                  <a:pt x="1203435" y="183974"/>
                  <a:pt x="1224722" y="179689"/>
                  <a:pt x="1245476" y="173463"/>
                </a:cubicBezTo>
                <a:cubicBezTo>
                  <a:pt x="1277311" y="163912"/>
                  <a:pt x="1308538" y="152442"/>
                  <a:pt x="1340069" y="141932"/>
                </a:cubicBezTo>
                <a:lnTo>
                  <a:pt x="1387366" y="126167"/>
                </a:lnTo>
                <a:lnTo>
                  <a:pt x="1671145" y="31573"/>
                </a:lnTo>
                <a:lnTo>
                  <a:pt x="1718442" y="15808"/>
                </a:lnTo>
                <a:cubicBezTo>
                  <a:pt x="1770726" y="-1620"/>
                  <a:pt x="1749119" y="42"/>
                  <a:pt x="1781504" y="42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494283" y="3044585"/>
            <a:ext cx="2412124" cy="1434663"/>
          </a:xfrm>
          <a:custGeom>
            <a:avLst/>
            <a:gdLst>
              <a:gd name="connsiteX0" fmla="*/ 0 w 2412124"/>
              <a:gd name="connsiteY0" fmla="*/ 1434663 h 1434663"/>
              <a:gd name="connsiteX1" fmla="*/ 0 w 2412124"/>
              <a:gd name="connsiteY1" fmla="*/ 1434663 h 1434663"/>
              <a:gd name="connsiteX2" fmla="*/ 63062 w 2412124"/>
              <a:gd name="connsiteY2" fmla="*/ 1324304 h 1434663"/>
              <a:gd name="connsiteX3" fmla="*/ 268013 w 2412124"/>
              <a:gd name="connsiteY3" fmla="*/ 1182414 h 1434663"/>
              <a:gd name="connsiteX4" fmla="*/ 551793 w 2412124"/>
              <a:gd name="connsiteY4" fmla="*/ 851338 h 1434663"/>
              <a:gd name="connsiteX5" fmla="*/ 1072055 w 2412124"/>
              <a:gd name="connsiteY5" fmla="*/ 662152 h 1434663"/>
              <a:gd name="connsiteX6" fmla="*/ 945931 w 2412124"/>
              <a:gd name="connsiteY6" fmla="*/ 551794 h 1434663"/>
              <a:gd name="connsiteX7" fmla="*/ 1072055 w 2412124"/>
              <a:gd name="connsiteY7" fmla="*/ 331076 h 1434663"/>
              <a:gd name="connsiteX8" fmla="*/ 1324303 w 2412124"/>
              <a:gd name="connsiteY8" fmla="*/ 315311 h 1434663"/>
              <a:gd name="connsiteX9" fmla="*/ 1481958 w 2412124"/>
              <a:gd name="connsiteY9" fmla="*/ 441435 h 1434663"/>
              <a:gd name="connsiteX10" fmla="*/ 1986455 w 2412124"/>
              <a:gd name="connsiteY10" fmla="*/ 220718 h 1434663"/>
              <a:gd name="connsiteX11" fmla="*/ 2081048 w 2412124"/>
              <a:gd name="connsiteY11" fmla="*/ 31531 h 1434663"/>
              <a:gd name="connsiteX12" fmla="*/ 2238703 w 2412124"/>
              <a:gd name="connsiteY12" fmla="*/ 0 h 1434663"/>
              <a:gd name="connsiteX13" fmla="*/ 2412124 w 2412124"/>
              <a:gd name="connsiteY13" fmla="*/ 94594 h 1434663"/>
              <a:gd name="connsiteX14" fmla="*/ 2412124 w 2412124"/>
              <a:gd name="connsiteY14" fmla="*/ 94594 h 1434663"/>
              <a:gd name="connsiteX15" fmla="*/ 2270234 w 2412124"/>
              <a:gd name="connsiteY15" fmla="*/ 409904 h 1434663"/>
              <a:gd name="connsiteX16" fmla="*/ 1828800 w 2412124"/>
              <a:gd name="connsiteY16" fmla="*/ 740980 h 1434663"/>
              <a:gd name="connsiteX17" fmla="*/ 1371600 w 2412124"/>
              <a:gd name="connsiteY17" fmla="*/ 977463 h 1434663"/>
              <a:gd name="connsiteX18" fmla="*/ 819806 w 2412124"/>
              <a:gd name="connsiteY18" fmla="*/ 1229711 h 1434663"/>
              <a:gd name="connsiteX19" fmla="*/ 504496 w 2412124"/>
              <a:gd name="connsiteY19" fmla="*/ 1340069 h 1434663"/>
              <a:gd name="connsiteX20" fmla="*/ 0 w 2412124"/>
              <a:gd name="connsiteY20" fmla="*/ 1434663 h 143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12124" h="1434663">
                <a:moveTo>
                  <a:pt x="0" y="1434663"/>
                </a:moveTo>
                <a:lnTo>
                  <a:pt x="0" y="1434663"/>
                </a:lnTo>
                <a:lnTo>
                  <a:pt x="63062" y="1324304"/>
                </a:lnTo>
                <a:lnTo>
                  <a:pt x="268013" y="1182414"/>
                </a:lnTo>
                <a:lnTo>
                  <a:pt x="551793" y="851338"/>
                </a:lnTo>
                <a:lnTo>
                  <a:pt x="1072055" y="662152"/>
                </a:lnTo>
                <a:lnTo>
                  <a:pt x="945931" y="551794"/>
                </a:lnTo>
                <a:lnTo>
                  <a:pt x="1072055" y="331076"/>
                </a:lnTo>
                <a:lnTo>
                  <a:pt x="1324303" y="315311"/>
                </a:lnTo>
                <a:lnTo>
                  <a:pt x="1481958" y="441435"/>
                </a:lnTo>
                <a:lnTo>
                  <a:pt x="1986455" y="220718"/>
                </a:lnTo>
                <a:lnTo>
                  <a:pt x="2081048" y="31531"/>
                </a:lnTo>
                <a:lnTo>
                  <a:pt x="2238703" y="0"/>
                </a:lnTo>
                <a:lnTo>
                  <a:pt x="2412124" y="94594"/>
                </a:lnTo>
                <a:lnTo>
                  <a:pt x="2412124" y="94594"/>
                </a:lnTo>
                <a:lnTo>
                  <a:pt x="2270234" y="409904"/>
                </a:lnTo>
                <a:lnTo>
                  <a:pt x="1828800" y="740980"/>
                </a:lnTo>
                <a:lnTo>
                  <a:pt x="1371600" y="977463"/>
                </a:lnTo>
                <a:lnTo>
                  <a:pt x="819806" y="1229711"/>
                </a:lnTo>
                <a:lnTo>
                  <a:pt x="504496" y="1340069"/>
                </a:lnTo>
                <a:lnTo>
                  <a:pt x="0" y="1434663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060731" y="2902717"/>
            <a:ext cx="3485411" cy="1749993"/>
          </a:xfrm>
          <a:custGeom>
            <a:avLst/>
            <a:gdLst>
              <a:gd name="connsiteX0" fmla="*/ 0 w 3485411"/>
              <a:gd name="connsiteY0" fmla="*/ 1749993 h 1749993"/>
              <a:gd name="connsiteX1" fmla="*/ 252248 w 3485411"/>
              <a:gd name="connsiteY1" fmla="*/ 1702697 h 1749993"/>
              <a:gd name="connsiteX2" fmla="*/ 362607 w 3485411"/>
              <a:gd name="connsiteY2" fmla="*/ 1686931 h 1749993"/>
              <a:gd name="connsiteX3" fmla="*/ 457200 w 3485411"/>
              <a:gd name="connsiteY3" fmla="*/ 1655400 h 1749993"/>
              <a:gd name="connsiteX4" fmla="*/ 504497 w 3485411"/>
              <a:gd name="connsiteY4" fmla="*/ 1639635 h 1749993"/>
              <a:gd name="connsiteX5" fmla="*/ 614855 w 3485411"/>
              <a:gd name="connsiteY5" fmla="*/ 1608104 h 1749993"/>
              <a:gd name="connsiteX6" fmla="*/ 867103 w 3485411"/>
              <a:gd name="connsiteY6" fmla="*/ 1560807 h 1749993"/>
              <a:gd name="connsiteX7" fmla="*/ 961697 w 3485411"/>
              <a:gd name="connsiteY7" fmla="*/ 1529276 h 1749993"/>
              <a:gd name="connsiteX8" fmla="*/ 1008993 w 3485411"/>
              <a:gd name="connsiteY8" fmla="*/ 1497745 h 1749993"/>
              <a:gd name="connsiteX9" fmla="*/ 1103586 w 3485411"/>
              <a:gd name="connsiteY9" fmla="*/ 1466214 h 1749993"/>
              <a:gd name="connsiteX10" fmla="*/ 1150883 w 3485411"/>
              <a:gd name="connsiteY10" fmla="*/ 1450448 h 1749993"/>
              <a:gd name="connsiteX11" fmla="*/ 1245476 w 3485411"/>
              <a:gd name="connsiteY11" fmla="*/ 1418917 h 1749993"/>
              <a:gd name="connsiteX12" fmla="*/ 1292772 w 3485411"/>
              <a:gd name="connsiteY12" fmla="*/ 1387386 h 1749993"/>
              <a:gd name="connsiteX13" fmla="*/ 1387366 w 3485411"/>
              <a:gd name="connsiteY13" fmla="*/ 1355855 h 1749993"/>
              <a:gd name="connsiteX14" fmla="*/ 1529255 w 3485411"/>
              <a:gd name="connsiteY14" fmla="*/ 1292793 h 1749993"/>
              <a:gd name="connsiteX15" fmla="*/ 1576552 w 3485411"/>
              <a:gd name="connsiteY15" fmla="*/ 1277028 h 1749993"/>
              <a:gd name="connsiteX16" fmla="*/ 1671145 w 3485411"/>
              <a:gd name="connsiteY16" fmla="*/ 1213966 h 1749993"/>
              <a:gd name="connsiteX17" fmla="*/ 1718441 w 3485411"/>
              <a:gd name="connsiteY17" fmla="*/ 1182435 h 1749993"/>
              <a:gd name="connsiteX18" fmla="*/ 1765738 w 3485411"/>
              <a:gd name="connsiteY18" fmla="*/ 1166669 h 1749993"/>
              <a:gd name="connsiteX19" fmla="*/ 1813035 w 3485411"/>
              <a:gd name="connsiteY19" fmla="*/ 1135138 h 1749993"/>
              <a:gd name="connsiteX20" fmla="*/ 1907628 w 3485411"/>
              <a:gd name="connsiteY20" fmla="*/ 1103607 h 1749993"/>
              <a:gd name="connsiteX21" fmla="*/ 1954924 w 3485411"/>
              <a:gd name="connsiteY21" fmla="*/ 1087841 h 1749993"/>
              <a:gd name="connsiteX22" fmla="*/ 2002221 w 3485411"/>
              <a:gd name="connsiteY22" fmla="*/ 1072076 h 1749993"/>
              <a:gd name="connsiteX23" fmla="*/ 2096814 w 3485411"/>
              <a:gd name="connsiteY23" fmla="*/ 1024779 h 1749993"/>
              <a:gd name="connsiteX24" fmla="*/ 2144110 w 3485411"/>
              <a:gd name="connsiteY24" fmla="*/ 993248 h 1749993"/>
              <a:gd name="connsiteX25" fmla="*/ 2238703 w 3485411"/>
              <a:gd name="connsiteY25" fmla="*/ 961717 h 1749993"/>
              <a:gd name="connsiteX26" fmla="*/ 2364828 w 3485411"/>
              <a:gd name="connsiteY26" fmla="*/ 867124 h 1749993"/>
              <a:gd name="connsiteX27" fmla="*/ 2412124 w 3485411"/>
              <a:gd name="connsiteY27" fmla="*/ 835593 h 1749993"/>
              <a:gd name="connsiteX28" fmla="*/ 2506717 w 3485411"/>
              <a:gd name="connsiteY28" fmla="*/ 741000 h 1749993"/>
              <a:gd name="connsiteX29" fmla="*/ 2554014 w 3485411"/>
              <a:gd name="connsiteY29" fmla="*/ 709469 h 1749993"/>
              <a:gd name="connsiteX30" fmla="*/ 2601310 w 3485411"/>
              <a:gd name="connsiteY30" fmla="*/ 662172 h 1749993"/>
              <a:gd name="connsiteX31" fmla="*/ 2695903 w 3485411"/>
              <a:gd name="connsiteY31" fmla="*/ 599110 h 1749993"/>
              <a:gd name="connsiteX32" fmla="*/ 2790497 w 3485411"/>
              <a:gd name="connsiteY32" fmla="*/ 472986 h 1749993"/>
              <a:gd name="connsiteX33" fmla="*/ 2822028 w 3485411"/>
              <a:gd name="connsiteY33" fmla="*/ 425690 h 1749993"/>
              <a:gd name="connsiteX34" fmla="*/ 2963917 w 3485411"/>
              <a:gd name="connsiteY34" fmla="*/ 315331 h 1749993"/>
              <a:gd name="connsiteX35" fmla="*/ 3011214 w 3485411"/>
              <a:gd name="connsiteY35" fmla="*/ 283800 h 1749993"/>
              <a:gd name="connsiteX36" fmla="*/ 3090041 w 3485411"/>
              <a:gd name="connsiteY36" fmla="*/ 204972 h 1749993"/>
              <a:gd name="connsiteX37" fmla="*/ 3231931 w 3485411"/>
              <a:gd name="connsiteY37" fmla="*/ 110379 h 1749993"/>
              <a:gd name="connsiteX38" fmla="*/ 3279228 w 3485411"/>
              <a:gd name="connsiteY38" fmla="*/ 78848 h 1749993"/>
              <a:gd name="connsiteX39" fmla="*/ 3373821 w 3485411"/>
              <a:gd name="connsiteY39" fmla="*/ 47317 h 1749993"/>
              <a:gd name="connsiteX40" fmla="*/ 3421117 w 3485411"/>
              <a:gd name="connsiteY40" fmla="*/ 15786 h 1749993"/>
              <a:gd name="connsiteX41" fmla="*/ 3468414 w 3485411"/>
              <a:gd name="connsiteY41" fmla="*/ 21 h 174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85411" h="1749993">
                <a:moveTo>
                  <a:pt x="0" y="1749993"/>
                </a:moveTo>
                <a:lnTo>
                  <a:pt x="252248" y="1702697"/>
                </a:lnTo>
                <a:cubicBezTo>
                  <a:pt x="288858" y="1696330"/>
                  <a:pt x="326399" y="1695287"/>
                  <a:pt x="362607" y="1686931"/>
                </a:cubicBezTo>
                <a:cubicBezTo>
                  <a:pt x="394992" y="1679457"/>
                  <a:pt x="425669" y="1665910"/>
                  <a:pt x="457200" y="1655400"/>
                </a:cubicBezTo>
                <a:lnTo>
                  <a:pt x="504497" y="1639635"/>
                </a:lnTo>
                <a:cubicBezTo>
                  <a:pt x="541992" y="1627137"/>
                  <a:pt x="575252" y="1614705"/>
                  <a:pt x="614855" y="1608104"/>
                </a:cubicBezTo>
                <a:cubicBezTo>
                  <a:pt x="744511" y="1586495"/>
                  <a:pt x="740245" y="1603093"/>
                  <a:pt x="867103" y="1560807"/>
                </a:cubicBezTo>
                <a:lnTo>
                  <a:pt x="961697" y="1529276"/>
                </a:lnTo>
                <a:cubicBezTo>
                  <a:pt x="977462" y="1518766"/>
                  <a:pt x="991678" y="1505440"/>
                  <a:pt x="1008993" y="1497745"/>
                </a:cubicBezTo>
                <a:cubicBezTo>
                  <a:pt x="1039365" y="1484246"/>
                  <a:pt x="1072055" y="1476724"/>
                  <a:pt x="1103586" y="1466214"/>
                </a:cubicBezTo>
                <a:lnTo>
                  <a:pt x="1150883" y="1450448"/>
                </a:lnTo>
                <a:cubicBezTo>
                  <a:pt x="1150887" y="1450447"/>
                  <a:pt x="1245473" y="1418919"/>
                  <a:pt x="1245476" y="1418917"/>
                </a:cubicBezTo>
                <a:cubicBezTo>
                  <a:pt x="1261241" y="1408407"/>
                  <a:pt x="1275457" y="1395081"/>
                  <a:pt x="1292772" y="1387386"/>
                </a:cubicBezTo>
                <a:cubicBezTo>
                  <a:pt x="1323144" y="1373887"/>
                  <a:pt x="1359711" y="1374292"/>
                  <a:pt x="1387366" y="1355855"/>
                </a:cubicBezTo>
                <a:cubicBezTo>
                  <a:pt x="1462316" y="1305888"/>
                  <a:pt x="1416688" y="1330315"/>
                  <a:pt x="1529255" y="1292793"/>
                </a:cubicBezTo>
                <a:lnTo>
                  <a:pt x="1576552" y="1277028"/>
                </a:lnTo>
                <a:lnTo>
                  <a:pt x="1671145" y="1213966"/>
                </a:lnTo>
                <a:cubicBezTo>
                  <a:pt x="1686910" y="1203456"/>
                  <a:pt x="1700466" y="1188427"/>
                  <a:pt x="1718441" y="1182435"/>
                </a:cubicBezTo>
                <a:cubicBezTo>
                  <a:pt x="1734207" y="1177180"/>
                  <a:pt x="1750874" y="1174101"/>
                  <a:pt x="1765738" y="1166669"/>
                </a:cubicBezTo>
                <a:cubicBezTo>
                  <a:pt x="1782686" y="1158195"/>
                  <a:pt x="1795720" y="1142833"/>
                  <a:pt x="1813035" y="1135138"/>
                </a:cubicBezTo>
                <a:cubicBezTo>
                  <a:pt x="1843407" y="1121639"/>
                  <a:pt x="1876097" y="1114117"/>
                  <a:pt x="1907628" y="1103607"/>
                </a:cubicBezTo>
                <a:lnTo>
                  <a:pt x="1954924" y="1087841"/>
                </a:lnTo>
                <a:lnTo>
                  <a:pt x="2002221" y="1072076"/>
                </a:lnTo>
                <a:cubicBezTo>
                  <a:pt x="2137763" y="981714"/>
                  <a:pt x="1966271" y="1090051"/>
                  <a:pt x="2096814" y="1024779"/>
                </a:cubicBezTo>
                <a:cubicBezTo>
                  <a:pt x="2113761" y="1016305"/>
                  <a:pt x="2126795" y="1000943"/>
                  <a:pt x="2144110" y="993248"/>
                </a:cubicBezTo>
                <a:cubicBezTo>
                  <a:pt x="2174482" y="979749"/>
                  <a:pt x="2238703" y="961717"/>
                  <a:pt x="2238703" y="961717"/>
                </a:cubicBezTo>
                <a:cubicBezTo>
                  <a:pt x="2297032" y="903390"/>
                  <a:pt x="2257867" y="938432"/>
                  <a:pt x="2364828" y="867124"/>
                </a:cubicBezTo>
                <a:cubicBezTo>
                  <a:pt x="2380593" y="856614"/>
                  <a:pt x="2398726" y="848991"/>
                  <a:pt x="2412124" y="835593"/>
                </a:cubicBezTo>
                <a:cubicBezTo>
                  <a:pt x="2443655" y="804062"/>
                  <a:pt x="2469614" y="765735"/>
                  <a:pt x="2506717" y="741000"/>
                </a:cubicBezTo>
                <a:cubicBezTo>
                  <a:pt x="2522483" y="730490"/>
                  <a:pt x="2539458" y="721599"/>
                  <a:pt x="2554014" y="709469"/>
                </a:cubicBezTo>
                <a:cubicBezTo>
                  <a:pt x="2571142" y="695196"/>
                  <a:pt x="2583711" y="675860"/>
                  <a:pt x="2601310" y="662172"/>
                </a:cubicBezTo>
                <a:cubicBezTo>
                  <a:pt x="2631223" y="638906"/>
                  <a:pt x="2669106" y="625906"/>
                  <a:pt x="2695903" y="599110"/>
                </a:cubicBezTo>
                <a:cubicBezTo>
                  <a:pt x="2754232" y="540783"/>
                  <a:pt x="2719189" y="579947"/>
                  <a:pt x="2790497" y="472986"/>
                </a:cubicBezTo>
                <a:cubicBezTo>
                  <a:pt x="2801007" y="457221"/>
                  <a:pt x="2806263" y="436200"/>
                  <a:pt x="2822028" y="425690"/>
                </a:cubicBezTo>
                <a:cubicBezTo>
                  <a:pt x="3061112" y="266301"/>
                  <a:pt x="2815728" y="438822"/>
                  <a:pt x="2963917" y="315331"/>
                </a:cubicBezTo>
                <a:cubicBezTo>
                  <a:pt x="2978473" y="303201"/>
                  <a:pt x="2996954" y="296277"/>
                  <a:pt x="3011214" y="283800"/>
                </a:cubicBezTo>
                <a:cubicBezTo>
                  <a:pt x="3039179" y="259330"/>
                  <a:pt x="3059122" y="225584"/>
                  <a:pt x="3090041" y="204972"/>
                </a:cubicBezTo>
                <a:lnTo>
                  <a:pt x="3231931" y="110379"/>
                </a:lnTo>
                <a:cubicBezTo>
                  <a:pt x="3247697" y="99869"/>
                  <a:pt x="3261252" y="84840"/>
                  <a:pt x="3279228" y="78848"/>
                </a:cubicBezTo>
                <a:cubicBezTo>
                  <a:pt x="3310759" y="68338"/>
                  <a:pt x="3346167" y="65753"/>
                  <a:pt x="3373821" y="47317"/>
                </a:cubicBezTo>
                <a:cubicBezTo>
                  <a:pt x="3389586" y="36807"/>
                  <a:pt x="3403701" y="23250"/>
                  <a:pt x="3421117" y="15786"/>
                </a:cubicBezTo>
                <a:cubicBezTo>
                  <a:pt x="3460876" y="-1253"/>
                  <a:pt x="3512735" y="21"/>
                  <a:pt x="3468414" y="21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12371" y="3407234"/>
            <a:ext cx="430375" cy="943015"/>
          </a:xfrm>
          <a:prstGeom prst="straightConnector1">
            <a:avLst/>
          </a:prstGeom>
          <a:ln>
            <a:solidFill>
              <a:schemeClr val="bg1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5" b="30886"/>
          <a:stretch/>
        </p:blipFill>
        <p:spPr bwMode="auto">
          <a:xfrm>
            <a:off x="2249765" y="468261"/>
            <a:ext cx="7212177" cy="4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3497585" y="2469713"/>
            <a:ext cx="3759200" cy="537029"/>
          </a:xfrm>
          <a:custGeom>
            <a:avLst/>
            <a:gdLst>
              <a:gd name="connsiteX0" fmla="*/ 0 w 2786743"/>
              <a:gd name="connsiteY0" fmla="*/ 537029 h 537029"/>
              <a:gd name="connsiteX1" fmla="*/ 217715 w 2786743"/>
              <a:gd name="connsiteY1" fmla="*/ 333829 h 537029"/>
              <a:gd name="connsiteX2" fmla="*/ 508000 w 2786743"/>
              <a:gd name="connsiteY2" fmla="*/ 261258 h 537029"/>
              <a:gd name="connsiteX3" fmla="*/ 754743 w 2786743"/>
              <a:gd name="connsiteY3" fmla="*/ 130629 h 537029"/>
              <a:gd name="connsiteX4" fmla="*/ 1146629 w 2786743"/>
              <a:gd name="connsiteY4" fmla="*/ 101600 h 537029"/>
              <a:gd name="connsiteX5" fmla="*/ 1465943 w 2786743"/>
              <a:gd name="connsiteY5" fmla="*/ 43543 h 537029"/>
              <a:gd name="connsiteX6" fmla="*/ 1683658 w 2786743"/>
              <a:gd name="connsiteY6" fmla="*/ 0 h 537029"/>
              <a:gd name="connsiteX7" fmla="*/ 1944915 w 2786743"/>
              <a:gd name="connsiteY7" fmla="*/ 101600 h 537029"/>
              <a:gd name="connsiteX8" fmla="*/ 2104572 w 2786743"/>
              <a:gd name="connsiteY8" fmla="*/ 203200 h 537029"/>
              <a:gd name="connsiteX9" fmla="*/ 2786743 w 2786743"/>
              <a:gd name="connsiteY9" fmla="*/ 203200 h 537029"/>
              <a:gd name="connsiteX10" fmla="*/ 1683658 w 2786743"/>
              <a:gd name="connsiteY10" fmla="*/ 304800 h 537029"/>
              <a:gd name="connsiteX11" fmla="*/ 1074058 w 2786743"/>
              <a:gd name="connsiteY11" fmla="*/ 406400 h 537029"/>
              <a:gd name="connsiteX12" fmla="*/ 464458 w 2786743"/>
              <a:gd name="connsiteY12" fmla="*/ 478972 h 537029"/>
              <a:gd name="connsiteX13" fmla="*/ 0 w 2786743"/>
              <a:gd name="connsiteY13" fmla="*/ 537029 h 537029"/>
              <a:gd name="connsiteX0" fmla="*/ 0 w 3759200"/>
              <a:gd name="connsiteY0" fmla="*/ 537029 h 537029"/>
              <a:gd name="connsiteX1" fmla="*/ 217715 w 3759200"/>
              <a:gd name="connsiteY1" fmla="*/ 333829 h 537029"/>
              <a:gd name="connsiteX2" fmla="*/ 508000 w 3759200"/>
              <a:gd name="connsiteY2" fmla="*/ 261258 h 537029"/>
              <a:gd name="connsiteX3" fmla="*/ 754743 w 3759200"/>
              <a:gd name="connsiteY3" fmla="*/ 130629 h 537029"/>
              <a:gd name="connsiteX4" fmla="*/ 1146629 w 3759200"/>
              <a:gd name="connsiteY4" fmla="*/ 101600 h 537029"/>
              <a:gd name="connsiteX5" fmla="*/ 1465943 w 3759200"/>
              <a:gd name="connsiteY5" fmla="*/ 43543 h 537029"/>
              <a:gd name="connsiteX6" fmla="*/ 1683658 w 3759200"/>
              <a:gd name="connsiteY6" fmla="*/ 0 h 537029"/>
              <a:gd name="connsiteX7" fmla="*/ 1944915 w 3759200"/>
              <a:gd name="connsiteY7" fmla="*/ 101600 h 537029"/>
              <a:gd name="connsiteX8" fmla="*/ 2104572 w 3759200"/>
              <a:gd name="connsiteY8" fmla="*/ 203200 h 537029"/>
              <a:gd name="connsiteX9" fmla="*/ 3759200 w 3759200"/>
              <a:gd name="connsiteY9" fmla="*/ 130629 h 537029"/>
              <a:gd name="connsiteX10" fmla="*/ 1683658 w 3759200"/>
              <a:gd name="connsiteY10" fmla="*/ 304800 h 537029"/>
              <a:gd name="connsiteX11" fmla="*/ 1074058 w 3759200"/>
              <a:gd name="connsiteY11" fmla="*/ 406400 h 537029"/>
              <a:gd name="connsiteX12" fmla="*/ 464458 w 3759200"/>
              <a:gd name="connsiteY12" fmla="*/ 478972 h 537029"/>
              <a:gd name="connsiteX13" fmla="*/ 0 w 3759200"/>
              <a:gd name="connsiteY13" fmla="*/ 537029 h 537029"/>
              <a:gd name="connsiteX0" fmla="*/ 0 w 3759200"/>
              <a:gd name="connsiteY0" fmla="*/ 537029 h 537029"/>
              <a:gd name="connsiteX1" fmla="*/ 217715 w 3759200"/>
              <a:gd name="connsiteY1" fmla="*/ 333829 h 537029"/>
              <a:gd name="connsiteX2" fmla="*/ 508000 w 3759200"/>
              <a:gd name="connsiteY2" fmla="*/ 261258 h 537029"/>
              <a:gd name="connsiteX3" fmla="*/ 754743 w 3759200"/>
              <a:gd name="connsiteY3" fmla="*/ 130629 h 537029"/>
              <a:gd name="connsiteX4" fmla="*/ 1146629 w 3759200"/>
              <a:gd name="connsiteY4" fmla="*/ 101600 h 537029"/>
              <a:gd name="connsiteX5" fmla="*/ 1465943 w 3759200"/>
              <a:gd name="connsiteY5" fmla="*/ 43543 h 537029"/>
              <a:gd name="connsiteX6" fmla="*/ 1683658 w 3759200"/>
              <a:gd name="connsiteY6" fmla="*/ 0 h 537029"/>
              <a:gd name="connsiteX7" fmla="*/ 1944915 w 3759200"/>
              <a:gd name="connsiteY7" fmla="*/ 101600 h 537029"/>
              <a:gd name="connsiteX8" fmla="*/ 2104572 w 3759200"/>
              <a:gd name="connsiteY8" fmla="*/ 203200 h 537029"/>
              <a:gd name="connsiteX9" fmla="*/ 3759200 w 3759200"/>
              <a:gd name="connsiteY9" fmla="*/ 130629 h 537029"/>
              <a:gd name="connsiteX10" fmla="*/ 2975428 w 3759200"/>
              <a:gd name="connsiteY10" fmla="*/ 72572 h 537029"/>
              <a:gd name="connsiteX11" fmla="*/ 1683658 w 3759200"/>
              <a:gd name="connsiteY11" fmla="*/ 304800 h 537029"/>
              <a:gd name="connsiteX12" fmla="*/ 1074058 w 3759200"/>
              <a:gd name="connsiteY12" fmla="*/ 406400 h 537029"/>
              <a:gd name="connsiteX13" fmla="*/ 464458 w 3759200"/>
              <a:gd name="connsiteY13" fmla="*/ 478972 h 537029"/>
              <a:gd name="connsiteX14" fmla="*/ 0 w 3759200"/>
              <a:gd name="connsiteY14" fmla="*/ 537029 h 537029"/>
              <a:gd name="connsiteX0" fmla="*/ 0 w 3759200"/>
              <a:gd name="connsiteY0" fmla="*/ 537029 h 537029"/>
              <a:gd name="connsiteX1" fmla="*/ 217715 w 3759200"/>
              <a:gd name="connsiteY1" fmla="*/ 333829 h 537029"/>
              <a:gd name="connsiteX2" fmla="*/ 508000 w 3759200"/>
              <a:gd name="connsiteY2" fmla="*/ 261258 h 537029"/>
              <a:gd name="connsiteX3" fmla="*/ 754743 w 3759200"/>
              <a:gd name="connsiteY3" fmla="*/ 130629 h 537029"/>
              <a:gd name="connsiteX4" fmla="*/ 1146629 w 3759200"/>
              <a:gd name="connsiteY4" fmla="*/ 101600 h 537029"/>
              <a:gd name="connsiteX5" fmla="*/ 1465943 w 3759200"/>
              <a:gd name="connsiteY5" fmla="*/ 43543 h 537029"/>
              <a:gd name="connsiteX6" fmla="*/ 1683658 w 3759200"/>
              <a:gd name="connsiteY6" fmla="*/ 0 h 537029"/>
              <a:gd name="connsiteX7" fmla="*/ 1944915 w 3759200"/>
              <a:gd name="connsiteY7" fmla="*/ 101600 h 537029"/>
              <a:gd name="connsiteX8" fmla="*/ 2104572 w 3759200"/>
              <a:gd name="connsiteY8" fmla="*/ 203200 h 537029"/>
              <a:gd name="connsiteX9" fmla="*/ 3759200 w 3759200"/>
              <a:gd name="connsiteY9" fmla="*/ 130629 h 537029"/>
              <a:gd name="connsiteX10" fmla="*/ 2975428 w 3759200"/>
              <a:gd name="connsiteY10" fmla="*/ 72572 h 537029"/>
              <a:gd name="connsiteX11" fmla="*/ 2525485 w 3759200"/>
              <a:gd name="connsiteY11" fmla="*/ 159658 h 537029"/>
              <a:gd name="connsiteX12" fmla="*/ 1683658 w 3759200"/>
              <a:gd name="connsiteY12" fmla="*/ 304800 h 537029"/>
              <a:gd name="connsiteX13" fmla="*/ 1074058 w 3759200"/>
              <a:gd name="connsiteY13" fmla="*/ 406400 h 537029"/>
              <a:gd name="connsiteX14" fmla="*/ 464458 w 3759200"/>
              <a:gd name="connsiteY14" fmla="*/ 478972 h 537029"/>
              <a:gd name="connsiteX15" fmla="*/ 0 w 3759200"/>
              <a:gd name="connsiteY15" fmla="*/ 537029 h 537029"/>
              <a:gd name="connsiteX0" fmla="*/ 0 w 3759200"/>
              <a:gd name="connsiteY0" fmla="*/ 549729 h 549729"/>
              <a:gd name="connsiteX1" fmla="*/ 217715 w 3759200"/>
              <a:gd name="connsiteY1" fmla="*/ 346529 h 549729"/>
              <a:gd name="connsiteX2" fmla="*/ 508000 w 3759200"/>
              <a:gd name="connsiteY2" fmla="*/ 273958 h 549729"/>
              <a:gd name="connsiteX3" fmla="*/ 754743 w 3759200"/>
              <a:gd name="connsiteY3" fmla="*/ 143329 h 549729"/>
              <a:gd name="connsiteX4" fmla="*/ 1146629 w 3759200"/>
              <a:gd name="connsiteY4" fmla="*/ 114300 h 549729"/>
              <a:gd name="connsiteX5" fmla="*/ 1465943 w 3759200"/>
              <a:gd name="connsiteY5" fmla="*/ 56243 h 549729"/>
              <a:gd name="connsiteX6" fmla="*/ 1683658 w 3759200"/>
              <a:gd name="connsiteY6" fmla="*/ 12700 h 549729"/>
              <a:gd name="connsiteX7" fmla="*/ 2167165 w 3759200"/>
              <a:gd name="connsiteY7" fmla="*/ 0 h 549729"/>
              <a:gd name="connsiteX8" fmla="*/ 2104572 w 3759200"/>
              <a:gd name="connsiteY8" fmla="*/ 215900 h 549729"/>
              <a:gd name="connsiteX9" fmla="*/ 3759200 w 3759200"/>
              <a:gd name="connsiteY9" fmla="*/ 143329 h 549729"/>
              <a:gd name="connsiteX10" fmla="*/ 2975428 w 3759200"/>
              <a:gd name="connsiteY10" fmla="*/ 85272 h 549729"/>
              <a:gd name="connsiteX11" fmla="*/ 2525485 w 3759200"/>
              <a:gd name="connsiteY11" fmla="*/ 172358 h 549729"/>
              <a:gd name="connsiteX12" fmla="*/ 1683658 w 3759200"/>
              <a:gd name="connsiteY12" fmla="*/ 317500 h 549729"/>
              <a:gd name="connsiteX13" fmla="*/ 1074058 w 3759200"/>
              <a:gd name="connsiteY13" fmla="*/ 419100 h 549729"/>
              <a:gd name="connsiteX14" fmla="*/ 464458 w 3759200"/>
              <a:gd name="connsiteY14" fmla="*/ 491672 h 549729"/>
              <a:gd name="connsiteX15" fmla="*/ 0 w 3759200"/>
              <a:gd name="connsiteY15" fmla="*/ 549729 h 549729"/>
              <a:gd name="connsiteX0" fmla="*/ 0 w 3759200"/>
              <a:gd name="connsiteY0" fmla="*/ 549729 h 549729"/>
              <a:gd name="connsiteX1" fmla="*/ 217715 w 3759200"/>
              <a:gd name="connsiteY1" fmla="*/ 346529 h 549729"/>
              <a:gd name="connsiteX2" fmla="*/ 508000 w 3759200"/>
              <a:gd name="connsiteY2" fmla="*/ 273958 h 549729"/>
              <a:gd name="connsiteX3" fmla="*/ 754743 w 3759200"/>
              <a:gd name="connsiteY3" fmla="*/ 143329 h 549729"/>
              <a:gd name="connsiteX4" fmla="*/ 1146629 w 3759200"/>
              <a:gd name="connsiteY4" fmla="*/ 114300 h 549729"/>
              <a:gd name="connsiteX5" fmla="*/ 1465943 w 3759200"/>
              <a:gd name="connsiteY5" fmla="*/ 56243 h 549729"/>
              <a:gd name="connsiteX6" fmla="*/ 1683658 w 3759200"/>
              <a:gd name="connsiteY6" fmla="*/ 12700 h 549729"/>
              <a:gd name="connsiteX7" fmla="*/ 2167165 w 3759200"/>
              <a:gd name="connsiteY7" fmla="*/ 0 h 549729"/>
              <a:gd name="connsiteX8" fmla="*/ 2688772 w 3759200"/>
              <a:gd name="connsiteY8" fmla="*/ 44450 h 549729"/>
              <a:gd name="connsiteX9" fmla="*/ 3759200 w 3759200"/>
              <a:gd name="connsiteY9" fmla="*/ 143329 h 549729"/>
              <a:gd name="connsiteX10" fmla="*/ 2975428 w 3759200"/>
              <a:gd name="connsiteY10" fmla="*/ 85272 h 549729"/>
              <a:gd name="connsiteX11" fmla="*/ 2525485 w 3759200"/>
              <a:gd name="connsiteY11" fmla="*/ 172358 h 549729"/>
              <a:gd name="connsiteX12" fmla="*/ 1683658 w 3759200"/>
              <a:gd name="connsiteY12" fmla="*/ 317500 h 549729"/>
              <a:gd name="connsiteX13" fmla="*/ 1074058 w 3759200"/>
              <a:gd name="connsiteY13" fmla="*/ 419100 h 549729"/>
              <a:gd name="connsiteX14" fmla="*/ 464458 w 3759200"/>
              <a:gd name="connsiteY14" fmla="*/ 491672 h 549729"/>
              <a:gd name="connsiteX15" fmla="*/ 0 w 3759200"/>
              <a:gd name="connsiteY15" fmla="*/ 549729 h 549729"/>
              <a:gd name="connsiteX0" fmla="*/ 0 w 3759200"/>
              <a:gd name="connsiteY0" fmla="*/ 549729 h 549729"/>
              <a:gd name="connsiteX1" fmla="*/ 217715 w 3759200"/>
              <a:gd name="connsiteY1" fmla="*/ 346529 h 549729"/>
              <a:gd name="connsiteX2" fmla="*/ 508000 w 3759200"/>
              <a:gd name="connsiteY2" fmla="*/ 273958 h 549729"/>
              <a:gd name="connsiteX3" fmla="*/ 754743 w 3759200"/>
              <a:gd name="connsiteY3" fmla="*/ 143329 h 549729"/>
              <a:gd name="connsiteX4" fmla="*/ 1146629 w 3759200"/>
              <a:gd name="connsiteY4" fmla="*/ 114300 h 549729"/>
              <a:gd name="connsiteX5" fmla="*/ 1465943 w 3759200"/>
              <a:gd name="connsiteY5" fmla="*/ 56243 h 549729"/>
              <a:gd name="connsiteX6" fmla="*/ 1683658 w 3759200"/>
              <a:gd name="connsiteY6" fmla="*/ 12700 h 549729"/>
              <a:gd name="connsiteX7" fmla="*/ 2167165 w 3759200"/>
              <a:gd name="connsiteY7" fmla="*/ 0 h 549729"/>
              <a:gd name="connsiteX8" fmla="*/ 2688772 w 3759200"/>
              <a:gd name="connsiteY8" fmla="*/ 44450 h 549729"/>
              <a:gd name="connsiteX9" fmla="*/ 3759200 w 3759200"/>
              <a:gd name="connsiteY9" fmla="*/ 143329 h 549729"/>
              <a:gd name="connsiteX10" fmla="*/ 3127828 w 3759200"/>
              <a:gd name="connsiteY10" fmla="*/ 170997 h 549729"/>
              <a:gd name="connsiteX11" fmla="*/ 2525485 w 3759200"/>
              <a:gd name="connsiteY11" fmla="*/ 172358 h 549729"/>
              <a:gd name="connsiteX12" fmla="*/ 1683658 w 3759200"/>
              <a:gd name="connsiteY12" fmla="*/ 317500 h 549729"/>
              <a:gd name="connsiteX13" fmla="*/ 1074058 w 3759200"/>
              <a:gd name="connsiteY13" fmla="*/ 419100 h 549729"/>
              <a:gd name="connsiteX14" fmla="*/ 464458 w 3759200"/>
              <a:gd name="connsiteY14" fmla="*/ 491672 h 549729"/>
              <a:gd name="connsiteX15" fmla="*/ 0 w 3759200"/>
              <a:gd name="connsiteY15" fmla="*/ 549729 h 549729"/>
              <a:gd name="connsiteX0" fmla="*/ 0 w 3759200"/>
              <a:gd name="connsiteY0" fmla="*/ 537029 h 537029"/>
              <a:gd name="connsiteX1" fmla="*/ 217715 w 3759200"/>
              <a:gd name="connsiteY1" fmla="*/ 333829 h 537029"/>
              <a:gd name="connsiteX2" fmla="*/ 508000 w 3759200"/>
              <a:gd name="connsiteY2" fmla="*/ 261258 h 537029"/>
              <a:gd name="connsiteX3" fmla="*/ 754743 w 3759200"/>
              <a:gd name="connsiteY3" fmla="*/ 130629 h 537029"/>
              <a:gd name="connsiteX4" fmla="*/ 1146629 w 3759200"/>
              <a:gd name="connsiteY4" fmla="*/ 101600 h 537029"/>
              <a:gd name="connsiteX5" fmla="*/ 1465943 w 3759200"/>
              <a:gd name="connsiteY5" fmla="*/ 43543 h 537029"/>
              <a:gd name="connsiteX6" fmla="*/ 1683658 w 3759200"/>
              <a:gd name="connsiteY6" fmla="*/ 0 h 537029"/>
              <a:gd name="connsiteX7" fmla="*/ 2176690 w 3759200"/>
              <a:gd name="connsiteY7" fmla="*/ 53975 h 537029"/>
              <a:gd name="connsiteX8" fmla="*/ 2688772 w 3759200"/>
              <a:gd name="connsiteY8" fmla="*/ 31750 h 537029"/>
              <a:gd name="connsiteX9" fmla="*/ 3759200 w 3759200"/>
              <a:gd name="connsiteY9" fmla="*/ 130629 h 537029"/>
              <a:gd name="connsiteX10" fmla="*/ 3127828 w 3759200"/>
              <a:gd name="connsiteY10" fmla="*/ 158297 h 537029"/>
              <a:gd name="connsiteX11" fmla="*/ 2525485 w 3759200"/>
              <a:gd name="connsiteY11" fmla="*/ 159658 h 537029"/>
              <a:gd name="connsiteX12" fmla="*/ 1683658 w 3759200"/>
              <a:gd name="connsiteY12" fmla="*/ 304800 h 537029"/>
              <a:gd name="connsiteX13" fmla="*/ 1074058 w 3759200"/>
              <a:gd name="connsiteY13" fmla="*/ 406400 h 537029"/>
              <a:gd name="connsiteX14" fmla="*/ 464458 w 3759200"/>
              <a:gd name="connsiteY14" fmla="*/ 478972 h 537029"/>
              <a:gd name="connsiteX15" fmla="*/ 0 w 3759200"/>
              <a:gd name="connsiteY15" fmla="*/ 537029 h 537029"/>
              <a:gd name="connsiteX0" fmla="*/ 0 w 3759200"/>
              <a:gd name="connsiteY0" fmla="*/ 537029 h 537029"/>
              <a:gd name="connsiteX1" fmla="*/ 217715 w 3759200"/>
              <a:gd name="connsiteY1" fmla="*/ 333829 h 537029"/>
              <a:gd name="connsiteX2" fmla="*/ 508000 w 3759200"/>
              <a:gd name="connsiteY2" fmla="*/ 261258 h 537029"/>
              <a:gd name="connsiteX3" fmla="*/ 754743 w 3759200"/>
              <a:gd name="connsiteY3" fmla="*/ 130629 h 537029"/>
              <a:gd name="connsiteX4" fmla="*/ 1146629 w 3759200"/>
              <a:gd name="connsiteY4" fmla="*/ 101600 h 537029"/>
              <a:gd name="connsiteX5" fmla="*/ 1465943 w 3759200"/>
              <a:gd name="connsiteY5" fmla="*/ 43543 h 537029"/>
              <a:gd name="connsiteX6" fmla="*/ 1683658 w 3759200"/>
              <a:gd name="connsiteY6" fmla="*/ 0 h 537029"/>
              <a:gd name="connsiteX7" fmla="*/ 2176690 w 3759200"/>
              <a:gd name="connsiteY7" fmla="*/ 53975 h 537029"/>
              <a:gd name="connsiteX8" fmla="*/ 2688772 w 3759200"/>
              <a:gd name="connsiteY8" fmla="*/ 31750 h 537029"/>
              <a:gd name="connsiteX9" fmla="*/ 3759200 w 3759200"/>
              <a:gd name="connsiteY9" fmla="*/ 130629 h 537029"/>
              <a:gd name="connsiteX10" fmla="*/ 3127828 w 3759200"/>
              <a:gd name="connsiteY10" fmla="*/ 158297 h 537029"/>
              <a:gd name="connsiteX11" fmla="*/ 2525485 w 3759200"/>
              <a:gd name="connsiteY11" fmla="*/ 159658 h 537029"/>
              <a:gd name="connsiteX12" fmla="*/ 1683658 w 3759200"/>
              <a:gd name="connsiteY12" fmla="*/ 304800 h 537029"/>
              <a:gd name="connsiteX13" fmla="*/ 1074058 w 3759200"/>
              <a:gd name="connsiteY13" fmla="*/ 406400 h 537029"/>
              <a:gd name="connsiteX14" fmla="*/ 464458 w 3759200"/>
              <a:gd name="connsiteY14" fmla="*/ 478972 h 537029"/>
              <a:gd name="connsiteX15" fmla="*/ 0 w 3759200"/>
              <a:gd name="connsiteY15" fmla="*/ 537029 h 537029"/>
              <a:gd name="connsiteX0" fmla="*/ 0 w 3759200"/>
              <a:gd name="connsiteY0" fmla="*/ 537029 h 537029"/>
              <a:gd name="connsiteX1" fmla="*/ 217715 w 3759200"/>
              <a:gd name="connsiteY1" fmla="*/ 333829 h 537029"/>
              <a:gd name="connsiteX2" fmla="*/ 508000 w 3759200"/>
              <a:gd name="connsiteY2" fmla="*/ 261258 h 537029"/>
              <a:gd name="connsiteX3" fmla="*/ 754743 w 3759200"/>
              <a:gd name="connsiteY3" fmla="*/ 130629 h 537029"/>
              <a:gd name="connsiteX4" fmla="*/ 1146629 w 3759200"/>
              <a:gd name="connsiteY4" fmla="*/ 101600 h 537029"/>
              <a:gd name="connsiteX5" fmla="*/ 1465943 w 3759200"/>
              <a:gd name="connsiteY5" fmla="*/ 43543 h 537029"/>
              <a:gd name="connsiteX6" fmla="*/ 1683658 w 3759200"/>
              <a:gd name="connsiteY6" fmla="*/ 0 h 537029"/>
              <a:gd name="connsiteX7" fmla="*/ 2176690 w 3759200"/>
              <a:gd name="connsiteY7" fmla="*/ 53975 h 537029"/>
              <a:gd name="connsiteX8" fmla="*/ 2745922 w 3759200"/>
              <a:gd name="connsiteY8" fmla="*/ 31750 h 537029"/>
              <a:gd name="connsiteX9" fmla="*/ 3759200 w 3759200"/>
              <a:gd name="connsiteY9" fmla="*/ 130629 h 537029"/>
              <a:gd name="connsiteX10" fmla="*/ 3127828 w 3759200"/>
              <a:gd name="connsiteY10" fmla="*/ 158297 h 537029"/>
              <a:gd name="connsiteX11" fmla="*/ 2525485 w 3759200"/>
              <a:gd name="connsiteY11" fmla="*/ 159658 h 537029"/>
              <a:gd name="connsiteX12" fmla="*/ 1683658 w 3759200"/>
              <a:gd name="connsiteY12" fmla="*/ 304800 h 537029"/>
              <a:gd name="connsiteX13" fmla="*/ 1074058 w 3759200"/>
              <a:gd name="connsiteY13" fmla="*/ 406400 h 537029"/>
              <a:gd name="connsiteX14" fmla="*/ 464458 w 3759200"/>
              <a:gd name="connsiteY14" fmla="*/ 478972 h 537029"/>
              <a:gd name="connsiteX15" fmla="*/ 0 w 3759200"/>
              <a:gd name="connsiteY15" fmla="*/ 537029 h 53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9200" h="537029">
                <a:moveTo>
                  <a:pt x="0" y="537029"/>
                </a:moveTo>
                <a:lnTo>
                  <a:pt x="217715" y="333829"/>
                </a:lnTo>
                <a:lnTo>
                  <a:pt x="508000" y="261258"/>
                </a:lnTo>
                <a:lnTo>
                  <a:pt x="754743" y="130629"/>
                </a:lnTo>
                <a:lnTo>
                  <a:pt x="1146629" y="101600"/>
                </a:lnTo>
                <a:lnTo>
                  <a:pt x="1465943" y="43543"/>
                </a:lnTo>
                <a:lnTo>
                  <a:pt x="1683658" y="0"/>
                </a:lnTo>
                <a:lnTo>
                  <a:pt x="2176690" y="53975"/>
                </a:lnTo>
                <a:cubicBezTo>
                  <a:pt x="2366434" y="94192"/>
                  <a:pt x="2575228" y="39158"/>
                  <a:pt x="2745922" y="31750"/>
                </a:cubicBezTo>
                <a:lnTo>
                  <a:pt x="3759200" y="130629"/>
                </a:lnTo>
                <a:lnTo>
                  <a:pt x="3127828" y="158297"/>
                </a:lnTo>
                <a:cubicBezTo>
                  <a:pt x="2924628" y="187326"/>
                  <a:pt x="2728685" y="130629"/>
                  <a:pt x="2525485" y="159658"/>
                </a:cubicBezTo>
                <a:lnTo>
                  <a:pt x="1683658" y="304800"/>
                </a:lnTo>
                <a:lnTo>
                  <a:pt x="1074058" y="406400"/>
                </a:lnTo>
                <a:lnTo>
                  <a:pt x="464458" y="478972"/>
                </a:lnTo>
                <a:lnTo>
                  <a:pt x="0" y="537029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3141983" y="1762715"/>
            <a:ext cx="3497943" cy="653143"/>
          </a:xfrm>
          <a:custGeom>
            <a:avLst/>
            <a:gdLst>
              <a:gd name="connsiteX0" fmla="*/ 0 w 3497943"/>
              <a:gd name="connsiteY0" fmla="*/ 653143 h 653143"/>
              <a:gd name="connsiteX1" fmla="*/ 1117600 w 3497943"/>
              <a:gd name="connsiteY1" fmla="*/ 435428 h 653143"/>
              <a:gd name="connsiteX2" fmla="*/ 1524000 w 3497943"/>
              <a:gd name="connsiteY2" fmla="*/ 203200 h 653143"/>
              <a:gd name="connsiteX3" fmla="*/ 2409372 w 3497943"/>
              <a:gd name="connsiteY3" fmla="*/ 87085 h 653143"/>
              <a:gd name="connsiteX4" fmla="*/ 3062515 w 3497943"/>
              <a:gd name="connsiteY4" fmla="*/ 29028 h 653143"/>
              <a:gd name="connsiteX5" fmla="*/ 3497943 w 3497943"/>
              <a:gd name="connsiteY5" fmla="*/ 0 h 653143"/>
              <a:gd name="connsiteX6" fmla="*/ 2757715 w 3497943"/>
              <a:gd name="connsiteY6" fmla="*/ 159657 h 653143"/>
              <a:gd name="connsiteX7" fmla="*/ 2336800 w 3497943"/>
              <a:gd name="connsiteY7" fmla="*/ 290285 h 653143"/>
              <a:gd name="connsiteX8" fmla="*/ 2133600 w 3497943"/>
              <a:gd name="connsiteY8" fmla="*/ 406400 h 653143"/>
              <a:gd name="connsiteX9" fmla="*/ 1872343 w 3497943"/>
              <a:gd name="connsiteY9" fmla="*/ 435428 h 653143"/>
              <a:gd name="connsiteX10" fmla="*/ 1625600 w 3497943"/>
              <a:gd name="connsiteY10" fmla="*/ 508000 h 653143"/>
              <a:gd name="connsiteX11" fmla="*/ 1393372 w 3497943"/>
              <a:gd name="connsiteY11" fmla="*/ 595085 h 653143"/>
              <a:gd name="connsiteX12" fmla="*/ 290286 w 3497943"/>
              <a:gd name="connsiteY12" fmla="*/ 624114 h 653143"/>
              <a:gd name="connsiteX0" fmla="*/ 0 w 3497943"/>
              <a:gd name="connsiteY0" fmla="*/ 653143 h 653143"/>
              <a:gd name="connsiteX1" fmla="*/ 1117600 w 3497943"/>
              <a:gd name="connsiteY1" fmla="*/ 435428 h 653143"/>
              <a:gd name="connsiteX2" fmla="*/ 1524000 w 3497943"/>
              <a:gd name="connsiteY2" fmla="*/ 203200 h 653143"/>
              <a:gd name="connsiteX3" fmla="*/ 2409372 w 3497943"/>
              <a:gd name="connsiteY3" fmla="*/ 87085 h 653143"/>
              <a:gd name="connsiteX4" fmla="*/ 3062515 w 3497943"/>
              <a:gd name="connsiteY4" fmla="*/ 29028 h 653143"/>
              <a:gd name="connsiteX5" fmla="*/ 3497943 w 3497943"/>
              <a:gd name="connsiteY5" fmla="*/ 0 h 653143"/>
              <a:gd name="connsiteX6" fmla="*/ 2833915 w 3497943"/>
              <a:gd name="connsiteY6" fmla="*/ 188232 h 653143"/>
              <a:gd name="connsiteX7" fmla="*/ 2336800 w 3497943"/>
              <a:gd name="connsiteY7" fmla="*/ 290285 h 653143"/>
              <a:gd name="connsiteX8" fmla="*/ 2133600 w 3497943"/>
              <a:gd name="connsiteY8" fmla="*/ 406400 h 653143"/>
              <a:gd name="connsiteX9" fmla="*/ 1872343 w 3497943"/>
              <a:gd name="connsiteY9" fmla="*/ 435428 h 653143"/>
              <a:gd name="connsiteX10" fmla="*/ 1625600 w 3497943"/>
              <a:gd name="connsiteY10" fmla="*/ 508000 h 653143"/>
              <a:gd name="connsiteX11" fmla="*/ 1393372 w 3497943"/>
              <a:gd name="connsiteY11" fmla="*/ 595085 h 653143"/>
              <a:gd name="connsiteX12" fmla="*/ 290286 w 3497943"/>
              <a:gd name="connsiteY12" fmla="*/ 624114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97943" h="653143">
                <a:moveTo>
                  <a:pt x="0" y="653143"/>
                </a:moveTo>
                <a:lnTo>
                  <a:pt x="1117600" y="435428"/>
                </a:lnTo>
                <a:lnTo>
                  <a:pt x="1524000" y="203200"/>
                </a:lnTo>
                <a:lnTo>
                  <a:pt x="2409372" y="87085"/>
                </a:lnTo>
                <a:lnTo>
                  <a:pt x="3062515" y="29028"/>
                </a:lnTo>
                <a:lnTo>
                  <a:pt x="3497943" y="0"/>
                </a:lnTo>
                <a:lnTo>
                  <a:pt x="2833915" y="188232"/>
                </a:lnTo>
                <a:lnTo>
                  <a:pt x="2336800" y="290285"/>
                </a:lnTo>
                <a:lnTo>
                  <a:pt x="2133600" y="406400"/>
                </a:lnTo>
                <a:lnTo>
                  <a:pt x="1872343" y="435428"/>
                </a:lnTo>
                <a:lnTo>
                  <a:pt x="1625600" y="508000"/>
                </a:lnTo>
                <a:lnTo>
                  <a:pt x="1393372" y="595085"/>
                </a:lnTo>
                <a:lnTo>
                  <a:pt x="290286" y="624114"/>
                </a:lnTo>
              </a:path>
            </a:pathLst>
          </a:custGeom>
          <a:solidFill>
            <a:schemeClr val="tx2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2769958" y="1774592"/>
            <a:ext cx="5210629" cy="725714"/>
          </a:xfrm>
          <a:custGeom>
            <a:avLst/>
            <a:gdLst>
              <a:gd name="connsiteX0" fmla="*/ 0 w 5210629"/>
              <a:gd name="connsiteY0" fmla="*/ 725714 h 725714"/>
              <a:gd name="connsiteX1" fmla="*/ 246743 w 5210629"/>
              <a:gd name="connsiteY1" fmla="*/ 711200 h 725714"/>
              <a:gd name="connsiteX2" fmla="*/ 290286 w 5210629"/>
              <a:gd name="connsiteY2" fmla="*/ 696686 h 725714"/>
              <a:gd name="connsiteX3" fmla="*/ 362857 w 5210629"/>
              <a:gd name="connsiteY3" fmla="*/ 682171 h 725714"/>
              <a:gd name="connsiteX4" fmla="*/ 449943 w 5210629"/>
              <a:gd name="connsiteY4" fmla="*/ 667657 h 725714"/>
              <a:gd name="connsiteX5" fmla="*/ 522514 w 5210629"/>
              <a:gd name="connsiteY5" fmla="*/ 653143 h 725714"/>
              <a:gd name="connsiteX6" fmla="*/ 711200 w 5210629"/>
              <a:gd name="connsiteY6" fmla="*/ 638629 h 725714"/>
              <a:gd name="connsiteX7" fmla="*/ 841829 w 5210629"/>
              <a:gd name="connsiteY7" fmla="*/ 595086 h 725714"/>
              <a:gd name="connsiteX8" fmla="*/ 885372 w 5210629"/>
              <a:gd name="connsiteY8" fmla="*/ 580571 h 725714"/>
              <a:gd name="connsiteX9" fmla="*/ 1045029 w 5210629"/>
              <a:gd name="connsiteY9" fmla="*/ 537029 h 725714"/>
              <a:gd name="connsiteX10" fmla="*/ 1074057 w 5210629"/>
              <a:gd name="connsiteY10" fmla="*/ 493486 h 725714"/>
              <a:gd name="connsiteX11" fmla="*/ 1451429 w 5210629"/>
              <a:gd name="connsiteY11" fmla="*/ 449943 h 725714"/>
              <a:gd name="connsiteX12" fmla="*/ 1494972 w 5210629"/>
              <a:gd name="connsiteY12" fmla="*/ 435429 h 725714"/>
              <a:gd name="connsiteX13" fmla="*/ 1582057 w 5210629"/>
              <a:gd name="connsiteY13" fmla="*/ 377371 h 725714"/>
              <a:gd name="connsiteX14" fmla="*/ 1625600 w 5210629"/>
              <a:gd name="connsiteY14" fmla="*/ 362857 h 725714"/>
              <a:gd name="connsiteX15" fmla="*/ 1756229 w 5210629"/>
              <a:gd name="connsiteY15" fmla="*/ 275771 h 725714"/>
              <a:gd name="connsiteX16" fmla="*/ 1799772 w 5210629"/>
              <a:gd name="connsiteY16" fmla="*/ 246743 h 725714"/>
              <a:gd name="connsiteX17" fmla="*/ 1857829 w 5210629"/>
              <a:gd name="connsiteY17" fmla="*/ 232229 h 725714"/>
              <a:gd name="connsiteX18" fmla="*/ 1944914 w 5210629"/>
              <a:gd name="connsiteY18" fmla="*/ 174171 h 725714"/>
              <a:gd name="connsiteX19" fmla="*/ 1988457 w 5210629"/>
              <a:gd name="connsiteY19" fmla="*/ 145143 h 725714"/>
              <a:gd name="connsiteX20" fmla="*/ 2423886 w 5210629"/>
              <a:gd name="connsiteY20" fmla="*/ 116114 h 725714"/>
              <a:gd name="connsiteX21" fmla="*/ 2525486 w 5210629"/>
              <a:gd name="connsiteY21" fmla="*/ 101600 h 725714"/>
              <a:gd name="connsiteX22" fmla="*/ 2656114 w 5210629"/>
              <a:gd name="connsiteY22" fmla="*/ 72571 h 725714"/>
              <a:gd name="connsiteX23" fmla="*/ 2917372 w 5210629"/>
              <a:gd name="connsiteY23" fmla="*/ 58057 h 725714"/>
              <a:gd name="connsiteX24" fmla="*/ 3018972 w 5210629"/>
              <a:gd name="connsiteY24" fmla="*/ 29029 h 725714"/>
              <a:gd name="connsiteX25" fmla="*/ 3062514 w 5210629"/>
              <a:gd name="connsiteY25" fmla="*/ 14514 h 725714"/>
              <a:gd name="connsiteX26" fmla="*/ 3164114 w 5210629"/>
              <a:gd name="connsiteY26" fmla="*/ 0 h 725714"/>
              <a:gd name="connsiteX27" fmla="*/ 3497943 w 5210629"/>
              <a:gd name="connsiteY27" fmla="*/ 14514 h 725714"/>
              <a:gd name="connsiteX28" fmla="*/ 3686629 w 5210629"/>
              <a:gd name="connsiteY28" fmla="*/ 29029 h 725714"/>
              <a:gd name="connsiteX29" fmla="*/ 4746172 w 5210629"/>
              <a:gd name="connsiteY29" fmla="*/ 43543 h 725714"/>
              <a:gd name="connsiteX30" fmla="*/ 4862286 w 5210629"/>
              <a:gd name="connsiteY30" fmla="*/ 72571 h 725714"/>
              <a:gd name="connsiteX31" fmla="*/ 4978400 w 5210629"/>
              <a:gd name="connsiteY31" fmla="*/ 116114 h 725714"/>
              <a:gd name="connsiteX32" fmla="*/ 5210629 w 5210629"/>
              <a:gd name="connsiteY32" fmla="*/ 116114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10629" h="725714">
                <a:moveTo>
                  <a:pt x="0" y="725714"/>
                </a:moveTo>
                <a:cubicBezTo>
                  <a:pt x="82248" y="720876"/>
                  <a:pt x="164762" y="719398"/>
                  <a:pt x="246743" y="711200"/>
                </a:cubicBezTo>
                <a:cubicBezTo>
                  <a:pt x="261966" y="709678"/>
                  <a:pt x="275443" y="700397"/>
                  <a:pt x="290286" y="696686"/>
                </a:cubicBezTo>
                <a:cubicBezTo>
                  <a:pt x="314219" y="690703"/>
                  <a:pt x="338585" y="686584"/>
                  <a:pt x="362857" y="682171"/>
                </a:cubicBezTo>
                <a:cubicBezTo>
                  <a:pt x="391811" y="676906"/>
                  <a:pt x="420989" y="672921"/>
                  <a:pt x="449943" y="667657"/>
                </a:cubicBezTo>
                <a:cubicBezTo>
                  <a:pt x="474214" y="663244"/>
                  <a:pt x="497995" y="655867"/>
                  <a:pt x="522514" y="653143"/>
                </a:cubicBezTo>
                <a:cubicBezTo>
                  <a:pt x="585209" y="646177"/>
                  <a:pt x="648305" y="643467"/>
                  <a:pt x="711200" y="638629"/>
                </a:cubicBezTo>
                <a:lnTo>
                  <a:pt x="841829" y="595086"/>
                </a:lnTo>
                <a:cubicBezTo>
                  <a:pt x="856343" y="590248"/>
                  <a:pt x="870529" y="584282"/>
                  <a:pt x="885372" y="580571"/>
                </a:cubicBezTo>
                <a:cubicBezTo>
                  <a:pt x="1016329" y="547832"/>
                  <a:pt x="963637" y="564159"/>
                  <a:pt x="1045029" y="537029"/>
                </a:cubicBezTo>
                <a:cubicBezTo>
                  <a:pt x="1054705" y="522515"/>
                  <a:pt x="1059265" y="502731"/>
                  <a:pt x="1074057" y="493486"/>
                </a:cubicBezTo>
                <a:cubicBezTo>
                  <a:pt x="1162259" y="438359"/>
                  <a:pt x="1418060" y="451611"/>
                  <a:pt x="1451429" y="449943"/>
                </a:cubicBezTo>
                <a:cubicBezTo>
                  <a:pt x="1465943" y="445105"/>
                  <a:pt x="1481598" y="442859"/>
                  <a:pt x="1494972" y="435429"/>
                </a:cubicBezTo>
                <a:cubicBezTo>
                  <a:pt x="1525469" y="418486"/>
                  <a:pt x="1548959" y="388403"/>
                  <a:pt x="1582057" y="377371"/>
                </a:cubicBezTo>
                <a:cubicBezTo>
                  <a:pt x="1596571" y="372533"/>
                  <a:pt x="1612226" y="370287"/>
                  <a:pt x="1625600" y="362857"/>
                </a:cubicBezTo>
                <a:cubicBezTo>
                  <a:pt x="1625615" y="362849"/>
                  <a:pt x="1734450" y="290290"/>
                  <a:pt x="1756229" y="275771"/>
                </a:cubicBezTo>
                <a:cubicBezTo>
                  <a:pt x="1770743" y="266095"/>
                  <a:pt x="1782849" y="250974"/>
                  <a:pt x="1799772" y="246743"/>
                </a:cubicBezTo>
                <a:lnTo>
                  <a:pt x="1857829" y="232229"/>
                </a:lnTo>
                <a:lnTo>
                  <a:pt x="1944914" y="174171"/>
                </a:lnTo>
                <a:cubicBezTo>
                  <a:pt x="1959428" y="164495"/>
                  <a:pt x="1971908" y="150659"/>
                  <a:pt x="1988457" y="145143"/>
                </a:cubicBezTo>
                <a:cubicBezTo>
                  <a:pt x="2156010" y="89293"/>
                  <a:pt x="2016711" y="131195"/>
                  <a:pt x="2423886" y="116114"/>
                </a:cubicBezTo>
                <a:cubicBezTo>
                  <a:pt x="2457753" y="111276"/>
                  <a:pt x="2491827" y="107720"/>
                  <a:pt x="2525486" y="101600"/>
                </a:cubicBezTo>
                <a:cubicBezTo>
                  <a:pt x="2577619" y="92121"/>
                  <a:pt x="2600906" y="77372"/>
                  <a:pt x="2656114" y="72571"/>
                </a:cubicBezTo>
                <a:cubicBezTo>
                  <a:pt x="2743006" y="65015"/>
                  <a:pt x="2830286" y="62895"/>
                  <a:pt x="2917372" y="58057"/>
                </a:cubicBezTo>
                <a:cubicBezTo>
                  <a:pt x="3021790" y="23251"/>
                  <a:pt x="2891372" y="65487"/>
                  <a:pt x="3018972" y="29029"/>
                </a:cubicBezTo>
                <a:cubicBezTo>
                  <a:pt x="3033683" y="24826"/>
                  <a:pt x="3047512" y="17514"/>
                  <a:pt x="3062514" y="14514"/>
                </a:cubicBezTo>
                <a:cubicBezTo>
                  <a:pt x="3096060" y="7805"/>
                  <a:pt x="3130247" y="4838"/>
                  <a:pt x="3164114" y="0"/>
                </a:cubicBezTo>
                <a:lnTo>
                  <a:pt x="3497943" y="14514"/>
                </a:lnTo>
                <a:cubicBezTo>
                  <a:pt x="3560927" y="18013"/>
                  <a:pt x="3623565" y="27562"/>
                  <a:pt x="3686629" y="29029"/>
                </a:cubicBezTo>
                <a:lnTo>
                  <a:pt x="4746172" y="43543"/>
                </a:lnTo>
                <a:cubicBezTo>
                  <a:pt x="4784877" y="53219"/>
                  <a:pt x="4829091" y="50441"/>
                  <a:pt x="4862286" y="72571"/>
                </a:cubicBezTo>
                <a:cubicBezTo>
                  <a:pt x="4910746" y="104878"/>
                  <a:pt x="4910797" y="112895"/>
                  <a:pt x="4978400" y="116114"/>
                </a:cubicBezTo>
                <a:cubicBezTo>
                  <a:pt x="5055722" y="119796"/>
                  <a:pt x="5133219" y="116114"/>
                  <a:pt x="5210629" y="116114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2798987" y="2587391"/>
            <a:ext cx="5167085" cy="566058"/>
          </a:xfrm>
          <a:custGeom>
            <a:avLst/>
            <a:gdLst>
              <a:gd name="connsiteX0" fmla="*/ 0 w 5167085"/>
              <a:gd name="connsiteY0" fmla="*/ 566058 h 566058"/>
              <a:gd name="connsiteX1" fmla="*/ 290285 w 5167085"/>
              <a:gd name="connsiteY1" fmla="*/ 551543 h 566058"/>
              <a:gd name="connsiteX2" fmla="*/ 638628 w 5167085"/>
              <a:gd name="connsiteY2" fmla="*/ 522515 h 566058"/>
              <a:gd name="connsiteX3" fmla="*/ 682171 w 5167085"/>
              <a:gd name="connsiteY3" fmla="*/ 508000 h 566058"/>
              <a:gd name="connsiteX4" fmla="*/ 783771 w 5167085"/>
              <a:gd name="connsiteY4" fmla="*/ 478972 h 566058"/>
              <a:gd name="connsiteX5" fmla="*/ 957943 w 5167085"/>
              <a:gd name="connsiteY5" fmla="*/ 435429 h 566058"/>
              <a:gd name="connsiteX6" fmla="*/ 1001485 w 5167085"/>
              <a:gd name="connsiteY6" fmla="*/ 406400 h 566058"/>
              <a:gd name="connsiteX7" fmla="*/ 1074057 w 5167085"/>
              <a:gd name="connsiteY7" fmla="*/ 391886 h 566058"/>
              <a:gd name="connsiteX8" fmla="*/ 1407885 w 5167085"/>
              <a:gd name="connsiteY8" fmla="*/ 377372 h 566058"/>
              <a:gd name="connsiteX9" fmla="*/ 1611085 w 5167085"/>
              <a:gd name="connsiteY9" fmla="*/ 348343 h 566058"/>
              <a:gd name="connsiteX10" fmla="*/ 1915885 w 5167085"/>
              <a:gd name="connsiteY10" fmla="*/ 319315 h 566058"/>
              <a:gd name="connsiteX11" fmla="*/ 2002971 w 5167085"/>
              <a:gd name="connsiteY11" fmla="*/ 275772 h 566058"/>
              <a:gd name="connsiteX12" fmla="*/ 2046514 w 5167085"/>
              <a:gd name="connsiteY12" fmla="*/ 246743 h 566058"/>
              <a:gd name="connsiteX13" fmla="*/ 2235200 w 5167085"/>
              <a:gd name="connsiteY13" fmla="*/ 232229 h 566058"/>
              <a:gd name="connsiteX14" fmla="*/ 2336800 w 5167085"/>
              <a:gd name="connsiteY14" fmla="*/ 203200 h 566058"/>
              <a:gd name="connsiteX15" fmla="*/ 2438400 w 5167085"/>
              <a:gd name="connsiteY15" fmla="*/ 174172 h 566058"/>
              <a:gd name="connsiteX16" fmla="*/ 2989943 w 5167085"/>
              <a:gd name="connsiteY16" fmla="*/ 130629 h 566058"/>
              <a:gd name="connsiteX17" fmla="*/ 3106057 w 5167085"/>
              <a:gd name="connsiteY17" fmla="*/ 116115 h 566058"/>
              <a:gd name="connsiteX18" fmla="*/ 3193143 w 5167085"/>
              <a:gd name="connsiteY18" fmla="*/ 87086 h 566058"/>
              <a:gd name="connsiteX19" fmla="*/ 3933371 w 5167085"/>
              <a:gd name="connsiteY19" fmla="*/ 58058 h 566058"/>
              <a:gd name="connsiteX20" fmla="*/ 4136571 w 5167085"/>
              <a:gd name="connsiteY20" fmla="*/ 43543 h 566058"/>
              <a:gd name="connsiteX21" fmla="*/ 4281714 w 5167085"/>
              <a:gd name="connsiteY21" fmla="*/ 14515 h 566058"/>
              <a:gd name="connsiteX22" fmla="*/ 5167085 w 5167085"/>
              <a:gd name="connsiteY22" fmla="*/ 0 h 56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7085" h="566058">
                <a:moveTo>
                  <a:pt x="0" y="566058"/>
                </a:moveTo>
                <a:lnTo>
                  <a:pt x="290285" y="551543"/>
                </a:lnTo>
                <a:cubicBezTo>
                  <a:pt x="573479" y="536638"/>
                  <a:pt x="468022" y="550949"/>
                  <a:pt x="638628" y="522515"/>
                </a:cubicBezTo>
                <a:cubicBezTo>
                  <a:pt x="653142" y="517677"/>
                  <a:pt x="667460" y="512203"/>
                  <a:pt x="682171" y="508000"/>
                </a:cubicBezTo>
                <a:cubicBezTo>
                  <a:pt x="809772" y="471542"/>
                  <a:pt x="679349" y="513778"/>
                  <a:pt x="783771" y="478972"/>
                </a:cubicBezTo>
                <a:cubicBezTo>
                  <a:pt x="883406" y="412548"/>
                  <a:pt x="760654" y="484752"/>
                  <a:pt x="957943" y="435429"/>
                </a:cubicBezTo>
                <a:cubicBezTo>
                  <a:pt x="974866" y="431198"/>
                  <a:pt x="985152" y="412525"/>
                  <a:pt x="1001485" y="406400"/>
                </a:cubicBezTo>
                <a:cubicBezTo>
                  <a:pt x="1024584" y="397738"/>
                  <a:pt x="1049450" y="393644"/>
                  <a:pt x="1074057" y="391886"/>
                </a:cubicBezTo>
                <a:cubicBezTo>
                  <a:pt x="1185155" y="383951"/>
                  <a:pt x="1296609" y="382210"/>
                  <a:pt x="1407885" y="377372"/>
                </a:cubicBezTo>
                <a:cubicBezTo>
                  <a:pt x="1515573" y="350451"/>
                  <a:pt x="1440098" y="366342"/>
                  <a:pt x="1611085" y="348343"/>
                </a:cubicBezTo>
                <a:cubicBezTo>
                  <a:pt x="1849847" y="323210"/>
                  <a:pt x="1631259" y="343033"/>
                  <a:pt x="1915885" y="319315"/>
                </a:cubicBezTo>
                <a:cubicBezTo>
                  <a:pt x="2040674" y="236122"/>
                  <a:pt x="1882787" y="335864"/>
                  <a:pt x="2002971" y="275772"/>
                </a:cubicBezTo>
                <a:cubicBezTo>
                  <a:pt x="2018573" y="267971"/>
                  <a:pt x="2029369" y="249958"/>
                  <a:pt x="2046514" y="246743"/>
                </a:cubicBezTo>
                <a:cubicBezTo>
                  <a:pt x="2108515" y="235118"/>
                  <a:pt x="2172305" y="237067"/>
                  <a:pt x="2235200" y="232229"/>
                </a:cubicBezTo>
                <a:cubicBezTo>
                  <a:pt x="2339601" y="197429"/>
                  <a:pt x="2209225" y="239650"/>
                  <a:pt x="2336800" y="203200"/>
                </a:cubicBezTo>
                <a:cubicBezTo>
                  <a:pt x="2482516" y="161566"/>
                  <a:pt x="2256957" y="219532"/>
                  <a:pt x="2438400" y="174172"/>
                </a:cubicBezTo>
                <a:cubicBezTo>
                  <a:pt x="2646375" y="70183"/>
                  <a:pt x="2454098" y="156145"/>
                  <a:pt x="2989943" y="130629"/>
                </a:cubicBezTo>
                <a:cubicBezTo>
                  <a:pt x="3028905" y="128774"/>
                  <a:pt x="3067352" y="120953"/>
                  <a:pt x="3106057" y="116115"/>
                </a:cubicBezTo>
                <a:cubicBezTo>
                  <a:pt x="3135086" y="106439"/>
                  <a:pt x="3162960" y="92116"/>
                  <a:pt x="3193143" y="87086"/>
                </a:cubicBezTo>
                <a:cubicBezTo>
                  <a:pt x="3495033" y="36772"/>
                  <a:pt x="3250807" y="73226"/>
                  <a:pt x="3933371" y="58058"/>
                </a:cubicBezTo>
                <a:cubicBezTo>
                  <a:pt x="4001104" y="53220"/>
                  <a:pt x="4069080" y="51042"/>
                  <a:pt x="4136571" y="43543"/>
                </a:cubicBezTo>
                <a:cubicBezTo>
                  <a:pt x="4249361" y="31011"/>
                  <a:pt x="4136324" y="18855"/>
                  <a:pt x="4281714" y="14515"/>
                </a:cubicBezTo>
                <a:cubicBezTo>
                  <a:pt x="4576746" y="5708"/>
                  <a:pt x="5167085" y="0"/>
                  <a:pt x="5167085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07122" y="223806"/>
            <a:ext cx="5334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Carotid Artery Disease</a:t>
            </a:r>
            <a:endParaRPr lang="en-GB" sz="3600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7" r="20825"/>
          <a:stretch/>
        </p:blipFill>
        <p:spPr bwMode="auto">
          <a:xfrm>
            <a:off x="2798987" y="4741343"/>
            <a:ext cx="7212177" cy="195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3022600" y="4965700"/>
            <a:ext cx="65404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208542" y="558405"/>
            <a:ext cx="4784748" cy="5632311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Findings: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&gt;90% narrowing.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Therefore: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~22% chance of a recurrent cardio-embolic stroke within 3 years.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b="1" u="sng" dirty="0" smtClean="0">
                <a:solidFill>
                  <a:schemeClr val="bg1"/>
                </a:solidFill>
              </a:rPr>
              <a:t>However</a:t>
            </a:r>
            <a:r>
              <a:rPr lang="en-GB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Surgery for this patient can reduce the relative risk of a recurrent event by ~</a:t>
            </a:r>
            <a:r>
              <a:rPr lang="en-GB" b="1" u="sng" dirty="0" smtClean="0">
                <a:solidFill>
                  <a:schemeClr val="bg1"/>
                </a:solidFill>
              </a:rPr>
              <a:t>48% 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u="sng" dirty="0">
              <a:solidFill>
                <a:schemeClr val="bg1"/>
              </a:solidFill>
            </a:endParaRPr>
          </a:p>
          <a:p>
            <a:r>
              <a:rPr lang="en-GB" u="sng" dirty="0" smtClean="0">
                <a:solidFill>
                  <a:schemeClr val="bg1"/>
                </a:solidFill>
              </a:rPr>
              <a:t>Our role: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We identify patients which are most likely to benefit from this surgery.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We identify patients that may benefit from other treatments instead e.g. medical </a:t>
            </a:r>
            <a:r>
              <a:rPr lang="en-GB" dirty="0">
                <a:solidFill>
                  <a:schemeClr val="bg1"/>
                </a:solidFill>
              </a:rPr>
              <a:t>management to </a:t>
            </a:r>
            <a:r>
              <a:rPr lang="en-GB" dirty="0" smtClean="0">
                <a:solidFill>
                  <a:schemeClr val="bg1"/>
                </a:solidFill>
              </a:rPr>
              <a:t>reduce disease </a:t>
            </a:r>
            <a:r>
              <a:rPr lang="en-GB" dirty="0">
                <a:solidFill>
                  <a:schemeClr val="bg1"/>
                </a:solidFill>
              </a:rPr>
              <a:t>progression.</a:t>
            </a:r>
            <a:endParaRPr lang="en-GB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78671" y="218120"/>
            <a:ext cx="344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rot="1219754">
            <a:off x="6606470" y="777433"/>
            <a:ext cx="47788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FOR EXAMPLE</a:t>
            </a:r>
          </a:p>
        </p:txBody>
      </p:sp>
    </p:spTree>
    <p:extLst>
      <p:ext uri="{BB962C8B-B14F-4D97-AF65-F5344CB8AC3E}">
        <p14:creationId xmlns:p14="http://schemas.microsoft.com/office/powerpoint/2010/main" val="5319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23" grpId="0" animBg="1"/>
      <p:bldP spid="25" grpId="0" animBg="1"/>
      <p:bldP spid="24" grpId="0" animBg="1"/>
      <p:bldP spid="3" grpId="0" animBg="1"/>
      <p:bldP spid="8" grpId="0" animBg="1"/>
      <p:bldP spid="20" grpId="0" animBg="1"/>
      <p:bldP spid="22" grpId="0" animBg="1"/>
      <p:bldP spid="2" grpId="0" animBg="1"/>
      <p:bldP spid="36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ernate Process 4"/>
          <p:cNvSpPr/>
          <p:nvPr/>
        </p:nvSpPr>
        <p:spPr>
          <a:xfrm>
            <a:off x="1554751" y="1357733"/>
            <a:ext cx="6306759" cy="612528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venir Light"/>
              </a:rPr>
              <a:t>Onset of Symptoms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cs typeface="Avenir Light"/>
              </a:rPr>
              <a:t>(Limb weakness, slurred speech, vision disturbances)</a:t>
            </a:r>
          </a:p>
        </p:txBody>
      </p:sp>
      <p:sp>
        <p:nvSpPr>
          <p:cNvPr id="4" name="Alternate Process 6"/>
          <p:cNvSpPr/>
          <p:nvPr/>
        </p:nvSpPr>
        <p:spPr>
          <a:xfrm>
            <a:off x="1585229" y="2287525"/>
            <a:ext cx="4211259" cy="612651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venir Black"/>
              </a:rPr>
              <a:t>Patient presents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cs typeface="Avenir Black"/>
              </a:rPr>
              <a:t>(GP, A&amp;E, Ophthalmology)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04848" y="1963489"/>
            <a:ext cx="0" cy="324036"/>
          </a:xfrm>
          <a:prstGeom prst="straightConnector1">
            <a:avLst/>
          </a:prstGeom>
          <a:ln>
            <a:miter lim="800000"/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" name="Alternate Process 8"/>
          <p:cNvSpPr/>
          <p:nvPr/>
        </p:nvSpPr>
        <p:spPr>
          <a:xfrm>
            <a:off x="1581237" y="3149033"/>
            <a:ext cx="1797219" cy="674140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venir Black"/>
              </a:rPr>
              <a:t>Patient stroke risk assessed</a:t>
            </a:r>
          </a:p>
        </p:txBody>
      </p:sp>
      <p:sp>
        <p:nvSpPr>
          <p:cNvPr id="6" name="Alternate Process 14"/>
          <p:cNvSpPr/>
          <p:nvPr/>
        </p:nvSpPr>
        <p:spPr>
          <a:xfrm>
            <a:off x="4324168" y="5139850"/>
            <a:ext cx="1747129" cy="416237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venir Light"/>
              </a:rPr>
              <a:t>Investigations</a:t>
            </a:r>
          </a:p>
        </p:txBody>
      </p:sp>
      <p:sp>
        <p:nvSpPr>
          <p:cNvPr id="7" name="Alternate Process 14"/>
          <p:cNvSpPr/>
          <p:nvPr/>
        </p:nvSpPr>
        <p:spPr>
          <a:xfrm>
            <a:off x="6850478" y="5136325"/>
            <a:ext cx="719259" cy="418082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venir Light"/>
              </a:rPr>
              <a:t>ECG</a:t>
            </a:r>
          </a:p>
        </p:txBody>
      </p:sp>
      <p:cxnSp>
        <p:nvCxnSpPr>
          <p:cNvPr id="26" name="Straight Arrow Connector 25"/>
          <p:cNvCxnSpPr>
            <a:endCxn id="6" idx="1"/>
          </p:cNvCxnSpPr>
          <p:nvPr/>
        </p:nvCxnSpPr>
        <p:spPr>
          <a:xfrm>
            <a:off x="3621564" y="5342030"/>
            <a:ext cx="702604" cy="5939"/>
          </a:xfrm>
          <a:prstGeom prst="straightConnector1">
            <a:avLst/>
          </a:prstGeom>
          <a:ln>
            <a:miter lim="800000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401931" y="2902686"/>
            <a:ext cx="1" cy="216024"/>
          </a:xfrm>
          <a:prstGeom prst="straightConnector1">
            <a:avLst/>
          </a:prstGeom>
          <a:ln>
            <a:miter lim="800000"/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8" name="Alternate Process 8"/>
          <p:cNvSpPr/>
          <p:nvPr/>
        </p:nvSpPr>
        <p:spPr>
          <a:xfrm>
            <a:off x="1531938" y="5016791"/>
            <a:ext cx="2192070" cy="662357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venir Black"/>
              </a:rPr>
              <a:t>Patient seen by stroke specialist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397373" y="3820777"/>
            <a:ext cx="4558" cy="253650"/>
          </a:xfrm>
          <a:prstGeom prst="straightConnector1">
            <a:avLst/>
          </a:prstGeom>
          <a:ln>
            <a:miter lim="800000"/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0" name="Alternate Process 8"/>
          <p:cNvSpPr/>
          <p:nvPr/>
        </p:nvSpPr>
        <p:spPr>
          <a:xfrm>
            <a:off x="8615729" y="4747571"/>
            <a:ext cx="1784936" cy="288615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venir Black"/>
              </a:rPr>
              <a:t>Intervention</a:t>
            </a:r>
          </a:p>
        </p:txBody>
      </p:sp>
      <p:sp>
        <p:nvSpPr>
          <p:cNvPr id="27" name="Alternate Process 8"/>
          <p:cNvSpPr/>
          <p:nvPr/>
        </p:nvSpPr>
        <p:spPr>
          <a:xfrm>
            <a:off x="1581237" y="4072030"/>
            <a:ext cx="2040327" cy="710506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venir Black"/>
              </a:rPr>
              <a:t>Medically managed (e.g. aspirin)</a:t>
            </a:r>
          </a:p>
        </p:txBody>
      </p:sp>
      <p:sp>
        <p:nvSpPr>
          <p:cNvPr id="29" name="Alternate Process 14"/>
          <p:cNvSpPr/>
          <p:nvPr/>
        </p:nvSpPr>
        <p:spPr>
          <a:xfrm>
            <a:off x="4402325" y="4251650"/>
            <a:ext cx="1231407" cy="530886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venir Light"/>
              </a:rPr>
              <a:t>MRI (Brain)</a:t>
            </a:r>
          </a:p>
        </p:txBody>
      </p:sp>
      <p:sp>
        <p:nvSpPr>
          <p:cNvPr id="30" name="Alternate Process 14"/>
          <p:cNvSpPr/>
          <p:nvPr/>
        </p:nvSpPr>
        <p:spPr>
          <a:xfrm>
            <a:off x="6472075" y="5875244"/>
            <a:ext cx="1049838" cy="362732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venir Light"/>
              </a:rPr>
              <a:t>Bloods</a:t>
            </a:r>
          </a:p>
        </p:txBody>
      </p:sp>
      <p:sp>
        <p:nvSpPr>
          <p:cNvPr id="31" name="Alternate Process 14"/>
          <p:cNvSpPr/>
          <p:nvPr/>
        </p:nvSpPr>
        <p:spPr>
          <a:xfrm>
            <a:off x="6071297" y="4134925"/>
            <a:ext cx="1280411" cy="764335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venir Light"/>
              </a:rPr>
              <a:t>Carotid Ultrasound</a:t>
            </a:r>
          </a:p>
        </p:txBody>
      </p:sp>
      <p:sp>
        <p:nvSpPr>
          <p:cNvPr id="32" name="Alternate Process 14"/>
          <p:cNvSpPr/>
          <p:nvPr/>
        </p:nvSpPr>
        <p:spPr>
          <a:xfrm>
            <a:off x="4493110" y="5875244"/>
            <a:ext cx="1399074" cy="699285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cs typeface="Avenir Light"/>
              </a:rPr>
              <a:t>Blood Pressure</a:t>
            </a:r>
          </a:p>
        </p:txBody>
      </p:sp>
      <p:sp>
        <p:nvSpPr>
          <p:cNvPr id="34" name="Alternate Process 8"/>
          <p:cNvSpPr/>
          <p:nvPr/>
        </p:nvSpPr>
        <p:spPr>
          <a:xfrm>
            <a:off x="8245137" y="2631875"/>
            <a:ext cx="2160086" cy="757646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venir Black"/>
              </a:rPr>
              <a:t>Discharge to GP/Further investigations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392815" y="4782536"/>
            <a:ext cx="4558" cy="253650"/>
          </a:xfrm>
          <a:prstGeom prst="straightConnector1">
            <a:avLst/>
          </a:prstGeom>
          <a:ln>
            <a:miter lim="800000"/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7" name="Straight Arrow Connector 36"/>
          <p:cNvCxnSpPr>
            <a:endCxn id="7" idx="1"/>
          </p:cNvCxnSpPr>
          <p:nvPr/>
        </p:nvCxnSpPr>
        <p:spPr>
          <a:xfrm>
            <a:off x="6071297" y="5336091"/>
            <a:ext cx="779181" cy="9275"/>
          </a:xfrm>
          <a:prstGeom prst="straightConnector1">
            <a:avLst/>
          </a:prstGeom>
          <a:ln>
            <a:miter lim="800000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9" name="Straight Arrow Connector 38"/>
          <p:cNvCxnSpPr>
            <a:endCxn id="30" idx="0"/>
          </p:cNvCxnSpPr>
          <p:nvPr/>
        </p:nvCxnSpPr>
        <p:spPr>
          <a:xfrm>
            <a:off x="6071296" y="5554407"/>
            <a:ext cx="925698" cy="320837"/>
          </a:xfrm>
          <a:prstGeom prst="straightConnector1">
            <a:avLst/>
          </a:prstGeom>
          <a:ln>
            <a:miter lim="800000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1" name="Straight Arrow Connector 40"/>
          <p:cNvCxnSpPr>
            <a:endCxn id="32" idx="0"/>
          </p:cNvCxnSpPr>
          <p:nvPr/>
        </p:nvCxnSpPr>
        <p:spPr>
          <a:xfrm>
            <a:off x="5083528" y="5571777"/>
            <a:ext cx="109119" cy="303467"/>
          </a:xfrm>
          <a:prstGeom prst="straightConnector1">
            <a:avLst/>
          </a:prstGeom>
          <a:ln>
            <a:miter lim="800000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3" name="Straight Arrow Connector 42"/>
          <p:cNvCxnSpPr>
            <a:endCxn id="29" idx="2"/>
          </p:cNvCxnSpPr>
          <p:nvPr/>
        </p:nvCxnSpPr>
        <p:spPr>
          <a:xfrm flipV="1">
            <a:off x="5018028" y="4782536"/>
            <a:ext cx="1" cy="310576"/>
          </a:xfrm>
          <a:prstGeom prst="straightConnector1">
            <a:avLst/>
          </a:prstGeom>
          <a:ln>
            <a:miter lim="800000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612443" y="4845217"/>
            <a:ext cx="458853" cy="303402"/>
          </a:xfrm>
          <a:prstGeom prst="straightConnector1">
            <a:avLst/>
          </a:prstGeom>
          <a:ln>
            <a:miter lim="800000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318044" y="3411521"/>
            <a:ext cx="1086932" cy="725572"/>
          </a:xfrm>
          <a:prstGeom prst="straightConnector1">
            <a:avLst/>
          </a:prstGeom>
          <a:ln>
            <a:miter lim="800000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356223" y="4599720"/>
            <a:ext cx="1264064" cy="215768"/>
          </a:xfrm>
          <a:prstGeom prst="straightConnector1">
            <a:avLst/>
          </a:prstGeom>
          <a:ln>
            <a:miter lim="800000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8" name="TextBox 27"/>
          <p:cNvSpPr txBox="1"/>
          <p:nvPr/>
        </p:nvSpPr>
        <p:spPr>
          <a:xfrm>
            <a:off x="7301445" y="3425324"/>
            <a:ext cx="840380" cy="276999"/>
          </a:xfrm>
          <a:prstGeom prst="rect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/>
              <a:t>Not TIA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833908" y="4406177"/>
            <a:ext cx="516980" cy="276999"/>
          </a:xfrm>
          <a:prstGeom prst="rect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/>
              <a:t>TIA</a:t>
            </a:r>
          </a:p>
        </p:txBody>
      </p:sp>
      <p:sp>
        <p:nvSpPr>
          <p:cNvPr id="57" name="Alternate Process 8"/>
          <p:cNvSpPr/>
          <p:nvPr/>
        </p:nvSpPr>
        <p:spPr>
          <a:xfrm>
            <a:off x="8620287" y="5355574"/>
            <a:ext cx="1784936" cy="735872"/>
          </a:xfrm>
          <a:prstGeom prst="flowChartAlternateProcess">
            <a:avLst/>
          </a:prstGeom>
          <a:ln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venir Black"/>
              </a:rPr>
              <a:t>Drug Therapy/Surgical Intervention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9508197" y="5079679"/>
            <a:ext cx="4558" cy="253650"/>
          </a:xfrm>
          <a:prstGeom prst="straightConnector1">
            <a:avLst/>
          </a:prstGeom>
          <a:ln>
            <a:miter lim="800000"/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26207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3582"/>
            <a:ext cx="4495800" cy="105346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Arterial </a:t>
            </a:r>
            <a:r>
              <a:rPr lang="en-GB" sz="3600" b="1" dirty="0"/>
              <a:t>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192" y="1694515"/>
            <a:ext cx="543197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74320" lvl="1" indent="0">
              <a:buNone/>
            </a:pPr>
            <a:r>
              <a:rPr lang="en-GB" sz="2400" u="sng" dirty="0" smtClean="0"/>
              <a:t>Examples</a:t>
            </a:r>
          </a:p>
          <a:p>
            <a:pPr marL="274320" lvl="1" indent="0">
              <a:buNone/>
            </a:pPr>
            <a:endParaRPr lang="en-GB" sz="2400" u="sng" dirty="0" smtClean="0"/>
          </a:p>
          <a:p>
            <a:pPr lvl="1"/>
            <a:r>
              <a:rPr lang="en-GB" sz="2400" dirty="0" smtClean="0"/>
              <a:t>Peripheral </a:t>
            </a:r>
            <a:r>
              <a:rPr lang="en-GB" sz="2400" dirty="0"/>
              <a:t>arterial disease (PAD</a:t>
            </a:r>
            <a:r>
              <a:rPr lang="en-GB" sz="2400" dirty="0" smtClean="0"/>
              <a:t>)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Carotid </a:t>
            </a:r>
            <a:r>
              <a:rPr lang="en-GB" sz="2400" dirty="0" smtClean="0"/>
              <a:t>artery disease 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 smtClean="0"/>
              <a:t>Abdominal </a:t>
            </a:r>
            <a:r>
              <a:rPr lang="en-GB" sz="2400" dirty="0"/>
              <a:t>aortic aneurysm (AAA</a:t>
            </a:r>
            <a:r>
              <a:rPr lang="en-GB" sz="2400" dirty="0" smtClean="0"/>
              <a:t>)</a:t>
            </a:r>
          </a:p>
          <a:p>
            <a:pPr lvl="1"/>
            <a:endParaRPr lang="en-GB" sz="2400" dirty="0"/>
          </a:p>
          <a:p>
            <a:pPr lvl="1"/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  <a:p>
            <a:pPr lvl="1"/>
            <a:endParaRPr lang="en-GB" dirty="0"/>
          </a:p>
        </p:txBody>
      </p:sp>
      <p:pic>
        <p:nvPicPr>
          <p:cNvPr id="3074" name="Picture 2" descr="Image result for abdominal aortic aneurys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r="22917"/>
          <a:stretch/>
        </p:blipFill>
        <p:spPr bwMode="auto">
          <a:xfrm>
            <a:off x="6754765" y="465146"/>
            <a:ext cx="5283200" cy="58556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7122" y="278377"/>
            <a:ext cx="46538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Abdominal Aorta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07122" y="278377"/>
            <a:ext cx="67496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Abdominal Aortic Aneurysm</a:t>
            </a:r>
            <a:endParaRPr lang="en-GB" sz="3600" dirty="0"/>
          </a:p>
        </p:txBody>
      </p:sp>
      <p:sp>
        <p:nvSpPr>
          <p:cNvPr id="37" name="TextBox 36"/>
          <p:cNvSpPr txBox="1"/>
          <p:nvPr/>
        </p:nvSpPr>
        <p:spPr>
          <a:xfrm>
            <a:off x="7578671" y="218120"/>
            <a:ext cx="344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4" y="1575790"/>
            <a:ext cx="5737893" cy="395449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422400" y="3708400"/>
            <a:ext cx="2578100" cy="342900"/>
          </a:xfrm>
          <a:custGeom>
            <a:avLst/>
            <a:gdLst>
              <a:gd name="connsiteX0" fmla="*/ 0 w 2578100"/>
              <a:gd name="connsiteY0" fmla="*/ 342900 h 342900"/>
              <a:gd name="connsiteX1" fmla="*/ 139700 w 2578100"/>
              <a:gd name="connsiteY1" fmla="*/ 292100 h 342900"/>
              <a:gd name="connsiteX2" fmla="*/ 190500 w 2578100"/>
              <a:gd name="connsiteY2" fmla="*/ 279400 h 342900"/>
              <a:gd name="connsiteX3" fmla="*/ 266700 w 2578100"/>
              <a:gd name="connsiteY3" fmla="*/ 254000 h 342900"/>
              <a:gd name="connsiteX4" fmla="*/ 609600 w 2578100"/>
              <a:gd name="connsiteY4" fmla="*/ 228600 h 342900"/>
              <a:gd name="connsiteX5" fmla="*/ 965200 w 2578100"/>
              <a:gd name="connsiteY5" fmla="*/ 203200 h 342900"/>
              <a:gd name="connsiteX6" fmla="*/ 1041400 w 2578100"/>
              <a:gd name="connsiteY6" fmla="*/ 190500 h 342900"/>
              <a:gd name="connsiteX7" fmla="*/ 1168400 w 2578100"/>
              <a:gd name="connsiteY7" fmla="*/ 177800 h 342900"/>
              <a:gd name="connsiteX8" fmla="*/ 1231900 w 2578100"/>
              <a:gd name="connsiteY8" fmla="*/ 165100 h 342900"/>
              <a:gd name="connsiteX9" fmla="*/ 1270000 w 2578100"/>
              <a:gd name="connsiteY9" fmla="*/ 152400 h 342900"/>
              <a:gd name="connsiteX10" fmla="*/ 1587500 w 2578100"/>
              <a:gd name="connsiteY10" fmla="*/ 139700 h 342900"/>
              <a:gd name="connsiteX11" fmla="*/ 1727200 w 2578100"/>
              <a:gd name="connsiteY11" fmla="*/ 101600 h 342900"/>
              <a:gd name="connsiteX12" fmla="*/ 1778000 w 2578100"/>
              <a:gd name="connsiteY12" fmla="*/ 88900 h 342900"/>
              <a:gd name="connsiteX13" fmla="*/ 1955800 w 2578100"/>
              <a:gd name="connsiteY13" fmla="*/ 76200 h 342900"/>
              <a:gd name="connsiteX14" fmla="*/ 2286000 w 2578100"/>
              <a:gd name="connsiteY14" fmla="*/ 50800 h 342900"/>
              <a:gd name="connsiteX15" fmla="*/ 2489200 w 2578100"/>
              <a:gd name="connsiteY15" fmla="*/ 38100 h 342900"/>
              <a:gd name="connsiteX16" fmla="*/ 2578100 w 2578100"/>
              <a:gd name="connsiteY16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8100" h="342900">
                <a:moveTo>
                  <a:pt x="0" y="342900"/>
                </a:moveTo>
                <a:cubicBezTo>
                  <a:pt x="42083" y="326067"/>
                  <a:pt x="96221" y="302970"/>
                  <a:pt x="139700" y="292100"/>
                </a:cubicBezTo>
                <a:cubicBezTo>
                  <a:pt x="156633" y="287867"/>
                  <a:pt x="173782" y="284416"/>
                  <a:pt x="190500" y="279400"/>
                </a:cubicBezTo>
                <a:cubicBezTo>
                  <a:pt x="216145" y="271707"/>
                  <a:pt x="239985" y="255781"/>
                  <a:pt x="266700" y="254000"/>
                </a:cubicBezTo>
                <a:cubicBezTo>
                  <a:pt x="508063" y="237909"/>
                  <a:pt x="393779" y="246585"/>
                  <a:pt x="609600" y="228600"/>
                </a:cubicBezTo>
                <a:cubicBezTo>
                  <a:pt x="751997" y="181134"/>
                  <a:pt x="604148" y="226494"/>
                  <a:pt x="965200" y="203200"/>
                </a:cubicBezTo>
                <a:cubicBezTo>
                  <a:pt x="990897" y="201542"/>
                  <a:pt x="1015848" y="193694"/>
                  <a:pt x="1041400" y="190500"/>
                </a:cubicBezTo>
                <a:cubicBezTo>
                  <a:pt x="1083616" y="185223"/>
                  <a:pt x="1126229" y="183423"/>
                  <a:pt x="1168400" y="177800"/>
                </a:cubicBezTo>
                <a:cubicBezTo>
                  <a:pt x="1189796" y="174947"/>
                  <a:pt x="1210959" y="170335"/>
                  <a:pt x="1231900" y="165100"/>
                </a:cubicBezTo>
                <a:cubicBezTo>
                  <a:pt x="1244887" y="161853"/>
                  <a:pt x="1256647" y="153354"/>
                  <a:pt x="1270000" y="152400"/>
                </a:cubicBezTo>
                <a:cubicBezTo>
                  <a:pt x="1375649" y="144854"/>
                  <a:pt x="1481667" y="143933"/>
                  <a:pt x="1587500" y="139700"/>
                </a:cubicBezTo>
                <a:cubicBezTo>
                  <a:pt x="1706443" y="100052"/>
                  <a:pt x="1619495" y="125534"/>
                  <a:pt x="1727200" y="101600"/>
                </a:cubicBezTo>
                <a:cubicBezTo>
                  <a:pt x="1744239" y="97814"/>
                  <a:pt x="1760652" y="90828"/>
                  <a:pt x="1778000" y="88900"/>
                </a:cubicBezTo>
                <a:cubicBezTo>
                  <a:pt x="1837054" y="82338"/>
                  <a:pt x="1896533" y="80433"/>
                  <a:pt x="1955800" y="76200"/>
                </a:cubicBezTo>
                <a:cubicBezTo>
                  <a:pt x="2099067" y="40383"/>
                  <a:pt x="1978369" y="66991"/>
                  <a:pt x="2286000" y="50800"/>
                </a:cubicBezTo>
                <a:lnTo>
                  <a:pt x="2489200" y="38100"/>
                </a:lnTo>
                <a:cubicBezTo>
                  <a:pt x="2571080" y="10807"/>
                  <a:pt x="2546468" y="31632"/>
                  <a:pt x="257810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1493520" y="4160459"/>
            <a:ext cx="2468880" cy="289621"/>
          </a:xfrm>
          <a:custGeom>
            <a:avLst/>
            <a:gdLst>
              <a:gd name="connsiteX0" fmla="*/ 0 w 2468880"/>
              <a:gd name="connsiteY0" fmla="*/ 289621 h 289621"/>
              <a:gd name="connsiteX1" fmla="*/ 45720 w 2468880"/>
              <a:gd name="connsiteY1" fmla="*/ 282001 h 289621"/>
              <a:gd name="connsiteX2" fmla="*/ 76200 w 2468880"/>
              <a:gd name="connsiteY2" fmla="*/ 266761 h 289621"/>
              <a:gd name="connsiteX3" fmla="*/ 152400 w 2468880"/>
              <a:gd name="connsiteY3" fmla="*/ 259141 h 289621"/>
              <a:gd name="connsiteX4" fmla="*/ 205740 w 2468880"/>
              <a:gd name="connsiteY4" fmla="*/ 251521 h 289621"/>
              <a:gd name="connsiteX5" fmla="*/ 289560 w 2468880"/>
              <a:gd name="connsiteY5" fmla="*/ 236281 h 289621"/>
              <a:gd name="connsiteX6" fmla="*/ 510540 w 2468880"/>
              <a:gd name="connsiteY6" fmla="*/ 221041 h 289621"/>
              <a:gd name="connsiteX7" fmla="*/ 533400 w 2468880"/>
              <a:gd name="connsiteY7" fmla="*/ 213421 h 289621"/>
              <a:gd name="connsiteX8" fmla="*/ 594360 w 2468880"/>
              <a:gd name="connsiteY8" fmla="*/ 198181 h 289621"/>
              <a:gd name="connsiteX9" fmla="*/ 655320 w 2468880"/>
              <a:gd name="connsiteY9" fmla="*/ 182941 h 289621"/>
              <a:gd name="connsiteX10" fmla="*/ 815340 w 2468880"/>
              <a:gd name="connsiteY10" fmla="*/ 175321 h 289621"/>
              <a:gd name="connsiteX11" fmla="*/ 883920 w 2468880"/>
              <a:gd name="connsiteY11" fmla="*/ 167701 h 289621"/>
              <a:gd name="connsiteX12" fmla="*/ 906780 w 2468880"/>
              <a:gd name="connsiteY12" fmla="*/ 160081 h 289621"/>
              <a:gd name="connsiteX13" fmla="*/ 990600 w 2468880"/>
              <a:gd name="connsiteY13" fmla="*/ 152461 h 289621"/>
              <a:gd name="connsiteX14" fmla="*/ 1524000 w 2468880"/>
              <a:gd name="connsiteY14" fmla="*/ 137221 h 289621"/>
              <a:gd name="connsiteX15" fmla="*/ 1592580 w 2468880"/>
              <a:gd name="connsiteY15" fmla="*/ 121981 h 289621"/>
              <a:gd name="connsiteX16" fmla="*/ 1699260 w 2468880"/>
              <a:gd name="connsiteY16" fmla="*/ 106741 h 289621"/>
              <a:gd name="connsiteX17" fmla="*/ 1744980 w 2468880"/>
              <a:gd name="connsiteY17" fmla="*/ 99121 h 289621"/>
              <a:gd name="connsiteX18" fmla="*/ 1767840 w 2468880"/>
              <a:gd name="connsiteY18" fmla="*/ 91501 h 289621"/>
              <a:gd name="connsiteX19" fmla="*/ 1912620 w 2468880"/>
              <a:gd name="connsiteY19" fmla="*/ 83881 h 289621"/>
              <a:gd name="connsiteX20" fmla="*/ 2034540 w 2468880"/>
              <a:gd name="connsiteY20" fmla="*/ 76261 h 289621"/>
              <a:gd name="connsiteX21" fmla="*/ 2072640 w 2468880"/>
              <a:gd name="connsiteY21" fmla="*/ 68641 h 289621"/>
              <a:gd name="connsiteX22" fmla="*/ 2095500 w 2468880"/>
              <a:gd name="connsiteY22" fmla="*/ 61021 h 289621"/>
              <a:gd name="connsiteX23" fmla="*/ 2164080 w 2468880"/>
              <a:gd name="connsiteY23" fmla="*/ 45781 h 289621"/>
              <a:gd name="connsiteX24" fmla="*/ 2209800 w 2468880"/>
              <a:gd name="connsiteY24" fmla="*/ 30541 h 289621"/>
              <a:gd name="connsiteX25" fmla="*/ 2247900 w 2468880"/>
              <a:gd name="connsiteY25" fmla="*/ 22921 h 289621"/>
              <a:gd name="connsiteX26" fmla="*/ 2270760 w 2468880"/>
              <a:gd name="connsiteY26" fmla="*/ 15301 h 289621"/>
              <a:gd name="connsiteX27" fmla="*/ 2377440 w 2468880"/>
              <a:gd name="connsiteY27" fmla="*/ 7681 h 289621"/>
              <a:gd name="connsiteX28" fmla="*/ 2468880 w 2468880"/>
              <a:gd name="connsiteY28" fmla="*/ 61 h 28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68880" h="289621">
                <a:moveTo>
                  <a:pt x="0" y="289621"/>
                </a:moveTo>
                <a:cubicBezTo>
                  <a:pt x="15240" y="287081"/>
                  <a:pt x="30921" y="286441"/>
                  <a:pt x="45720" y="282001"/>
                </a:cubicBezTo>
                <a:cubicBezTo>
                  <a:pt x="56600" y="278737"/>
                  <a:pt x="65093" y="269141"/>
                  <a:pt x="76200" y="266761"/>
                </a:cubicBezTo>
                <a:cubicBezTo>
                  <a:pt x="101160" y="261412"/>
                  <a:pt x="127048" y="262124"/>
                  <a:pt x="152400" y="259141"/>
                </a:cubicBezTo>
                <a:cubicBezTo>
                  <a:pt x="170237" y="257042"/>
                  <a:pt x="187960" y="254061"/>
                  <a:pt x="205740" y="251521"/>
                </a:cubicBezTo>
                <a:cubicBezTo>
                  <a:pt x="245688" y="238205"/>
                  <a:pt x="226595" y="242909"/>
                  <a:pt x="289560" y="236281"/>
                </a:cubicBezTo>
                <a:cubicBezTo>
                  <a:pt x="381609" y="226592"/>
                  <a:pt x="406367" y="226828"/>
                  <a:pt x="510540" y="221041"/>
                </a:cubicBezTo>
                <a:cubicBezTo>
                  <a:pt x="518160" y="218501"/>
                  <a:pt x="525651" y="215534"/>
                  <a:pt x="533400" y="213421"/>
                </a:cubicBezTo>
                <a:cubicBezTo>
                  <a:pt x="553607" y="207910"/>
                  <a:pt x="574489" y="204805"/>
                  <a:pt x="594360" y="198181"/>
                </a:cubicBezTo>
                <a:cubicBezTo>
                  <a:pt x="615821" y="191027"/>
                  <a:pt x="631412" y="184780"/>
                  <a:pt x="655320" y="182941"/>
                </a:cubicBezTo>
                <a:cubicBezTo>
                  <a:pt x="708563" y="178845"/>
                  <a:pt x="762000" y="177861"/>
                  <a:pt x="815340" y="175321"/>
                </a:cubicBezTo>
                <a:cubicBezTo>
                  <a:pt x="838200" y="172781"/>
                  <a:pt x="861232" y="171482"/>
                  <a:pt x="883920" y="167701"/>
                </a:cubicBezTo>
                <a:cubicBezTo>
                  <a:pt x="891843" y="166381"/>
                  <a:pt x="898829" y="161217"/>
                  <a:pt x="906780" y="160081"/>
                </a:cubicBezTo>
                <a:cubicBezTo>
                  <a:pt x="934553" y="156113"/>
                  <a:pt x="962599" y="154211"/>
                  <a:pt x="990600" y="152461"/>
                </a:cubicBezTo>
                <a:cubicBezTo>
                  <a:pt x="1174432" y="140972"/>
                  <a:pt x="1331591" y="141148"/>
                  <a:pt x="1524000" y="137221"/>
                </a:cubicBezTo>
                <a:cubicBezTo>
                  <a:pt x="1564306" y="123786"/>
                  <a:pt x="1533573" y="132710"/>
                  <a:pt x="1592580" y="121981"/>
                </a:cubicBezTo>
                <a:cubicBezTo>
                  <a:pt x="1697001" y="102995"/>
                  <a:pt x="1540082" y="127965"/>
                  <a:pt x="1699260" y="106741"/>
                </a:cubicBezTo>
                <a:cubicBezTo>
                  <a:pt x="1714575" y="104699"/>
                  <a:pt x="1729898" y="102473"/>
                  <a:pt x="1744980" y="99121"/>
                </a:cubicBezTo>
                <a:cubicBezTo>
                  <a:pt x="1752821" y="97379"/>
                  <a:pt x="1759841" y="92228"/>
                  <a:pt x="1767840" y="91501"/>
                </a:cubicBezTo>
                <a:cubicBezTo>
                  <a:pt x="1815968" y="87126"/>
                  <a:pt x="1864372" y="86638"/>
                  <a:pt x="1912620" y="83881"/>
                </a:cubicBezTo>
                <a:lnTo>
                  <a:pt x="2034540" y="76261"/>
                </a:lnTo>
                <a:cubicBezTo>
                  <a:pt x="2047240" y="73721"/>
                  <a:pt x="2060075" y="71782"/>
                  <a:pt x="2072640" y="68641"/>
                </a:cubicBezTo>
                <a:cubicBezTo>
                  <a:pt x="2080432" y="66693"/>
                  <a:pt x="2087708" y="62969"/>
                  <a:pt x="2095500" y="61021"/>
                </a:cubicBezTo>
                <a:cubicBezTo>
                  <a:pt x="2139005" y="50145"/>
                  <a:pt x="2124968" y="57515"/>
                  <a:pt x="2164080" y="45781"/>
                </a:cubicBezTo>
                <a:cubicBezTo>
                  <a:pt x="2179467" y="41165"/>
                  <a:pt x="2194048" y="33691"/>
                  <a:pt x="2209800" y="30541"/>
                </a:cubicBezTo>
                <a:cubicBezTo>
                  <a:pt x="2222500" y="28001"/>
                  <a:pt x="2235335" y="26062"/>
                  <a:pt x="2247900" y="22921"/>
                </a:cubicBezTo>
                <a:cubicBezTo>
                  <a:pt x="2255692" y="20973"/>
                  <a:pt x="2262783" y="16239"/>
                  <a:pt x="2270760" y="15301"/>
                </a:cubicBezTo>
                <a:cubicBezTo>
                  <a:pt x="2306166" y="11136"/>
                  <a:pt x="2341936" y="10909"/>
                  <a:pt x="2377440" y="7681"/>
                </a:cubicBezTo>
                <a:cubicBezTo>
                  <a:pt x="2475122" y="-1199"/>
                  <a:pt x="2404704" y="61"/>
                  <a:pt x="2468880" y="61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34" y="1352595"/>
            <a:ext cx="6001551" cy="4598171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1805940" y="2697480"/>
            <a:ext cx="4130040" cy="1319209"/>
          </a:xfrm>
          <a:custGeom>
            <a:avLst/>
            <a:gdLst>
              <a:gd name="connsiteX0" fmla="*/ 0 w 4130040"/>
              <a:gd name="connsiteY0" fmla="*/ 777240 h 1319209"/>
              <a:gd name="connsiteX1" fmla="*/ 53340 w 4130040"/>
              <a:gd name="connsiteY1" fmla="*/ 769620 h 1319209"/>
              <a:gd name="connsiteX2" fmla="*/ 83820 w 4130040"/>
              <a:gd name="connsiteY2" fmla="*/ 762000 h 1319209"/>
              <a:gd name="connsiteX3" fmla="*/ 281940 w 4130040"/>
              <a:gd name="connsiteY3" fmla="*/ 746760 h 1319209"/>
              <a:gd name="connsiteX4" fmla="*/ 381000 w 4130040"/>
              <a:gd name="connsiteY4" fmla="*/ 739140 h 1319209"/>
              <a:gd name="connsiteX5" fmla="*/ 434340 w 4130040"/>
              <a:gd name="connsiteY5" fmla="*/ 731520 h 1319209"/>
              <a:gd name="connsiteX6" fmla="*/ 495300 w 4130040"/>
              <a:gd name="connsiteY6" fmla="*/ 723900 h 1319209"/>
              <a:gd name="connsiteX7" fmla="*/ 525780 w 4130040"/>
              <a:gd name="connsiteY7" fmla="*/ 716280 h 1319209"/>
              <a:gd name="connsiteX8" fmla="*/ 632460 w 4130040"/>
              <a:gd name="connsiteY8" fmla="*/ 708660 h 1319209"/>
              <a:gd name="connsiteX9" fmla="*/ 678180 w 4130040"/>
              <a:gd name="connsiteY9" fmla="*/ 701040 h 1319209"/>
              <a:gd name="connsiteX10" fmla="*/ 731520 w 4130040"/>
              <a:gd name="connsiteY10" fmla="*/ 685800 h 1319209"/>
              <a:gd name="connsiteX11" fmla="*/ 990600 w 4130040"/>
              <a:gd name="connsiteY11" fmla="*/ 670560 h 1319209"/>
              <a:gd name="connsiteX12" fmla="*/ 1059180 w 4130040"/>
              <a:gd name="connsiteY12" fmla="*/ 640080 h 1319209"/>
              <a:gd name="connsiteX13" fmla="*/ 1074420 w 4130040"/>
              <a:gd name="connsiteY13" fmla="*/ 617220 h 1319209"/>
              <a:gd name="connsiteX14" fmla="*/ 1097280 w 4130040"/>
              <a:gd name="connsiteY14" fmla="*/ 594360 h 1319209"/>
              <a:gd name="connsiteX15" fmla="*/ 1135380 w 4130040"/>
              <a:gd name="connsiteY15" fmla="*/ 541020 h 1319209"/>
              <a:gd name="connsiteX16" fmla="*/ 1143000 w 4130040"/>
              <a:gd name="connsiteY16" fmla="*/ 518160 h 1319209"/>
              <a:gd name="connsiteX17" fmla="*/ 1196340 w 4130040"/>
              <a:gd name="connsiteY17" fmla="*/ 449580 h 1319209"/>
              <a:gd name="connsiteX18" fmla="*/ 1219200 w 4130040"/>
              <a:gd name="connsiteY18" fmla="*/ 434340 h 1319209"/>
              <a:gd name="connsiteX19" fmla="*/ 1249680 w 4130040"/>
              <a:gd name="connsiteY19" fmla="*/ 411480 h 1319209"/>
              <a:gd name="connsiteX20" fmla="*/ 1295400 w 4130040"/>
              <a:gd name="connsiteY20" fmla="*/ 381000 h 1319209"/>
              <a:gd name="connsiteX21" fmla="*/ 1310640 w 4130040"/>
              <a:gd name="connsiteY21" fmla="*/ 358140 h 1319209"/>
              <a:gd name="connsiteX22" fmla="*/ 1333500 w 4130040"/>
              <a:gd name="connsiteY22" fmla="*/ 342900 h 1319209"/>
              <a:gd name="connsiteX23" fmla="*/ 1386840 w 4130040"/>
              <a:gd name="connsiteY23" fmla="*/ 281940 h 1319209"/>
              <a:gd name="connsiteX24" fmla="*/ 1424940 w 4130040"/>
              <a:gd name="connsiteY24" fmla="*/ 213360 h 1319209"/>
              <a:gd name="connsiteX25" fmla="*/ 1440180 w 4130040"/>
              <a:gd name="connsiteY25" fmla="*/ 190500 h 1319209"/>
              <a:gd name="connsiteX26" fmla="*/ 1463040 w 4130040"/>
              <a:gd name="connsiteY26" fmla="*/ 182880 h 1319209"/>
              <a:gd name="connsiteX27" fmla="*/ 1485900 w 4130040"/>
              <a:gd name="connsiteY27" fmla="*/ 167640 h 1319209"/>
              <a:gd name="connsiteX28" fmla="*/ 1516380 w 4130040"/>
              <a:gd name="connsiteY28" fmla="*/ 160020 h 1319209"/>
              <a:gd name="connsiteX29" fmla="*/ 1539240 w 4130040"/>
              <a:gd name="connsiteY29" fmla="*/ 152400 h 1319209"/>
              <a:gd name="connsiteX30" fmla="*/ 1562100 w 4130040"/>
              <a:gd name="connsiteY30" fmla="*/ 129540 h 1319209"/>
              <a:gd name="connsiteX31" fmla="*/ 1615440 w 4130040"/>
              <a:gd name="connsiteY31" fmla="*/ 114300 h 1319209"/>
              <a:gd name="connsiteX32" fmla="*/ 1638300 w 4130040"/>
              <a:gd name="connsiteY32" fmla="*/ 99060 h 1319209"/>
              <a:gd name="connsiteX33" fmla="*/ 1676400 w 4130040"/>
              <a:gd name="connsiteY33" fmla="*/ 91440 h 1319209"/>
              <a:gd name="connsiteX34" fmla="*/ 1722120 w 4130040"/>
              <a:gd name="connsiteY34" fmla="*/ 76200 h 1319209"/>
              <a:gd name="connsiteX35" fmla="*/ 1775460 w 4130040"/>
              <a:gd name="connsiteY35" fmla="*/ 60960 h 1319209"/>
              <a:gd name="connsiteX36" fmla="*/ 1798320 w 4130040"/>
              <a:gd name="connsiteY36" fmla="*/ 53340 h 1319209"/>
              <a:gd name="connsiteX37" fmla="*/ 1859280 w 4130040"/>
              <a:gd name="connsiteY37" fmla="*/ 38100 h 1319209"/>
              <a:gd name="connsiteX38" fmla="*/ 2087880 w 4130040"/>
              <a:gd name="connsiteY38" fmla="*/ 30480 h 1319209"/>
              <a:gd name="connsiteX39" fmla="*/ 2232660 w 4130040"/>
              <a:gd name="connsiteY39" fmla="*/ 15240 h 1319209"/>
              <a:gd name="connsiteX40" fmla="*/ 2255520 w 4130040"/>
              <a:gd name="connsiteY40" fmla="*/ 7620 h 1319209"/>
              <a:gd name="connsiteX41" fmla="*/ 2392680 w 4130040"/>
              <a:gd name="connsiteY41" fmla="*/ 0 h 1319209"/>
              <a:gd name="connsiteX42" fmla="*/ 2750820 w 4130040"/>
              <a:gd name="connsiteY42" fmla="*/ 7620 h 1319209"/>
              <a:gd name="connsiteX43" fmla="*/ 2796540 w 4130040"/>
              <a:gd name="connsiteY43" fmla="*/ 22860 h 1319209"/>
              <a:gd name="connsiteX44" fmla="*/ 2819400 w 4130040"/>
              <a:gd name="connsiteY44" fmla="*/ 30480 h 1319209"/>
              <a:gd name="connsiteX45" fmla="*/ 2842260 w 4130040"/>
              <a:gd name="connsiteY45" fmla="*/ 38100 h 1319209"/>
              <a:gd name="connsiteX46" fmla="*/ 2865120 w 4130040"/>
              <a:gd name="connsiteY46" fmla="*/ 53340 h 1319209"/>
              <a:gd name="connsiteX47" fmla="*/ 2887980 w 4130040"/>
              <a:gd name="connsiteY47" fmla="*/ 60960 h 1319209"/>
              <a:gd name="connsiteX48" fmla="*/ 2933700 w 4130040"/>
              <a:gd name="connsiteY48" fmla="*/ 91440 h 1319209"/>
              <a:gd name="connsiteX49" fmla="*/ 2956560 w 4130040"/>
              <a:gd name="connsiteY49" fmla="*/ 106680 h 1319209"/>
              <a:gd name="connsiteX50" fmla="*/ 3002280 w 4130040"/>
              <a:gd name="connsiteY50" fmla="*/ 121920 h 1319209"/>
              <a:gd name="connsiteX51" fmla="*/ 3025140 w 4130040"/>
              <a:gd name="connsiteY51" fmla="*/ 129540 h 1319209"/>
              <a:gd name="connsiteX52" fmla="*/ 3070860 w 4130040"/>
              <a:gd name="connsiteY52" fmla="*/ 152400 h 1319209"/>
              <a:gd name="connsiteX53" fmla="*/ 3093720 w 4130040"/>
              <a:gd name="connsiteY53" fmla="*/ 167640 h 1319209"/>
              <a:gd name="connsiteX54" fmla="*/ 3169920 w 4130040"/>
              <a:gd name="connsiteY54" fmla="*/ 198120 h 1319209"/>
              <a:gd name="connsiteX55" fmla="*/ 3192780 w 4130040"/>
              <a:gd name="connsiteY55" fmla="*/ 205740 h 1319209"/>
              <a:gd name="connsiteX56" fmla="*/ 3215640 w 4130040"/>
              <a:gd name="connsiteY56" fmla="*/ 220980 h 1319209"/>
              <a:gd name="connsiteX57" fmla="*/ 3291840 w 4130040"/>
              <a:gd name="connsiteY57" fmla="*/ 266700 h 1319209"/>
              <a:gd name="connsiteX58" fmla="*/ 3314700 w 4130040"/>
              <a:gd name="connsiteY58" fmla="*/ 281940 h 1319209"/>
              <a:gd name="connsiteX59" fmla="*/ 3337560 w 4130040"/>
              <a:gd name="connsiteY59" fmla="*/ 304800 h 1319209"/>
              <a:gd name="connsiteX60" fmla="*/ 3352800 w 4130040"/>
              <a:gd name="connsiteY60" fmla="*/ 327660 h 1319209"/>
              <a:gd name="connsiteX61" fmla="*/ 3375660 w 4130040"/>
              <a:gd name="connsiteY61" fmla="*/ 342900 h 1319209"/>
              <a:gd name="connsiteX62" fmla="*/ 3390900 w 4130040"/>
              <a:gd name="connsiteY62" fmla="*/ 365760 h 1319209"/>
              <a:gd name="connsiteX63" fmla="*/ 3413760 w 4130040"/>
              <a:gd name="connsiteY63" fmla="*/ 381000 h 1319209"/>
              <a:gd name="connsiteX64" fmla="*/ 3444240 w 4130040"/>
              <a:gd name="connsiteY64" fmla="*/ 419100 h 1319209"/>
              <a:gd name="connsiteX65" fmla="*/ 3467100 w 4130040"/>
              <a:gd name="connsiteY65" fmla="*/ 472440 h 1319209"/>
              <a:gd name="connsiteX66" fmla="*/ 3489960 w 4130040"/>
              <a:gd name="connsiteY66" fmla="*/ 495300 h 1319209"/>
              <a:gd name="connsiteX67" fmla="*/ 3528060 w 4130040"/>
              <a:gd name="connsiteY67" fmla="*/ 541020 h 1319209"/>
              <a:gd name="connsiteX68" fmla="*/ 3558540 w 4130040"/>
              <a:gd name="connsiteY68" fmla="*/ 579120 h 1319209"/>
              <a:gd name="connsiteX69" fmla="*/ 3589020 w 4130040"/>
              <a:gd name="connsiteY69" fmla="*/ 624840 h 1319209"/>
              <a:gd name="connsiteX70" fmla="*/ 3604260 w 4130040"/>
              <a:gd name="connsiteY70" fmla="*/ 647700 h 1319209"/>
              <a:gd name="connsiteX71" fmla="*/ 3627120 w 4130040"/>
              <a:gd name="connsiteY71" fmla="*/ 662940 h 1319209"/>
              <a:gd name="connsiteX72" fmla="*/ 3657600 w 4130040"/>
              <a:gd name="connsiteY72" fmla="*/ 701040 h 1319209"/>
              <a:gd name="connsiteX73" fmla="*/ 3688080 w 4130040"/>
              <a:gd name="connsiteY73" fmla="*/ 739140 h 1319209"/>
              <a:gd name="connsiteX74" fmla="*/ 3703320 w 4130040"/>
              <a:gd name="connsiteY74" fmla="*/ 762000 h 1319209"/>
              <a:gd name="connsiteX75" fmla="*/ 3710940 w 4130040"/>
              <a:gd name="connsiteY75" fmla="*/ 784860 h 1319209"/>
              <a:gd name="connsiteX76" fmla="*/ 3733800 w 4130040"/>
              <a:gd name="connsiteY76" fmla="*/ 807720 h 1319209"/>
              <a:gd name="connsiteX77" fmla="*/ 3756660 w 4130040"/>
              <a:gd name="connsiteY77" fmla="*/ 853440 h 1319209"/>
              <a:gd name="connsiteX78" fmla="*/ 3764280 w 4130040"/>
              <a:gd name="connsiteY78" fmla="*/ 876300 h 1319209"/>
              <a:gd name="connsiteX79" fmla="*/ 3802380 w 4130040"/>
              <a:gd name="connsiteY79" fmla="*/ 922020 h 1319209"/>
              <a:gd name="connsiteX80" fmla="*/ 3817620 w 4130040"/>
              <a:gd name="connsiteY80" fmla="*/ 967740 h 1319209"/>
              <a:gd name="connsiteX81" fmla="*/ 3840480 w 4130040"/>
              <a:gd name="connsiteY81" fmla="*/ 1021080 h 1319209"/>
              <a:gd name="connsiteX82" fmla="*/ 3848100 w 4130040"/>
              <a:gd name="connsiteY82" fmla="*/ 1051560 h 1319209"/>
              <a:gd name="connsiteX83" fmla="*/ 3855720 w 4130040"/>
              <a:gd name="connsiteY83" fmla="*/ 1089660 h 1319209"/>
              <a:gd name="connsiteX84" fmla="*/ 3870960 w 4130040"/>
              <a:gd name="connsiteY84" fmla="*/ 1112520 h 1319209"/>
              <a:gd name="connsiteX85" fmla="*/ 3878580 w 4130040"/>
              <a:gd name="connsiteY85" fmla="*/ 1143000 h 1319209"/>
              <a:gd name="connsiteX86" fmla="*/ 3886200 w 4130040"/>
              <a:gd name="connsiteY86" fmla="*/ 1181100 h 1319209"/>
              <a:gd name="connsiteX87" fmla="*/ 3901440 w 4130040"/>
              <a:gd name="connsiteY87" fmla="*/ 1226820 h 1319209"/>
              <a:gd name="connsiteX88" fmla="*/ 3909060 w 4130040"/>
              <a:gd name="connsiteY88" fmla="*/ 1249680 h 1319209"/>
              <a:gd name="connsiteX89" fmla="*/ 3924300 w 4130040"/>
              <a:gd name="connsiteY89" fmla="*/ 1272540 h 1319209"/>
              <a:gd name="connsiteX90" fmla="*/ 3931920 w 4130040"/>
              <a:gd name="connsiteY90" fmla="*/ 1295400 h 1319209"/>
              <a:gd name="connsiteX91" fmla="*/ 3954780 w 4130040"/>
              <a:gd name="connsiteY91" fmla="*/ 1303020 h 1319209"/>
              <a:gd name="connsiteX92" fmla="*/ 3985260 w 4130040"/>
              <a:gd name="connsiteY92" fmla="*/ 1310640 h 1319209"/>
              <a:gd name="connsiteX93" fmla="*/ 4008120 w 4130040"/>
              <a:gd name="connsiteY93" fmla="*/ 1318260 h 1319209"/>
              <a:gd name="connsiteX94" fmla="*/ 4130040 w 4130040"/>
              <a:gd name="connsiteY94" fmla="*/ 1318260 h 131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4130040" h="1319209">
                <a:moveTo>
                  <a:pt x="0" y="777240"/>
                </a:moveTo>
                <a:cubicBezTo>
                  <a:pt x="17780" y="774700"/>
                  <a:pt x="35669" y="772833"/>
                  <a:pt x="53340" y="769620"/>
                </a:cubicBezTo>
                <a:cubicBezTo>
                  <a:pt x="63644" y="767747"/>
                  <a:pt x="73399" y="763042"/>
                  <a:pt x="83820" y="762000"/>
                </a:cubicBezTo>
                <a:cubicBezTo>
                  <a:pt x="149726" y="755409"/>
                  <a:pt x="215900" y="751840"/>
                  <a:pt x="281940" y="746760"/>
                </a:cubicBezTo>
                <a:cubicBezTo>
                  <a:pt x="314960" y="744220"/>
                  <a:pt x="348215" y="743824"/>
                  <a:pt x="381000" y="739140"/>
                </a:cubicBezTo>
                <a:lnTo>
                  <a:pt x="434340" y="731520"/>
                </a:lnTo>
                <a:cubicBezTo>
                  <a:pt x="454638" y="728814"/>
                  <a:pt x="475100" y="727267"/>
                  <a:pt x="495300" y="723900"/>
                </a:cubicBezTo>
                <a:cubicBezTo>
                  <a:pt x="505630" y="722178"/>
                  <a:pt x="515371" y="717437"/>
                  <a:pt x="525780" y="716280"/>
                </a:cubicBezTo>
                <a:cubicBezTo>
                  <a:pt x="561213" y="712343"/>
                  <a:pt x="596900" y="711200"/>
                  <a:pt x="632460" y="708660"/>
                </a:cubicBezTo>
                <a:cubicBezTo>
                  <a:pt x="647700" y="706120"/>
                  <a:pt x="663098" y="704392"/>
                  <a:pt x="678180" y="701040"/>
                </a:cubicBezTo>
                <a:cubicBezTo>
                  <a:pt x="708670" y="694265"/>
                  <a:pt x="696254" y="689949"/>
                  <a:pt x="731520" y="685800"/>
                </a:cubicBezTo>
                <a:cubicBezTo>
                  <a:pt x="795253" y="678302"/>
                  <a:pt x="940315" y="672955"/>
                  <a:pt x="990600" y="670560"/>
                </a:cubicBezTo>
                <a:cubicBezTo>
                  <a:pt x="1045008" y="652424"/>
                  <a:pt x="1022954" y="664231"/>
                  <a:pt x="1059180" y="640080"/>
                </a:cubicBezTo>
                <a:cubicBezTo>
                  <a:pt x="1064260" y="632460"/>
                  <a:pt x="1068557" y="624255"/>
                  <a:pt x="1074420" y="617220"/>
                </a:cubicBezTo>
                <a:cubicBezTo>
                  <a:pt x="1081319" y="608941"/>
                  <a:pt x="1091016" y="603129"/>
                  <a:pt x="1097280" y="594360"/>
                </a:cubicBezTo>
                <a:cubicBezTo>
                  <a:pt x="1147428" y="524152"/>
                  <a:pt x="1075943" y="600457"/>
                  <a:pt x="1135380" y="541020"/>
                </a:cubicBezTo>
                <a:cubicBezTo>
                  <a:pt x="1137920" y="533400"/>
                  <a:pt x="1139099" y="525181"/>
                  <a:pt x="1143000" y="518160"/>
                </a:cubicBezTo>
                <a:cubicBezTo>
                  <a:pt x="1157649" y="491792"/>
                  <a:pt x="1173360" y="468730"/>
                  <a:pt x="1196340" y="449580"/>
                </a:cubicBezTo>
                <a:cubicBezTo>
                  <a:pt x="1203375" y="443717"/>
                  <a:pt x="1211748" y="439663"/>
                  <a:pt x="1219200" y="434340"/>
                </a:cubicBezTo>
                <a:cubicBezTo>
                  <a:pt x="1229534" y="426958"/>
                  <a:pt x="1240037" y="419745"/>
                  <a:pt x="1249680" y="411480"/>
                </a:cubicBezTo>
                <a:cubicBezTo>
                  <a:pt x="1286003" y="380346"/>
                  <a:pt x="1256515" y="393962"/>
                  <a:pt x="1295400" y="381000"/>
                </a:cubicBezTo>
                <a:cubicBezTo>
                  <a:pt x="1300480" y="373380"/>
                  <a:pt x="1304164" y="364616"/>
                  <a:pt x="1310640" y="358140"/>
                </a:cubicBezTo>
                <a:cubicBezTo>
                  <a:pt x="1317116" y="351664"/>
                  <a:pt x="1327469" y="349792"/>
                  <a:pt x="1333500" y="342900"/>
                </a:cubicBezTo>
                <a:cubicBezTo>
                  <a:pt x="1395730" y="271780"/>
                  <a:pt x="1335405" y="316230"/>
                  <a:pt x="1386840" y="281940"/>
                </a:cubicBezTo>
                <a:cubicBezTo>
                  <a:pt x="1400252" y="241704"/>
                  <a:pt x="1390005" y="265763"/>
                  <a:pt x="1424940" y="213360"/>
                </a:cubicBezTo>
                <a:cubicBezTo>
                  <a:pt x="1430020" y="205740"/>
                  <a:pt x="1431492" y="193396"/>
                  <a:pt x="1440180" y="190500"/>
                </a:cubicBezTo>
                <a:cubicBezTo>
                  <a:pt x="1447800" y="187960"/>
                  <a:pt x="1455856" y="186472"/>
                  <a:pt x="1463040" y="182880"/>
                </a:cubicBezTo>
                <a:cubicBezTo>
                  <a:pt x="1471231" y="178784"/>
                  <a:pt x="1477482" y="171248"/>
                  <a:pt x="1485900" y="167640"/>
                </a:cubicBezTo>
                <a:cubicBezTo>
                  <a:pt x="1495526" y="163515"/>
                  <a:pt x="1506310" y="162897"/>
                  <a:pt x="1516380" y="160020"/>
                </a:cubicBezTo>
                <a:cubicBezTo>
                  <a:pt x="1524103" y="157813"/>
                  <a:pt x="1531620" y="154940"/>
                  <a:pt x="1539240" y="152400"/>
                </a:cubicBezTo>
                <a:cubicBezTo>
                  <a:pt x="1546860" y="144780"/>
                  <a:pt x="1553134" y="135518"/>
                  <a:pt x="1562100" y="129540"/>
                </a:cubicBezTo>
                <a:cubicBezTo>
                  <a:pt x="1568659" y="125167"/>
                  <a:pt x="1611375" y="115316"/>
                  <a:pt x="1615440" y="114300"/>
                </a:cubicBezTo>
                <a:cubicBezTo>
                  <a:pt x="1623060" y="109220"/>
                  <a:pt x="1629725" y="102276"/>
                  <a:pt x="1638300" y="99060"/>
                </a:cubicBezTo>
                <a:cubicBezTo>
                  <a:pt x="1650427" y="94512"/>
                  <a:pt x="1663905" y="94848"/>
                  <a:pt x="1676400" y="91440"/>
                </a:cubicBezTo>
                <a:cubicBezTo>
                  <a:pt x="1691898" y="87213"/>
                  <a:pt x="1706880" y="81280"/>
                  <a:pt x="1722120" y="76200"/>
                </a:cubicBezTo>
                <a:cubicBezTo>
                  <a:pt x="1776930" y="57930"/>
                  <a:pt x="1708483" y="80096"/>
                  <a:pt x="1775460" y="60960"/>
                </a:cubicBezTo>
                <a:cubicBezTo>
                  <a:pt x="1783183" y="58753"/>
                  <a:pt x="1790571" y="55453"/>
                  <a:pt x="1798320" y="53340"/>
                </a:cubicBezTo>
                <a:cubicBezTo>
                  <a:pt x="1818527" y="47829"/>
                  <a:pt x="1838346" y="38798"/>
                  <a:pt x="1859280" y="38100"/>
                </a:cubicBezTo>
                <a:lnTo>
                  <a:pt x="2087880" y="30480"/>
                </a:lnTo>
                <a:lnTo>
                  <a:pt x="2232660" y="15240"/>
                </a:lnTo>
                <a:cubicBezTo>
                  <a:pt x="2240583" y="13920"/>
                  <a:pt x="2247524" y="8382"/>
                  <a:pt x="2255520" y="7620"/>
                </a:cubicBezTo>
                <a:cubicBezTo>
                  <a:pt x="2301104" y="3279"/>
                  <a:pt x="2346960" y="2540"/>
                  <a:pt x="2392680" y="0"/>
                </a:cubicBezTo>
                <a:cubicBezTo>
                  <a:pt x="2512060" y="2540"/>
                  <a:pt x="2631604" y="872"/>
                  <a:pt x="2750820" y="7620"/>
                </a:cubicBezTo>
                <a:cubicBezTo>
                  <a:pt x="2766859" y="8528"/>
                  <a:pt x="2781300" y="17780"/>
                  <a:pt x="2796540" y="22860"/>
                </a:cubicBezTo>
                <a:lnTo>
                  <a:pt x="2819400" y="30480"/>
                </a:lnTo>
                <a:cubicBezTo>
                  <a:pt x="2827020" y="33020"/>
                  <a:pt x="2835577" y="33645"/>
                  <a:pt x="2842260" y="38100"/>
                </a:cubicBezTo>
                <a:cubicBezTo>
                  <a:pt x="2849880" y="43180"/>
                  <a:pt x="2856929" y="49244"/>
                  <a:pt x="2865120" y="53340"/>
                </a:cubicBezTo>
                <a:cubicBezTo>
                  <a:pt x="2872304" y="56932"/>
                  <a:pt x="2880959" y="57059"/>
                  <a:pt x="2887980" y="60960"/>
                </a:cubicBezTo>
                <a:cubicBezTo>
                  <a:pt x="2903991" y="69855"/>
                  <a:pt x="2918460" y="81280"/>
                  <a:pt x="2933700" y="91440"/>
                </a:cubicBezTo>
                <a:cubicBezTo>
                  <a:pt x="2941320" y="96520"/>
                  <a:pt x="2947872" y="103784"/>
                  <a:pt x="2956560" y="106680"/>
                </a:cubicBezTo>
                <a:lnTo>
                  <a:pt x="3002280" y="121920"/>
                </a:lnTo>
                <a:cubicBezTo>
                  <a:pt x="3009900" y="124460"/>
                  <a:pt x="3018457" y="125085"/>
                  <a:pt x="3025140" y="129540"/>
                </a:cubicBezTo>
                <a:cubicBezTo>
                  <a:pt x="3090654" y="173216"/>
                  <a:pt x="3007764" y="120852"/>
                  <a:pt x="3070860" y="152400"/>
                </a:cubicBezTo>
                <a:cubicBezTo>
                  <a:pt x="3079051" y="156496"/>
                  <a:pt x="3085405" y="163802"/>
                  <a:pt x="3093720" y="167640"/>
                </a:cubicBezTo>
                <a:cubicBezTo>
                  <a:pt x="3118559" y="179104"/>
                  <a:pt x="3143967" y="189469"/>
                  <a:pt x="3169920" y="198120"/>
                </a:cubicBezTo>
                <a:cubicBezTo>
                  <a:pt x="3177540" y="200660"/>
                  <a:pt x="3185596" y="202148"/>
                  <a:pt x="3192780" y="205740"/>
                </a:cubicBezTo>
                <a:cubicBezTo>
                  <a:pt x="3200971" y="209836"/>
                  <a:pt x="3207689" y="216436"/>
                  <a:pt x="3215640" y="220980"/>
                </a:cubicBezTo>
                <a:cubicBezTo>
                  <a:pt x="3297649" y="267843"/>
                  <a:pt x="3179996" y="192137"/>
                  <a:pt x="3291840" y="266700"/>
                </a:cubicBezTo>
                <a:cubicBezTo>
                  <a:pt x="3299460" y="271780"/>
                  <a:pt x="3308224" y="275464"/>
                  <a:pt x="3314700" y="281940"/>
                </a:cubicBezTo>
                <a:cubicBezTo>
                  <a:pt x="3322320" y="289560"/>
                  <a:pt x="3330661" y="296521"/>
                  <a:pt x="3337560" y="304800"/>
                </a:cubicBezTo>
                <a:cubicBezTo>
                  <a:pt x="3343423" y="311835"/>
                  <a:pt x="3346324" y="321184"/>
                  <a:pt x="3352800" y="327660"/>
                </a:cubicBezTo>
                <a:cubicBezTo>
                  <a:pt x="3359276" y="334136"/>
                  <a:pt x="3368040" y="337820"/>
                  <a:pt x="3375660" y="342900"/>
                </a:cubicBezTo>
                <a:cubicBezTo>
                  <a:pt x="3380740" y="350520"/>
                  <a:pt x="3384424" y="359284"/>
                  <a:pt x="3390900" y="365760"/>
                </a:cubicBezTo>
                <a:cubicBezTo>
                  <a:pt x="3397376" y="372236"/>
                  <a:pt x="3408039" y="373849"/>
                  <a:pt x="3413760" y="381000"/>
                </a:cubicBezTo>
                <a:cubicBezTo>
                  <a:pt x="3455824" y="433580"/>
                  <a:pt x="3378726" y="375424"/>
                  <a:pt x="3444240" y="419100"/>
                </a:cubicBezTo>
                <a:cubicBezTo>
                  <a:pt x="3450458" y="437755"/>
                  <a:pt x="3455330" y="455962"/>
                  <a:pt x="3467100" y="472440"/>
                </a:cubicBezTo>
                <a:cubicBezTo>
                  <a:pt x="3473364" y="481209"/>
                  <a:pt x="3483061" y="487021"/>
                  <a:pt x="3489960" y="495300"/>
                </a:cubicBezTo>
                <a:cubicBezTo>
                  <a:pt x="3543004" y="558953"/>
                  <a:pt x="3461274" y="474234"/>
                  <a:pt x="3528060" y="541020"/>
                </a:cubicBezTo>
                <a:cubicBezTo>
                  <a:pt x="3545220" y="592500"/>
                  <a:pt x="3521422" y="536699"/>
                  <a:pt x="3558540" y="579120"/>
                </a:cubicBezTo>
                <a:cubicBezTo>
                  <a:pt x="3570601" y="592904"/>
                  <a:pt x="3578860" y="609600"/>
                  <a:pt x="3589020" y="624840"/>
                </a:cubicBezTo>
                <a:cubicBezTo>
                  <a:pt x="3594100" y="632460"/>
                  <a:pt x="3596640" y="642620"/>
                  <a:pt x="3604260" y="647700"/>
                </a:cubicBezTo>
                <a:lnTo>
                  <a:pt x="3627120" y="662940"/>
                </a:lnTo>
                <a:cubicBezTo>
                  <a:pt x="3646273" y="720399"/>
                  <a:pt x="3618209" y="651801"/>
                  <a:pt x="3657600" y="701040"/>
                </a:cubicBezTo>
                <a:cubicBezTo>
                  <a:pt x="3699664" y="753620"/>
                  <a:pt x="3622566" y="695464"/>
                  <a:pt x="3688080" y="739140"/>
                </a:cubicBezTo>
                <a:cubicBezTo>
                  <a:pt x="3693160" y="746760"/>
                  <a:pt x="3699224" y="753809"/>
                  <a:pt x="3703320" y="762000"/>
                </a:cubicBezTo>
                <a:cubicBezTo>
                  <a:pt x="3706912" y="769184"/>
                  <a:pt x="3706485" y="778177"/>
                  <a:pt x="3710940" y="784860"/>
                </a:cubicBezTo>
                <a:cubicBezTo>
                  <a:pt x="3716918" y="793826"/>
                  <a:pt x="3726180" y="800100"/>
                  <a:pt x="3733800" y="807720"/>
                </a:cubicBezTo>
                <a:cubicBezTo>
                  <a:pt x="3752953" y="865179"/>
                  <a:pt x="3727117" y="794354"/>
                  <a:pt x="3756660" y="853440"/>
                </a:cubicBezTo>
                <a:cubicBezTo>
                  <a:pt x="3760252" y="860624"/>
                  <a:pt x="3759825" y="869617"/>
                  <a:pt x="3764280" y="876300"/>
                </a:cubicBezTo>
                <a:cubicBezTo>
                  <a:pt x="3788206" y="912189"/>
                  <a:pt x="3785760" y="884624"/>
                  <a:pt x="3802380" y="922020"/>
                </a:cubicBezTo>
                <a:cubicBezTo>
                  <a:pt x="3808904" y="936700"/>
                  <a:pt x="3810436" y="953372"/>
                  <a:pt x="3817620" y="967740"/>
                </a:cubicBezTo>
                <a:cubicBezTo>
                  <a:pt x="3831167" y="994833"/>
                  <a:pt x="3833005" y="994918"/>
                  <a:pt x="3840480" y="1021080"/>
                </a:cubicBezTo>
                <a:cubicBezTo>
                  <a:pt x="3843357" y="1031150"/>
                  <a:pt x="3845828" y="1041337"/>
                  <a:pt x="3848100" y="1051560"/>
                </a:cubicBezTo>
                <a:cubicBezTo>
                  <a:pt x="3850910" y="1064203"/>
                  <a:pt x="3851172" y="1077533"/>
                  <a:pt x="3855720" y="1089660"/>
                </a:cubicBezTo>
                <a:cubicBezTo>
                  <a:pt x="3858936" y="1098235"/>
                  <a:pt x="3865880" y="1104900"/>
                  <a:pt x="3870960" y="1112520"/>
                </a:cubicBezTo>
                <a:cubicBezTo>
                  <a:pt x="3873500" y="1122680"/>
                  <a:pt x="3876308" y="1132777"/>
                  <a:pt x="3878580" y="1143000"/>
                </a:cubicBezTo>
                <a:cubicBezTo>
                  <a:pt x="3881390" y="1155643"/>
                  <a:pt x="3882792" y="1168605"/>
                  <a:pt x="3886200" y="1181100"/>
                </a:cubicBezTo>
                <a:cubicBezTo>
                  <a:pt x="3890427" y="1196598"/>
                  <a:pt x="3896360" y="1211580"/>
                  <a:pt x="3901440" y="1226820"/>
                </a:cubicBezTo>
                <a:cubicBezTo>
                  <a:pt x="3903980" y="1234440"/>
                  <a:pt x="3904605" y="1242997"/>
                  <a:pt x="3909060" y="1249680"/>
                </a:cubicBezTo>
                <a:cubicBezTo>
                  <a:pt x="3914140" y="1257300"/>
                  <a:pt x="3920204" y="1264349"/>
                  <a:pt x="3924300" y="1272540"/>
                </a:cubicBezTo>
                <a:cubicBezTo>
                  <a:pt x="3927892" y="1279724"/>
                  <a:pt x="3926240" y="1289720"/>
                  <a:pt x="3931920" y="1295400"/>
                </a:cubicBezTo>
                <a:cubicBezTo>
                  <a:pt x="3937600" y="1301080"/>
                  <a:pt x="3947057" y="1300813"/>
                  <a:pt x="3954780" y="1303020"/>
                </a:cubicBezTo>
                <a:cubicBezTo>
                  <a:pt x="3964850" y="1305897"/>
                  <a:pt x="3975190" y="1307763"/>
                  <a:pt x="3985260" y="1310640"/>
                </a:cubicBezTo>
                <a:cubicBezTo>
                  <a:pt x="3992983" y="1312847"/>
                  <a:pt x="4000099" y="1317838"/>
                  <a:pt x="4008120" y="1318260"/>
                </a:cubicBezTo>
                <a:cubicBezTo>
                  <a:pt x="4048704" y="1320396"/>
                  <a:pt x="4089400" y="1318260"/>
                  <a:pt x="4130040" y="131826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1760220" y="4069080"/>
            <a:ext cx="4130040" cy="754380"/>
          </a:xfrm>
          <a:custGeom>
            <a:avLst/>
            <a:gdLst>
              <a:gd name="connsiteX0" fmla="*/ 0 w 4130040"/>
              <a:gd name="connsiteY0" fmla="*/ 38100 h 754380"/>
              <a:gd name="connsiteX1" fmla="*/ 891540 w 4130040"/>
              <a:gd name="connsiteY1" fmla="*/ 22860 h 754380"/>
              <a:gd name="connsiteX2" fmla="*/ 975360 w 4130040"/>
              <a:gd name="connsiteY2" fmla="*/ 15240 h 754380"/>
              <a:gd name="connsiteX3" fmla="*/ 1013460 w 4130040"/>
              <a:gd name="connsiteY3" fmla="*/ 7620 h 754380"/>
              <a:gd name="connsiteX4" fmla="*/ 1036320 w 4130040"/>
              <a:gd name="connsiteY4" fmla="*/ 0 h 754380"/>
              <a:gd name="connsiteX5" fmla="*/ 1196340 w 4130040"/>
              <a:gd name="connsiteY5" fmla="*/ 7620 h 754380"/>
              <a:gd name="connsiteX6" fmla="*/ 1242060 w 4130040"/>
              <a:gd name="connsiteY6" fmla="*/ 30480 h 754380"/>
              <a:gd name="connsiteX7" fmla="*/ 1264920 w 4130040"/>
              <a:gd name="connsiteY7" fmla="*/ 45720 h 754380"/>
              <a:gd name="connsiteX8" fmla="*/ 1280160 w 4130040"/>
              <a:gd name="connsiteY8" fmla="*/ 68580 h 754380"/>
              <a:gd name="connsiteX9" fmla="*/ 1303020 w 4130040"/>
              <a:gd name="connsiteY9" fmla="*/ 83820 h 754380"/>
              <a:gd name="connsiteX10" fmla="*/ 1310640 w 4130040"/>
              <a:gd name="connsiteY10" fmla="*/ 106680 h 754380"/>
              <a:gd name="connsiteX11" fmla="*/ 1356360 w 4130040"/>
              <a:gd name="connsiteY11" fmla="*/ 152400 h 754380"/>
              <a:gd name="connsiteX12" fmla="*/ 1386840 w 4130040"/>
              <a:gd name="connsiteY12" fmla="*/ 198120 h 754380"/>
              <a:gd name="connsiteX13" fmla="*/ 1402080 w 4130040"/>
              <a:gd name="connsiteY13" fmla="*/ 220980 h 754380"/>
              <a:gd name="connsiteX14" fmla="*/ 1424940 w 4130040"/>
              <a:gd name="connsiteY14" fmla="*/ 243840 h 754380"/>
              <a:gd name="connsiteX15" fmla="*/ 1463040 w 4130040"/>
              <a:gd name="connsiteY15" fmla="*/ 281940 h 754380"/>
              <a:gd name="connsiteX16" fmla="*/ 1485900 w 4130040"/>
              <a:gd name="connsiteY16" fmla="*/ 304800 h 754380"/>
              <a:gd name="connsiteX17" fmla="*/ 1493520 w 4130040"/>
              <a:gd name="connsiteY17" fmla="*/ 327660 h 754380"/>
              <a:gd name="connsiteX18" fmla="*/ 1516380 w 4130040"/>
              <a:gd name="connsiteY18" fmla="*/ 335280 h 754380"/>
              <a:gd name="connsiteX19" fmla="*/ 1524000 w 4130040"/>
              <a:gd name="connsiteY19" fmla="*/ 358140 h 754380"/>
              <a:gd name="connsiteX20" fmla="*/ 1569720 w 4130040"/>
              <a:gd name="connsiteY20" fmla="*/ 396240 h 754380"/>
              <a:gd name="connsiteX21" fmla="*/ 1584960 w 4130040"/>
              <a:gd name="connsiteY21" fmla="*/ 419100 h 754380"/>
              <a:gd name="connsiteX22" fmla="*/ 1653540 w 4130040"/>
              <a:gd name="connsiteY22" fmla="*/ 472440 h 754380"/>
              <a:gd name="connsiteX23" fmla="*/ 1676400 w 4130040"/>
              <a:gd name="connsiteY23" fmla="*/ 487680 h 754380"/>
              <a:gd name="connsiteX24" fmla="*/ 1699260 w 4130040"/>
              <a:gd name="connsiteY24" fmla="*/ 502920 h 754380"/>
              <a:gd name="connsiteX25" fmla="*/ 1722120 w 4130040"/>
              <a:gd name="connsiteY25" fmla="*/ 510540 h 754380"/>
              <a:gd name="connsiteX26" fmla="*/ 1767840 w 4130040"/>
              <a:gd name="connsiteY26" fmla="*/ 541020 h 754380"/>
              <a:gd name="connsiteX27" fmla="*/ 1790700 w 4130040"/>
              <a:gd name="connsiteY27" fmla="*/ 556260 h 754380"/>
              <a:gd name="connsiteX28" fmla="*/ 1813560 w 4130040"/>
              <a:gd name="connsiteY28" fmla="*/ 571500 h 754380"/>
              <a:gd name="connsiteX29" fmla="*/ 1836420 w 4130040"/>
              <a:gd name="connsiteY29" fmla="*/ 586740 h 754380"/>
              <a:gd name="connsiteX30" fmla="*/ 1882140 w 4130040"/>
              <a:gd name="connsiteY30" fmla="*/ 624840 h 754380"/>
              <a:gd name="connsiteX31" fmla="*/ 1920240 w 4130040"/>
              <a:gd name="connsiteY31" fmla="*/ 655320 h 754380"/>
              <a:gd name="connsiteX32" fmla="*/ 1965960 w 4130040"/>
              <a:gd name="connsiteY32" fmla="*/ 685800 h 754380"/>
              <a:gd name="connsiteX33" fmla="*/ 1988820 w 4130040"/>
              <a:gd name="connsiteY33" fmla="*/ 701040 h 754380"/>
              <a:gd name="connsiteX34" fmla="*/ 2011680 w 4130040"/>
              <a:gd name="connsiteY34" fmla="*/ 716280 h 754380"/>
              <a:gd name="connsiteX35" fmla="*/ 2034540 w 4130040"/>
              <a:gd name="connsiteY35" fmla="*/ 723900 h 754380"/>
              <a:gd name="connsiteX36" fmla="*/ 2080260 w 4130040"/>
              <a:gd name="connsiteY36" fmla="*/ 746760 h 754380"/>
              <a:gd name="connsiteX37" fmla="*/ 2255520 w 4130040"/>
              <a:gd name="connsiteY37" fmla="*/ 754380 h 754380"/>
              <a:gd name="connsiteX38" fmla="*/ 2385060 w 4130040"/>
              <a:gd name="connsiteY38" fmla="*/ 746760 h 754380"/>
              <a:gd name="connsiteX39" fmla="*/ 2430780 w 4130040"/>
              <a:gd name="connsiteY39" fmla="*/ 731520 h 754380"/>
              <a:gd name="connsiteX40" fmla="*/ 2529840 w 4130040"/>
              <a:gd name="connsiteY40" fmla="*/ 716280 h 754380"/>
              <a:gd name="connsiteX41" fmla="*/ 2560320 w 4130040"/>
              <a:gd name="connsiteY41" fmla="*/ 708660 h 754380"/>
              <a:gd name="connsiteX42" fmla="*/ 2583180 w 4130040"/>
              <a:gd name="connsiteY42" fmla="*/ 701040 h 754380"/>
              <a:gd name="connsiteX43" fmla="*/ 2651760 w 4130040"/>
              <a:gd name="connsiteY43" fmla="*/ 693420 h 754380"/>
              <a:gd name="connsiteX44" fmla="*/ 2735580 w 4130040"/>
              <a:gd name="connsiteY44" fmla="*/ 678180 h 754380"/>
              <a:gd name="connsiteX45" fmla="*/ 2933700 w 4130040"/>
              <a:gd name="connsiteY45" fmla="*/ 662940 h 754380"/>
              <a:gd name="connsiteX46" fmla="*/ 2979420 w 4130040"/>
              <a:gd name="connsiteY46" fmla="*/ 655320 h 754380"/>
              <a:gd name="connsiteX47" fmla="*/ 3025140 w 4130040"/>
              <a:gd name="connsiteY47" fmla="*/ 640080 h 754380"/>
              <a:gd name="connsiteX48" fmla="*/ 3070860 w 4130040"/>
              <a:gd name="connsiteY48" fmla="*/ 624840 h 754380"/>
              <a:gd name="connsiteX49" fmla="*/ 3230880 w 4130040"/>
              <a:gd name="connsiteY49" fmla="*/ 571500 h 754380"/>
              <a:gd name="connsiteX50" fmla="*/ 3299460 w 4130040"/>
              <a:gd name="connsiteY50" fmla="*/ 548640 h 754380"/>
              <a:gd name="connsiteX51" fmla="*/ 3322320 w 4130040"/>
              <a:gd name="connsiteY51" fmla="*/ 541020 h 754380"/>
              <a:gd name="connsiteX52" fmla="*/ 3352800 w 4130040"/>
              <a:gd name="connsiteY52" fmla="*/ 533400 h 754380"/>
              <a:gd name="connsiteX53" fmla="*/ 3444240 w 4130040"/>
              <a:gd name="connsiteY53" fmla="*/ 510540 h 754380"/>
              <a:gd name="connsiteX54" fmla="*/ 3581400 w 4130040"/>
              <a:gd name="connsiteY54" fmla="*/ 495300 h 754380"/>
              <a:gd name="connsiteX55" fmla="*/ 3901440 w 4130040"/>
              <a:gd name="connsiteY55" fmla="*/ 487680 h 754380"/>
              <a:gd name="connsiteX56" fmla="*/ 3985260 w 4130040"/>
              <a:gd name="connsiteY56" fmla="*/ 480060 h 754380"/>
              <a:gd name="connsiteX57" fmla="*/ 4008120 w 4130040"/>
              <a:gd name="connsiteY57" fmla="*/ 472440 h 754380"/>
              <a:gd name="connsiteX58" fmla="*/ 4061460 w 4130040"/>
              <a:gd name="connsiteY58" fmla="*/ 464820 h 754380"/>
              <a:gd name="connsiteX59" fmla="*/ 4114800 w 4130040"/>
              <a:gd name="connsiteY59" fmla="*/ 449580 h 754380"/>
              <a:gd name="connsiteX60" fmla="*/ 4130040 w 4130040"/>
              <a:gd name="connsiteY60" fmla="*/ 44196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130040" h="754380">
                <a:moveTo>
                  <a:pt x="0" y="38100"/>
                </a:moveTo>
                <a:lnTo>
                  <a:pt x="891540" y="22860"/>
                </a:lnTo>
                <a:cubicBezTo>
                  <a:pt x="919533" y="20994"/>
                  <a:pt x="947420" y="17780"/>
                  <a:pt x="975360" y="15240"/>
                </a:cubicBezTo>
                <a:cubicBezTo>
                  <a:pt x="988060" y="12700"/>
                  <a:pt x="1000895" y="10761"/>
                  <a:pt x="1013460" y="7620"/>
                </a:cubicBezTo>
                <a:cubicBezTo>
                  <a:pt x="1021252" y="5672"/>
                  <a:pt x="1028288" y="0"/>
                  <a:pt x="1036320" y="0"/>
                </a:cubicBezTo>
                <a:cubicBezTo>
                  <a:pt x="1089720" y="0"/>
                  <a:pt x="1143000" y="5080"/>
                  <a:pt x="1196340" y="7620"/>
                </a:cubicBezTo>
                <a:cubicBezTo>
                  <a:pt x="1261854" y="51296"/>
                  <a:pt x="1178964" y="-1068"/>
                  <a:pt x="1242060" y="30480"/>
                </a:cubicBezTo>
                <a:cubicBezTo>
                  <a:pt x="1250251" y="34576"/>
                  <a:pt x="1257300" y="40640"/>
                  <a:pt x="1264920" y="45720"/>
                </a:cubicBezTo>
                <a:cubicBezTo>
                  <a:pt x="1270000" y="53340"/>
                  <a:pt x="1273684" y="62104"/>
                  <a:pt x="1280160" y="68580"/>
                </a:cubicBezTo>
                <a:cubicBezTo>
                  <a:pt x="1286636" y="75056"/>
                  <a:pt x="1297299" y="76669"/>
                  <a:pt x="1303020" y="83820"/>
                </a:cubicBezTo>
                <a:cubicBezTo>
                  <a:pt x="1308038" y="90092"/>
                  <a:pt x="1305709" y="100340"/>
                  <a:pt x="1310640" y="106680"/>
                </a:cubicBezTo>
                <a:cubicBezTo>
                  <a:pt x="1323872" y="123693"/>
                  <a:pt x="1344405" y="134467"/>
                  <a:pt x="1356360" y="152400"/>
                </a:cubicBezTo>
                <a:lnTo>
                  <a:pt x="1386840" y="198120"/>
                </a:lnTo>
                <a:cubicBezTo>
                  <a:pt x="1391920" y="205740"/>
                  <a:pt x="1395604" y="214504"/>
                  <a:pt x="1402080" y="220980"/>
                </a:cubicBezTo>
                <a:cubicBezTo>
                  <a:pt x="1409700" y="228600"/>
                  <a:pt x="1418676" y="235071"/>
                  <a:pt x="1424940" y="243840"/>
                </a:cubicBezTo>
                <a:cubicBezTo>
                  <a:pt x="1454365" y="285035"/>
                  <a:pt x="1421913" y="268231"/>
                  <a:pt x="1463040" y="281940"/>
                </a:cubicBezTo>
                <a:cubicBezTo>
                  <a:pt x="1470660" y="289560"/>
                  <a:pt x="1479922" y="295834"/>
                  <a:pt x="1485900" y="304800"/>
                </a:cubicBezTo>
                <a:cubicBezTo>
                  <a:pt x="1490355" y="311483"/>
                  <a:pt x="1487840" y="321980"/>
                  <a:pt x="1493520" y="327660"/>
                </a:cubicBezTo>
                <a:cubicBezTo>
                  <a:pt x="1499200" y="333340"/>
                  <a:pt x="1508760" y="332740"/>
                  <a:pt x="1516380" y="335280"/>
                </a:cubicBezTo>
                <a:cubicBezTo>
                  <a:pt x="1518920" y="342900"/>
                  <a:pt x="1519545" y="351457"/>
                  <a:pt x="1524000" y="358140"/>
                </a:cubicBezTo>
                <a:cubicBezTo>
                  <a:pt x="1535734" y="375741"/>
                  <a:pt x="1552852" y="384995"/>
                  <a:pt x="1569720" y="396240"/>
                </a:cubicBezTo>
                <a:cubicBezTo>
                  <a:pt x="1574800" y="403860"/>
                  <a:pt x="1579097" y="412065"/>
                  <a:pt x="1584960" y="419100"/>
                </a:cubicBezTo>
                <a:cubicBezTo>
                  <a:pt x="1607342" y="445959"/>
                  <a:pt x="1621679" y="451199"/>
                  <a:pt x="1653540" y="472440"/>
                </a:cubicBezTo>
                <a:lnTo>
                  <a:pt x="1676400" y="487680"/>
                </a:lnTo>
                <a:cubicBezTo>
                  <a:pt x="1684020" y="492760"/>
                  <a:pt x="1690572" y="500024"/>
                  <a:pt x="1699260" y="502920"/>
                </a:cubicBezTo>
                <a:cubicBezTo>
                  <a:pt x="1706880" y="505460"/>
                  <a:pt x="1715099" y="506639"/>
                  <a:pt x="1722120" y="510540"/>
                </a:cubicBezTo>
                <a:cubicBezTo>
                  <a:pt x="1738131" y="519435"/>
                  <a:pt x="1752600" y="530860"/>
                  <a:pt x="1767840" y="541020"/>
                </a:cubicBezTo>
                <a:lnTo>
                  <a:pt x="1790700" y="556260"/>
                </a:lnTo>
                <a:lnTo>
                  <a:pt x="1813560" y="571500"/>
                </a:lnTo>
                <a:cubicBezTo>
                  <a:pt x="1821180" y="576580"/>
                  <a:pt x="1829944" y="580264"/>
                  <a:pt x="1836420" y="586740"/>
                </a:cubicBezTo>
                <a:cubicBezTo>
                  <a:pt x="1865756" y="616076"/>
                  <a:pt x="1850314" y="603622"/>
                  <a:pt x="1882140" y="624840"/>
                </a:cubicBezTo>
                <a:cubicBezTo>
                  <a:pt x="1910299" y="667079"/>
                  <a:pt x="1881269" y="633669"/>
                  <a:pt x="1920240" y="655320"/>
                </a:cubicBezTo>
                <a:cubicBezTo>
                  <a:pt x="1936251" y="664215"/>
                  <a:pt x="1950720" y="675640"/>
                  <a:pt x="1965960" y="685800"/>
                </a:cubicBezTo>
                <a:lnTo>
                  <a:pt x="1988820" y="701040"/>
                </a:lnTo>
                <a:cubicBezTo>
                  <a:pt x="1996440" y="706120"/>
                  <a:pt x="2002992" y="713384"/>
                  <a:pt x="2011680" y="716280"/>
                </a:cubicBezTo>
                <a:cubicBezTo>
                  <a:pt x="2019300" y="718820"/>
                  <a:pt x="2027356" y="720308"/>
                  <a:pt x="2034540" y="723900"/>
                </a:cubicBezTo>
                <a:cubicBezTo>
                  <a:pt x="2053921" y="733591"/>
                  <a:pt x="2057625" y="745019"/>
                  <a:pt x="2080260" y="746760"/>
                </a:cubicBezTo>
                <a:cubicBezTo>
                  <a:pt x="2138563" y="751245"/>
                  <a:pt x="2197100" y="751840"/>
                  <a:pt x="2255520" y="754380"/>
                </a:cubicBezTo>
                <a:cubicBezTo>
                  <a:pt x="2298700" y="751840"/>
                  <a:pt x="2342169" y="752355"/>
                  <a:pt x="2385060" y="746760"/>
                </a:cubicBezTo>
                <a:cubicBezTo>
                  <a:pt x="2400989" y="744682"/>
                  <a:pt x="2415195" y="735416"/>
                  <a:pt x="2430780" y="731520"/>
                </a:cubicBezTo>
                <a:cubicBezTo>
                  <a:pt x="2483574" y="718322"/>
                  <a:pt x="2450851" y="725057"/>
                  <a:pt x="2529840" y="716280"/>
                </a:cubicBezTo>
                <a:cubicBezTo>
                  <a:pt x="2540000" y="713740"/>
                  <a:pt x="2550250" y="711537"/>
                  <a:pt x="2560320" y="708660"/>
                </a:cubicBezTo>
                <a:cubicBezTo>
                  <a:pt x="2568043" y="706453"/>
                  <a:pt x="2575257" y="702360"/>
                  <a:pt x="2583180" y="701040"/>
                </a:cubicBezTo>
                <a:cubicBezTo>
                  <a:pt x="2605868" y="697259"/>
                  <a:pt x="2628990" y="696673"/>
                  <a:pt x="2651760" y="693420"/>
                </a:cubicBezTo>
                <a:cubicBezTo>
                  <a:pt x="2715049" y="684379"/>
                  <a:pt x="2665109" y="686010"/>
                  <a:pt x="2735580" y="678180"/>
                </a:cubicBezTo>
                <a:cubicBezTo>
                  <a:pt x="2773670" y="673948"/>
                  <a:pt x="2900107" y="665339"/>
                  <a:pt x="2933700" y="662940"/>
                </a:cubicBezTo>
                <a:cubicBezTo>
                  <a:pt x="2948940" y="660400"/>
                  <a:pt x="2964431" y="659067"/>
                  <a:pt x="2979420" y="655320"/>
                </a:cubicBezTo>
                <a:cubicBezTo>
                  <a:pt x="2995005" y="651424"/>
                  <a:pt x="3009900" y="645160"/>
                  <a:pt x="3025140" y="640080"/>
                </a:cubicBezTo>
                <a:lnTo>
                  <a:pt x="3070860" y="624840"/>
                </a:lnTo>
                <a:lnTo>
                  <a:pt x="3230880" y="571500"/>
                </a:lnTo>
                <a:lnTo>
                  <a:pt x="3299460" y="548640"/>
                </a:lnTo>
                <a:cubicBezTo>
                  <a:pt x="3307080" y="546100"/>
                  <a:pt x="3314528" y="542968"/>
                  <a:pt x="3322320" y="541020"/>
                </a:cubicBezTo>
                <a:lnTo>
                  <a:pt x="3352800" y="533400"/>
                </a:lnTo>
                <a:cubicBezTo>
                  <a:pt x="3395166" y="505156"/>
                  <a:pt x="3365633" y="519788"/>
                  <a:pt x="3444240" y="510540"/>
                </a:cubicBezTo>
                <a:cubicBezTo>
                  <a:pt x="3478332" y="506529"/>
                  <a:pt x="3549889" y="496512"/>
                  <a:pt x="3581400" y="495300"/>
                </a:cubicBezTo>
                <a:cubicBezTo>
                  <a:pt x="3688031" y="491199"/>
                  <a:pt x="3794760" y="490220"/>
                  <a:pt x="3901440" y="487680"/>
                </a:cubicBezTo>
                <a:cubicBezTo>
                  <a:pt x="3929380" y="485140"/>
                  <a:pt x="3957487" y="484028"/>
                  <a:pt x="3985260" y="480060"/>
                </a:cubicBezTo>
                <a:cubicBezTo>
                  <a:pt x="3993211" y="478924"/>
                  <a:pt x="4000244" y="474015"/>
                  <a:pt x="4008120" y="472440"/>
                </a:cubicBezTo>
                <a:cubicBezTo>
                  <a:pt x="4025732" y="468918"/>
                  <a:pt x="4043789" y="468033"/>
                  <a:pt x="4061460" y="464820"/>
                </a:cubicBezTo>
                <a:cubicBezTo>
                  <a:pt x="4074707" y="462411"/>
                  <a:pt x="4101198" y="455021"/>
                  <a:pt x="4114800" y="449580"/>
                </a:cubicBezTo>
                <a:cubicBezTo>
                  <a:pt x="4120073" y="447471"/>
                  <a:pt x="4124960" y="444500"/>
                  <a:pt x="4130040" y="44196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5802586" y="1414967"/>
            <a:ext cx="1642691" cy="48111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 rot="1219754">
            <a:off x="7038872" y="676987"/>
            <a:ext cx="47788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FOR EXAMPLE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62136" y="5753479"/>
            <a:ext cx="6200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When an Abdominal Aortic Aneurysm reaches 5.5cm for males or 5.0cm for females, these are then considered for surgical repair.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4" name="Picture 2" descr="Image result for abdominal aortic aneurys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r="22917"/>
          <a:stretch/>
        </p:blipFill>
        <p:spPr bwMode="auto">
          <a:xfrm>
            <a:off x="8237260" y="2114090"/>
            <a:ext cx="3567882" cy="395449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6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9" grpId="0" animBg="1"/>
      <p:bldP spid="9" grpId="1" animBg="1"/>
      <p:bldP spid="10" grpId="0" animBg="1"/>
      <p:bldP spid="10" grpId="1" animBg="1"/>
      <p:bldP spid="18" grpId="0" animBg="1"/>
      <p:bldP spid="21" grpId="0" animBg="1"/>
      <p:bldP spid="27" grpId="0" animBg="1"/>
      <p:bldP spid="3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912" y="479729"/>
            <a:ext cx="93875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Abdominal Aortic Aneurysm - REPAIRED</a:t>
            </a:r>
            <a:endParaRPr lang="en-GB" sz="3600" dirty="0"/>
          </a:p>
        </p:txBody>
      </p:sp>
      <p:sp>
        <p:nvSpPr>
          <p:cNvPr id="37" name="TextBox 36"/>
          <p:cNvSpPr txBox="1"/>
          <p:nvPr/>
        </p:nvSpPr>
        <p:spPr>
          <a:xfrm>
            <a:off x="7578671" y="218120"/>
            <a:ext cx="344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15" name="Picture 2" descr="Endovascular Aneurysm Rep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6" y="1596324"/>
            <a:ext cx="2718321" cy="47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7017" y="2541237"/>
            <a:ext cx="48199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We keep these under surveillance to ensure that there are no leaks and check that the graft is still correctly positioned.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2457</TotalTime>
  <Words>1048</Words>
  <Application>Microsoft Office PowerPoint</Application>
  <PresentationFormat>Widescreen</PresentationFormat>
  <Paragraphs>261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Avenir Black</vt:lpstr>
      <vt:lpstr>Avenir Light</vt:lpstr>
      <vt:lpstr>Calibri</vt:lpstr>
      <vt:lpstr>Century Gothic</vt:lpstr>
      <vt:lpstr>Garamond</vt:lpstr>
      <vt:lpstr>Savon</vt:lpstr>
      <vt:lpstr>Vascular Investigations Peterborough City Hospital </vt:lpstr>
      <vt:lpstr>Vascular Investigations Who are we?</vt:lpstr>
      <vt:lpstr>Vascular Scientists What do we do?</vt:lpstr>
      <vt:lpstr>Arterial Diseases</vt:lpstr>
      <vt:lpstr>PowerPoint Presentation</vt:lpstr>
      <vt:lpstr>PowerPoint Presentation</vt:lpstr>
      <vt:lpstr>Arterial Diseases</vt:lpstr>
      <vt:lpstr>PowerPoint Presentation</vt:lpstr>
      <vt:lpstr>PowerPoint Presentation</vt:lpstr>
      <vt:lpstr>PowerPoint Presentation</vt:lpstr>
      <vt:lpstr>PowerPoint Presentation</vt:lpstr>
      <vt:lpstr>Venous Diseases</vt:lpstr>
      <vt:lpstr>PowerPoint Presentation</vt:lpstr>
      <vt:lpstr>Venous Diseases</vt:lpstr>
      <vt:lpstr>Varicose veins</vt:lpstr>
      <vt:lpstr>Varicose veins</vt:lpstr>
      <vt:lpstr>Varicose veins - Treatment</vt:lpstr>
      <vt:lpstr>Varicose veins - Treatment</vt:lpstr>
      <vt:lpstr>It’s not ALL JUST scanning…</vt:lpstr>
      <vt:lpstr>Useful background knowledge for Vascular Science roles</vt:lpstr>
      <vt:lpstr>Routes to becoming a ‘Healthcare Scientist’.</vt:lpstr>
      <vt:lpstr>PowerPoint Presentation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Talk</dc:title>
  <dc:creator>James, Robert</dc:creator>
  <cp:lastModifiedBy>James, Robert</cp:lastModifiedBy>
  <cp:revision>136</cp:revision>
  <dcterms:modified xsi:type="dcterms:W3CDTF">2019-11-21T10:00:16Z</dcterms:modified>
</cp:coreProperties>
</file>