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21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4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3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1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3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7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2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2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0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EF854-6879-4560-A76E-01D3D9AC520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4AEA-595C-4101-A82F-22514BBFA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1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22B0B-DC2D-4472-B797-E2A353C7E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solidFill>
                  <a:srgbClr val="FFFFFF"/>
                </a:solidFill>
              </a:rPr>
              <a:t>Vascular Interesting Cases Meeting</a:t>
            </a:r>
            <a:br>
              <a:rPr lang="en-GB" sz="4800" dirty="0">
                <a:solidFill>
                  <a:srgbClr val="FFFFFF"/>
                </a:solidFill>
              </a:rPr>
            </a:br>
            <a:br>
              <a:rPr lang="en-GB" sz="4800" dirty="0">
                <a:solidFill>
                  <a:srgbClr val="FFFFFF"/>
                </a:solidFill>
              </a:rPr>
            </a:br>
            <a:r>
              <a:rPr lang="en-GB" sz="4800" dirty="0">
                <a:solidFill>
                  <a:srgbClr val="FFFFFF"/>
                </a:solidFill>
              </a:rPr>
              <a:t>09-03-22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B6564-94E2-463C-85EE-63598B3E9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D1078-A2EE-4EAE-991B-02EDCE2F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45" y="132890"/>
            <a:ext cx="9916909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86AC4F-1A52-40DB-BD52-C3FBDB814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87" y="0"/>
            <a:ext cx="906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CA9C7-0986-44C0-92E2-6F61702AA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07" y="0"/>
            <a:ext cx="8942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0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1850A-48EC-436E-AC4D-7BB2E94F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783" y="0"/>
            <a:ext cx="8556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9C747-9D7E-4B5C-BF6C-32DC7004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93" y="0"/>
            <a:ext cx="9002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A0FAF-1500-4C1E-A8C7-B523B29F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10" y="404390"/>
            <a:ext cx="7192379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A5FD5-B0E4-4746-A126-9C7BCE58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Vascular Ultrasound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BDB60-40F3-4C3F-94F0-C27D8F44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636814"/>
            <a:ext cx="7225748" cy="55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AAB6F-D6E9-4B5D-A2FC-B8CBB199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7286-A677-4892-BBAF-164430BD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Autofit/>
          </a:bodyPr>
          <a:lstStyle/>
          <a:p>
            <a:r>
              <a:rPr lang="en-GB" sz="4800" dirty="0"/>
              <a:t>52 year old male</a:t>
            </a:r>
          </a:p>
          <a:p>
            <a:r>
              <a:rPr lang="en-GB" sz="4800" dirty="0"/>
              <a:t>Admitted to AMU 2 with sudden onset </a:t>
            </a:r>
            <a:r>
              <a:rPr lang="en-GB" sz="4800" dirty="0" err="1"/>
              <a:t>abdo</a:t>
            </a:r>
            <a:r>
              <a:rPr lang="en-GB" sz="4800" dirty="0"/>
              <a:t> pain, fever and loose stools</a:t>
            </a:r>
          </a:p>
          <a:p>
            <a:r>
              <a:rPr lang="en-GB" sz="4800" dirty="0"/>
              <a:t>Referred for an </a:t>
            </a:r>
            <a:r>
              <a:rPr lang="en-GB" sz="4800" dirty="0" err="1"/>
              <a:t>abdo</a:t>
            </a:r>
            <a:r>
              <a:rPr lang="en-GB" sz="4800" dirty="0"/>
              <a:t> scan for ? Intra-abdominal source of infection</a:t>
            </a:r>
          </a:p>
        </p:txBody>
      </p:sp>
    </p:spTree>
    <p:extLst>
      <p:ext uri="{BB962C8B-B14F-4D97-AF65-F5344CB8AC3E}">
        <p14:creationId xmlns:p14="http://schemas.microsoft.com/office/powerpoint/2010/main" val="255628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A97C86-8D2E-4D48-AF56-E74A2BB8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128127"/>
            <a:ext cx="9367732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5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BC94C-99EC-4166-AEA3-39F1FB95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104311"/>
            <a:ext cx="10107436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72EC5-A3A6-4805-8900-D3DE0AB4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475838"/>
            <a:ext cx="10097909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431DE-B2B4-404A-B1F9-FF76CB29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528232"/>
            <a:ext cx="10288436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0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0158F-18BB-435F-AB53-C50B718C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2" y="1151729"/>
            <a:ext cx="10650436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5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AF833-7F5F-40DE-84AE-DB5D8A30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 abdo report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20/01/22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CBD50-D6D7-4EC2-9332-2E3ED1774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78" y="1338943"/>
            <a:ext cx="7390371" cy="48789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09132-E060-4AA6-9441-A38B347F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9818" y="640082"/>
            <a:ext cx="6848715" cy="2484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6230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C417B-E569-476D-9207-C83C5883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Vascular ultrasound requested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performed 23/02/22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C1C0A-B0A0-4823-B540-8A155A43D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?35mm AAA on US abdo. Aorta poorly visualised. US to check aortic diameter.</a:t>
            </a:r>
          </a:p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(Information via Order Comms)</a:t>
            </a:r>
          </a:p>
        </p:txBody>
      </p:sp>
    </p:spTree>
    <p:extLst>
      <p:ext uri="{BB962C8B-B14F-4D97-AF65-F5344CB8AC3E}">
        <p14:creationId xmlns:p14="http://schemas.microsoft.com/office/powerpoint/2010/main" val="1550472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74</Words>
  <Application>Microsoft Office PowerPoint</Application>
  <PresentationFormat>Widescreen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Vascular Interesting Cases Meeting  09-03-22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abdo report 20/01/22</vt:lpstr>
      <vt:lpstr>Vascular ultrasound requested  performed 23/02/22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Vascular Ultrasound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Interesting Cases Meeting  09-03-22</dc:title>
  <dc:creator>Rogan, Catherine</dc:creator>
  <cp:lastModifiedBy>Rogan, Catherine</cp:lastModifiedBy>
  <cp:revision>23</cp:revision>
  <dcterms:created xsi:type="dcterms:W3CDTF">2022-03-03T16:32:52Z</dcterms:created>
  <dcterms:modified xsi:type="dcterms:W3CDTF">2022-03-08T17:16:17Z</dcterms:modified>
</cp:coreProperties>
</file>