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6496D-18D2-4C5C-9C2F-7CCDAB20AB83}" v="4" dt="2023-01-10T12:00:45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an, Catherine" userId="ee09bfd0-41c6-4ec9-a1a7-1553560d63b8" providerId="ADAL" clId="{2336496D-18D2-4C5C-9C2F-7CCDAB20AB83}"/>
    <pc:docChg chg="undo custSel addSld delSld modSld">
      <pc:chgData name="Rogan, Catherine" userId="ee09bfd0-41c6-4ec9-a1a7-1553560d63b8" providerId="ADAL" clId="{2336496D-18D2-4C5C-9C2F-7CCDAB20AB83}" dt="2023-01-10T12:26:58.497" v="739" actId="20577"/>
      <pc:docMkLst>
        <pc:docMk/>
      </pc:docMkLst>
      <pc:sldChg chg="addSp modSp new mod setBg">
        <pc:chgData name="Rogan, Catherine" userId="ee09bfd0-41c6-4ec9-a1a7-1553560d63b8" providerId="ADAL" clId="{2336496D-18D2-4C5C-9C2F-7CCDAB20AB83}" dt="2023-01-10T11:28:45.793" v="264" actId="20577"/>
        <pc:sldMkLst>
          <pc:docMk/>
          <pc:sldMk cId="2842043336" sldId="257"/>
        </pc:sldMkLst>
        <pc:spChg chg="mod">
          <ac:chgData name="Rogan, Catherine" userId="ee09bfd0-41c6-4ec9-a1a7-1553560d63b8" providerId="ADAL" clId="{2336496D-18D2-4C5C-9C2F-7CCDAB20AB83}" dt="2023-01-10T11:18:51.675" v="136" actId="20577"/>
          <ac:spMkLst>
            <pc:docMk/>
            <pc:sldMk cId="2842043336" sldId="257"/>
            <ac:spMk id="2" creationId="{0F0A50D1-27C4-441B-BFDD-4F6DC94814EE}"/>
          </ac:spMkLst>
        </pc:spChg>
        <pc:spChg chg="mod">
          <ac:chgData name="Rogan, Catherine" userId="ee09bfd0-41c6-4ec9-a1a7-1553560d63b8" providerId="ADAL" clId="{2336496D-18D2-4C5C-9C2F-7CCDAB20AB83}" dt="2023-01-10T11:28:45.793" v="264" actId="20577"/>
          <ac:spMkLst>
            <pc:docMk/>
            <pc:sldMk cId="2842043336" sldId="257"/>
            <ac:spMk id="3" creationId="{B35E1736-952B-4225-9D9B-C40D75C64002}"/>
          </ac:spMkLst>
        </pc:spChg>
        <pc:spChg chg="add">
          <ac:chgData name="Rogan, Catherine" userId="ee09bfd0-41c6-4ec9-a1a7-1553560d63b8" providerId="ADAL" clId="{2336496D-18D2-4C5C-9C2F-7CCDAB20AB83}" dt="2023-01-10T11:18:46.743" v="129" actId="26606"/>
          <ac:spMkLst>
            <pc:docMk/>
            <pc:sldMk cId="2842043336" sldId="257"/>
            <ac:spMk id="8" creationId="{C7FA33FF-088D-4F16-95A2-2C64D353DEA8}"/>
          </ac:spMkLst>
        </pc:spChg>
        <pc:spChg chg="add">
          <ac:chgData name="Rogan, Catherine" userId="ee09bfd0-41c6-4ec9-a1a7-1553560d63b8" providerId="ADAL" clId="{2336496D-18D2-4C5C-9C2F-7CCDAB20AB83}" dt="2023-01-10T11:18:46.743" v="129" actId="26606"/>
          <ac:spMkLst>
            <pc:docMk/>
            <pc:sldMk cId="2842043336" sldId="257"/>
            <ac:spMk id="10" creationId="{A376EFB1-01CF-419F-ABF1-2AF02BBFCBD1}"/>
          </ac:spMkLst>
        </pc:spChg>
        <pc:spChg chg="add">
          <ac:chgData name="Rogan, Catherine" userId="ee09bfd0-41c6-4ec9-a1a7-1553560d63b8" providerId="ADAL" clId="{2336496D-18D2-4C5C-9C2F-7CCDAB20AB83}" dt="2023-01-10T11:18:46.743" v="129" actId="26606"/>
          <ac:spMkLst>
            <pc:docMk/>
            <pc:sldMk cId="2842043336" sldId="257"/>
            <ac:spMk id="12" creationId="{FF9DEA15-78BD-4750-AA18-B9F28A6D5AB8}"/>
          </ac:spMkLst>
        </pc:spChg>
      </pc:sldChg>
      <pc:sldChg chg="new del">
        <pc:chgData name="Rogan, Catherine" userId="ee09bfd0-41c6-4ec9-a1a7-1553560d63b8" providerId="ADAL" clId="{2336496D-18D2-4C5C-9C2F-7CCDAB20AB83}" dt="2023-01-10T11:19:36.970" v="141" actId="2696"/>
        <pc:sldMkLst>
          <pc:docMk/>
          <pc:sldMk cId="2948724541" sldId="258"/>
        </pc:sldMkLst>
      </pc:sldChg>
      <pc:sldChg chg="addSp delSp modSp new mod">
        <pc:chgData name="Rogan, Catherine" userId="ee09bfd0-41c6-4ec9-a1a7-1553560d63b8" providerId="ADAL" clId="{2336496D-18D2-4C5C-9C2F-7CCDAB20AB83}" dt="2023-01-10T11:30:01.965" v="272" actId="20577"/>
        <pc:sldMkLst>
          <pc:docMk/>
          <pc:sldMk cId="3277788187" sldId="258"/>
        </pc:sldMkLst>
        <pc:spChg chg="mod">
          <ac:chgData name="Rogan, Catherine" userId="ee09bfd0-41c6-4ec9-a1a7-1553560d63b8" providerId="ADAL" clId="{2336496D-18D2-4C5C-9C2F-7CCDAB20AB83}" dt="2023-01-10T11:30:01.965" v="272" actId="20577"/>
          <ac:spMkLst>
            <pc:docMk/>
            <pc:sldMk cId="3277788187" sldId="258"/>
            <ac:spMk id="2" creationId="{FC550B3F-47BB-45AC-8A5F-1E0A55A1D339}"/>
          </ac:spMkLst>
        </pc:spChg>
        <pc:spChg chg="del mod">
          <ac:chgData name="Rogan, Catherine" userId="ee09bfd0-41c6-4ec9-a1a7-1553560d63b8" providerId="ADAL" clId="{2336496D-18D2-4C5C-9C2F-7CCDAB20AB83}" dt="2023-01-10T11:26:04.827" v="229" actId="22"/>
          <ac:spMkLst>
            <pc:docMk/>
            <pc:sldMk cId="3277788187" sldId="258"/>
            <ac:spMk id="3" creationId="{9B09EA51-DFAD-4F16-8223-93EA42000A5D}"/>
          </ac:spMkLst>
        </pc:spChg>
        <pc:picChg chg="add mod ord">
          <ac:chgData name="Rogan, Catherine" userId="ee09bfd0-41c6-4ec9-a1a7-1553560d63b8" providerId="ADAL" clId="{2336496D-18D2-4C5C-9C2F-7CCDAB20AB83}" dt="2023-01-10T11:26:51.276" v="233" actId="14100"/>
          <ac:picMkLst>
            <pc:docMk/>
            <pc:sldMk cId="3277788187" sldId="258"/>
            <ac:picMk id="5" creationId="{E7D88366-163A-412C-BF91-484403C4E5A2}"/>
          </ac:picMkLst>
        </pc:picChg>
      </pc:sldChg>
      <pc:sldChg chg="addSp modSp new mod">
        <pc:chgData name="Rogan, Catherine" userId="ee09bfd0-41c6-4ec9-a1a7-1553560d63b8" providerId="ADAL" clId="{2336496D-18D2-4C5C-9C2F-7CCDAB20AB83}" dt="2023-01-10T11:27:52.112" v="238" actId="1076"/>
        <pc:sldMkLst>
          <pc:docMk/>
          <pc:sldMk cId="2482581217" sldId="259"/>
        </pc:sldMkLst>
        <pc:picChg chg="add mod">
          <ac:chgData name="Rogan, Catherine" userId="ee09bfd0-41c6-4ec9-a1a7-1553560d63b8" providerId="ADAL" clId="{2336496D-18D2-4C5C-9C2F-7CCDAB20AB83}" dt="2023-01-10T11:27:52.112" v="238" actId="1076"/>
          <ac:picMkLst>
            <pc:docMk/>
            <pc:sldMk cId="2482581217" sldId="259"/>
            <ac:picMk id="3" creationId="{77D50EEE-B502-45DC-9FA2-3EAF6CA71B21}"/>
          </ac:picMkLst>
        </pc:picChg>
      </pc:sldChg>
      <pc:sldChg chg="addSp delSp modSp new mod">
        <pc:chgData name="Rogan, Catherine" userId="ee09bfd0-41c6-4ec9-a1a7-1553560d63b8" providerId="ADAL" clId="{2336496D-18D2-4C5C-9C2F-7CCDAB20AB83}" dt="2023-01-10T11:31:24.757" v="301" actId="14100"/>
        <pc:sldMkLst>
          <pc:docMk/>
          <pc:sldMk cId="3544152308" sldId="260"/>
        </pc:sldMkLst>
        <pc:spChg chg="mod">
          <ac:chgData name="Rogan, Catherine" userId="ee09bfd0-41c6-4ec9-a1a7-1553560d63b8" providerId="ADAL" clId="{2336496D-18D2-4C5C-9C2F-7CCDAB20AB83}" dt="2023-01-10T11:30:30.105" v="297" actId="20577"/>
          <ac:spMkLst>
            <pc:docMk/>
            <pc:sldMk cId="3544152308" sldId="260"/>
            <ac:spMk id="2" creationId="{AE32151A-1158-422D-996B-C1A2434B824B}"/>
          </ac:spMkLst>
        </pc:spChg>
        <pc:spChg chg="del">
          <ac:chgData name="Rogan, Catherine" userId="ee09bfd0-41c6-4ec9-a1a7-1553560d63b8" providerId="ADAL" clId="{2336496D-18D2-4C5C-9C2F-7CCDAB20AB83}" dt="2023-01-10T11:31:15.607" v="298" actId="22"/>
          <ac:spMkLst>
            <pc:docMk/>
            <pc:sldMk cId="3544152308" sldId="260"/>
            <ac:spMk id="3" creationId="{C9C2A8FD-FE37-4177-ADC5-C2233FADFFAE}"/>
          </ac:spMkLst>
        </pc:spChg>
        <pc:picChg chg="add mod ord">
          <ac:chgData name="Rogan, Catherine" userId="ee09bfd0-41c6-4ec9-a1a7-1553560d63b8" providerId="ADAL" clId="{2336496D-18D2-4C5C-9C2F-7CCDAB20AB83}" dt="2023-01-10T11:31:24.757" v="301" actId="14100"/>
          <ac:picMkLst>
            <pc:docMk/>
            <pc:sldMk cId="3544152308" sldId="260"/>
            <ac:picMk id="5" creationId="{93FEF89B-5585-4DC5-94E2-5019650930F8}"/>
          </ac:picMkLst>
        </pc:picChg>
      </pc:sldChg>
      <pc:sldChg chg="addSp modSp new mod">
        <pc:chgData name="Rogan, Catherine" userId="ee09bfd0-41c6-4ec9-a1a7-1553560d63b8" providerId="ADAL" clId="{2336496D-18D2-4C5C-9C2F-7CCDAB20AB83}" dt="2023-01-10T11:39:20.350" v="305" actId="1076"/>
        <pc:sldMkLst>
          <pc:docMk/>
          <pc:sldMk cId="3813519376" sldId="261"/>
        </pc:sldMkLst>
        <pc:picChg chg="add mod">
          <ac:chgData name="Rogan, Catherine" userId="ee09bfd0-41c6-4ec9-a1a7-1553560d63b8" providerId="ADAL" clId="{2336496D-18D2-4C5C-9C2F-7CCDAB20AB83}" dt="2023-01-10T11:39:20.350" v="305" actId="1076"/>
          <ac:picMkLst>
            <pc:docMk/>
            <pc:sldMk cId="3813519376" sldId="261"/>
            <ac:picMk id="3" creationId="{E10E83C4-CC8E-44E2-B8F8-7C740C419E68}"/>
          </ac:picMkLst>
        </pc:picChg>
      </pc:sldChg>
      <pc:sldChg chg="new del">
        <pc:chgData name="Rogan, Catherine" userId="ee09bfd0-41c6-4ec9-a1a7-1553560d63b8" providerId="ADAL" clId="{2336496D-18D2-4C5C-9C2F-7CCDAB20AB83}" dt="2023-01-10T11:40:09.200" v="307" actId="2696"/>
        <pc:sldMkLst>
          <pc:docMk/>
          <pc:sldMk cId="542669190" sldId="262"/>
        </pc:sldMkLst>
      </pc:sldChg>
      <pc:sldChg chg="addSp delSp modSp new mod setBg setClrOvrMap">
        <pc:chgData name="Rogan, Catherine" userId="ee09bfd0-41c6-4ec9-a1a7-1553560d63b8" providerId="ADAL" clId="{2336496D-18D2-4C5C-9C2F-7CCDAB20AB83}" dt="2023-01-10T11:43:03.213" v="351" actId="26606"/>
        <pc:sldMkLst>
          <pc:docMk/>
          <pc:sldMk cId="3859843935" sldId="262"/>
        </pc:sldMkLst>
        <pc:spChg chg="mod">
          <ac:chgData name="Rogan, Catherine" userId="ee09bfd0-41c6-4ec9-a1a7-1553560d63b8" providerId="ADAL" clId="{2336496D-18D2-4C5C-9C2F-7CCDAB20AB83}" dt="2023-01-10T11:43:03.213" v="351" actId="26606"/>
          <ac:spMkLst>
            <pc:docMk/>
            <pc:sldMk cId="3859843935" sldId="262"/>
            <ac:spMk id="2" creationId="{EF80C547-1D2C-420F-8FF5-364C32F5F2F0}"/>
          </ac:spMkLst>
        </pc:spChg>
        <pc:spChg chg="mod">
          <ac:chgData name="Rogan, Catherine" userId="ee09bfd0-41c6-4ec9-a1a7-1553560d63b8" providerId="ADAL" clId="{2336496D-18D2-4C5C-9C2F-7CCDAB20AB83}" dt="2023-01-10T11:43:03.213" v="351" actId="26606"/>
          <ac:spMkLst>
            <pc:docMk/>
            <pc:sldMk cId="3859843935" sldId="262"/>
            <ac:spMk id="3" creationId="{3002B4C1-8A89-4980-87EA-E65FD092BF5C}"/>
          </ac:spMkLst>
        </pc:spChg>
        <pc:spChg chg="add">
          <ac:chgData name="Rogan, Catherine" userId="ee09bfd0-41c6-4ec9-a1a7-1553560d63b8" providerId="ADAL" clId="{2336496D-18D2-4C5C-9C2F-7CCDAB20AB83}" dt="2023-01-10T11:43:03.213" v="351" actId="26606"/>
          <ac:spMkLst>
            <pc:docMk/>
            <pc:sldMk cId="3859843935" sldId="262"/>
            <ac:spMk id="5" creationId="{C7FA33FF-088D-4F16-95A2-2C64D353DEA8}"/>
          </ac:spMkLst>
        </pc:spChg>
        <pc:spChg chg="add">
          <ac:chgData name="Rogan, Catherine" userId="ee09bfd0-41c6-4ec9-a1a7-1553560d63b8" providerId="ADAL" clId="{2336496D-18D2-4C5C-9C2F-7CCDAB20AB83}" dt="2023-01-10T11:43:03.213" v="351" actId="26606"/>
          <ac:spMkLst>
            <pc:docMk/>
            <pc:sldMk cId="3859843935" sldId="262"/>
            <ac:spMk id="6" creationId="{A376EFB1-01CF-419F-ABF1-2AF02BBFCBD1}"/>
          </ac:spMkLst>
        </pc:spChg>
        <pc:spChg chg="add">
          <ac:chgData name="Rogan, Catherine" userId="ee09bfd0-41c6-4ec9-a1a7-1553560d63b8" providerId="ADAL" clId="{2336496D-18D2-4C5C-9C2F-7CCDAB20AB83}" dt="2023-01-10T11:43:03.213" v="351" actId="26606"/>
          <ac:spMkLst>
            <pc:docMk/>
            <pc:sldMk cId="3859843935" sldId="262"/>
            <ac:spMk id="7" creationId="{FF9DEA15-78BD-4750-AA18-B9F28A6D5AB8}"/>
          </ac:spMkLst>
        </pc:spChg>
        <pc:spChg chg="add del">
          <ac:chgData name="Rogan, Catherine" userId="ee09bfd0-41c6-4ec9-a1a7-1553560d63b8" providerId="ADAL" clId="{2336496D-18D2-4C5C-9C2F-7CCDAB20AB83}" dt="2023-01-10T11:42:49.767" v="350" actId="26606"/>
          <ac:spMkLst>
            <pc:docMk/>
            <pc:sldMk cId="3859843935" sldId="262"/>
            <ac:spMk id="8" creationId="{A9CB0874-88B8-43D3-B0B6-C32F790F790D}"/>
          </ac:spMkLst>
        </pc:spChg>
        <pc:grpChg chg="add del">
          <ac:chgData name="Rogan, Catherine" userId="ee09bfd0-41c6-4ec9-a1a7-1553560d63b8" providerId="ADAL" clId="{2336496D-18D2-4C5C-9C2F-7CCDAB20AB83}" dt="2023-01-10T11:42:49.767" v="350" actId="26606"/>
          <ac:grpSpMkLst>
            <pc:docMk/>
            <pc:sldMk cId="3859843935" sldId="262"/>
            <ac:grpSpMk id="10" creationId="{4BFD067A-52BE-40EE-B7CA-391830B9A265}"/>
          </ac:grpSpMkLst>
        </pc:grpChg>
        <pc:grpChg chg="add del">
          <ac:chgData name="Rogan, Catherine" userId="ee09bfd0-41c6-4ec9-a1a7-1553560d63b8" providerId="ADAL" clId="{2336496D-18D2-4C5C-9C2F-7CCDAB20AB83}" dt="2023-01-10T11:42:49.767" v="350" actId="26606"/>
          <ac:grpSpMkLst>
            <pc:docMk/>
            <pc:sldMk cId="3859843935" sldId="262"/>
            <ac:grpSpMk id="14" creationId="{C15B8CC4-8CCE-428F-AE7E-28D178984CEC}"/>
          </ac:grpSpMkLst>
        </pc:grpChg>
      </pc:sldChg>
      <pc:sldChg chg="addSp modSp new mod">
        <pc:chgData name="Rogan, Catherine" userId="ee09bfd0-41c6-4ec9-a1a7-1553560d63b8" providerId="ADAL" clId="{2336496D-18D2-4C5C-9C2F-7CCDAB20AB83}" dt="2023-01-10T11:44:53.816" v="354" actId="14100"/>
        <pc:sldMkLst>
          <pc:docMk/>
          <pc:sldMk cId="2979464859" sldId="263"/>
        </pc:sldMkLst>
        <pc:picChg chg="add mod">
          <ac:chgData name="Rogan, Catherine" userId="ee09bfd0-41c6-4ec9-a1a7-1553560d63b8" providerId="ADAL" clId="{2336496D-18D2-4C5C-9C2F-7CCDAB20AB83}" dt="2023-01-10T11:44:53.816" v="354" actId="14100"/>
          <ac:picMkLst>
            <pc:docMk/>
            <pc:sldMk cId="2979464859" sldId="263"/>
            <ac:picMk id="3" creationId="{3D7E798F-A8F9-4204-A65A-1280B4003758}"/>
          </ac:picMkLst>
        </pc:picChg>
      </pc:sldChg>
      <pc:sldChg chg="addSp new mod">
        <pc:chgData name="Rogan, Catherine" userId="ee09bfd0-41c6-4ec9-a1a7-1553560d63b8" providerId="ADAL" clId="{2336496D-18D2-4C5C-9C2F-7CCDAB20AB83}" dt="2023-01-10T11:45:31.359" v="356" actId="22"/>
        <pc:sldMkLst>
          <pc:docMk/>
          <pc:sldMk cId="3293543928" sldId="264"/>
        </pc:sldMkLst>
        <pc:picChg chg="add">
          <ac:chgData name="Rogan, Catherine" userId="ee09bfd0-41c6-4ec9-a1a7-1553560d63b8" providerId="ADAL" clId="{2336496D-18D2-4C5C-9C2F-7CCDAB20AB83}" dt="2023-01-10T11:45:31.359" v="356" actId="22"/>
          <ac:picMkLst>
            <pc:docMk/>
            <pc:sldMk cId="3293543928" sldId="264"/>
            <ac:picMk id="3" creationId="{8AB98BA9-5E9F-4DEC-9E8A-03C7BD90A373}"/>
          </ac:picMkLst>
        </pc:picChg>
      </pc:sldChg>
      <pc:sldChg chg="addSp modSp new mod">
        <pc:chgData name="Rogan, Catherine" userId="ee09bfd0-41c6-4ec9-a1a7-1553560d63b8" providerId="ADAL" clId="{2336496D-18D2-4C5C-9C2F-7CCDAB20AB83}" dt="2023-01-10T11:46:47.311" v="360" actId="1076"/>
        <pc:sldMkLst>
          <pc:docMk/>
          <pc:sldMk cId="2438712259" sldId="265"/>
        </pc:sldMkLst>
        <pc:picChg chg="add mod">
          <ac:chgData name="Rogan, Catherine" userId="ee09bfd0-41c6-4ec9-a1a7-1553560d63b8" providerId="ADAL" clId="{2336496D-18D2-4C5C-9C2F-7CCDAB20AB83}" dt="2023-01-10T11:46:47.311" v="360" actId="1076"/>
          <ac:picMkLst>
            <pc:docMk/>
            <pc:sldMk cId="2438712259" sldId="265"/>
            <ac:picMk id="3" creationId="{671E16B3-579B-4A48-92FC-245801BEA7EA}"/>
          </ac:picMkLst>
        </pc:picChg>
      </pc:sldChg>
      <pc:sldChg chg="addSp modSp new mod setBg">
        <pc:chgData name="Rogan, Catherine" userId="ee09bfd0-41c6-4ec9-a1a7-1553560d63b8" providerId="ADAL" clId="{2336496D-18D2-4C5C-9C2F-7CCDAB20AB83}" dt="2023-01-10T11:47:08.676" v="363" actId="26606"/>
        <pc:sldMkLst>
          <pc:docMk/>
          <pc:sldMk cId="3161637868" sldId="266"/>
        </pc:sldMkLst>
        <pc:spChg chg="add">
          <ac:chgData name="Rogan, Catherine" userId="ee09bfd0-41c6-4ec9-a1a7-1553560d63b8" providerId="ADAL" clId="{2336496D-18D2-4C5C-9C2F-7CCDAB20AB83}" dt="2023-01-10T11:47:08.676" v="363" actId="26606"/>
          <ac:spMkLst>
            <pc:docMk/>
            <pc:sldMk cId="3161637868" sldId="266"/>
            <ac:spMk id="8" creationId="{B670DBD5-770C-4383-9F54-5B86E86BD5BB}"/>
          </ac:spMkLst>
        </pc:spChg>
        <pc:picChg chg="add mod">
          <ac:chgData name="Rogan, Catherine" userId="ee09bfd0-41c6-4ec9-a1a7-1553560d63b8" providerId="ADAL" clId="{2336496D-18D2-4C5C-9C2F-7CCDAB20AB83}" dt="2023-01-10T11:47:08.676" v="363" actId="26606"/>
          <ac:picMkLst>
            <pc:docMk/>
            <pc:sldMk cId="3161637868" sldId="266"/>
            <ac:picMk id="3" creationId="{B00756BE-1CD7-4CAD-9D18-22F4C588A513}"/>
          </ac:picMkLst>
        </pc:picChg>
      </pc:sldChg>
      <pc:sldChg chg="addSp modSp new mod">
        <pc:chgData name="Rogan, Catherine" userId="ee09bfd0-41c6-4ec9-a1a7-1553560d63b8" providerId="ADAL" clId="{2336496D-18D2-4C5C-9C2F-7CCDAB20AB83}" dt="2023-01-10T11:48:31.728" v="368" actId="14100"/>
        <pc:sldMkLst>
          <pc:docMk/>
          <pc:sldMk cId="630978590" sldId="267"/>
        </pc:sldMkLst>
        <pc:picChg chg="add mod">
          <ac:chgData name="Rogan, Catherine" userId="ee09bfd0-41c6-4ec9-a1a7-1553560d63b8" providerId="ADAL" clId="{2336496D-18D2-4C5C-9C2F-7CCDAB20AB83}" dt="2023-01-10T11:48:31.728" v="368" actId="14100"/>
          <ac:picMkLst>
            <pc:docMk/>
            <pc:sldMk cId="630978590" sldId="267"/>
            <ac:picMk id="3" creationId="{15B6E8EC-8D00-4E67-BE2A-156BC68EE669}"/>
          </ac:picMkLst>
        </pc:picChg>
      </pc:sldChg>
      <pc:sldChg chg="addSp delSp modSp new mod">
        <pc:chgData name="Rogan, Catherine" userId="ee09bfd0-41c6-4ec9-a1a7-1553560d63b8" providerId="ADAL" clId="{2336496D-18D2-4C5C-9C2F-7CCDAB20AB83}" dt="2023-01-10T12:01:04.825" v="441" actId="207"/>
        <pc:sldMkLst>
          <pc:docMk/>
          <pc:sldMk cId="1764617672" sldId="268"/>
        </pc:sldMkLst>
        <pc:spChg chg="mod">
          <ac:chgData name="Rogan, Catherine" userId="ee09bfd0-41c6-4ec9-a1a7-1553560d63b8" providerId="ADAL" clId="{2336496D-18D2-4C5C-9C2F-7CCDAB20AB83}" dt="2023-01-10T11:57:48.224" v="406" actId="20577"/>
          <ac:spMkLst>
            <pc:docMk/>
            <pc:sldMk cId="1764617672" sldId="268"/>
            <ac:spMk id="2" creationId="{A79C0D86-785C-4B42-87E6-57031B3D2567}"/>
          </ac:spMkLst>
        </pc:spChg>
        <pc:spChg chg="del">
          <ac:chgData name="Rogan, Catherine" userId="ee09bfd0-41c6-4ec9-a1a7-1553560d63b8" providerId="ADAL" clId="{2336496D-18D2-4C5C-9C2F-7CCDAB20AB83}" dt="2023-01-10T11:59:09.603" v="407" actId="22"/>
          <ac:spMkLst>
            <pc:docMk/>
            <pc:sldMk cId="1764617672" sldId="268"/>
            <ac:spMk id="3" creationId="{2DA405BA-53DE-487E-B764-D3857D9C5D82}"/>
          </ac:spMkLst>
        </pc:spChg>
        <pc:spChg chg="add mod">
          <ac:chgData name="Rogan, Catherine" userId="ee09bfd0-41c6-4ec9-a1a7-1553560d63b8" providerId="ADAL" clId="{2336496D-18D2-4C5C-9C2F-7CCDAB20AB83}" dt="2023-01-10T12:00:03.411" v="421" actId="207"/>
          <ac:spMkLst>
            <pc:docMk/>
            <pc:sldMk cId="1764617672" sldId="268"/>
            <ac:spMk id="6" creationId="{3E4BCDC5-0D6B-4351-8ECE-2A5E77EFFBB4}"/>
          </ac:spMkLst>
        </pc:spChg>
        <pc:spChg chg="add mod">
          <ac:chgData name="Rogan, Catherine" userId="ee09bfd0-41c6-4ec9-a1a7-1553560d63b8" providerId="ADAL" clId="{2336496D-18D2-4C5C-9C2F-7CCDAB20AB83}" dt="2023-01-10T12:00:36.209" v="429" actId="207"/>
          <ac:spMkLst>
            <pc:docMk/>
            <pc:sldMk cId="1764617672" sldId="268"/>
            <ac:spMk id="7" creationId="{163377A0-C62C-4C3D-B27A-62C519D3B5FC}"/>
          </ac:spMkLst>
        </pc:spChg>
        <pc:spChg chg="add mod">
          <ac:chgData name="Rogan, Catherine" userId="ee09bfd0-41c6-4ec9-a1a7-1553560d63b8" providerId="ADAL" clId="{2336496D-18D2-4C5C-9C2F-7CCDAB20AB83}" dt="2023-01-10T12:01:04.825" v="441" actId="207"/>
          <ac:spMkLst>
            <pc:docMk/>
            <pc:sldMk cId="1764617672" sldId="268"/>
            <ac:spMk id="8" creationId="{54177AB5-CC6C-4FAE-8EF6-50368EA6A3ED}"/>
          </ac:spMkLst>
        </pc:spChg>
        <pc:picChg chg="add mod ord">
          <ac:chgData name="Rogan, Catherine" userId="ee09bfd0-41c6-4ec9-a1a7-1553560d63b8" providerId="ADAL" clId="{2336496D-18D2-4C5C-9C2F-7CCDAB20AB83}" dt="2023-01-10T11:59:19.080" v="410" actId="14100"/>
          <ac:picMkLst>
            <pc:docMk/>
            <pc:sldMk cId="1764617672" sldId="268"/>
            <ac:picMk id="5" creationId="{27B82059-5F45-4195-9AC5-3F9FE806E11E}"/>
          </ac:picMkLst>
        </pc:picChg>
      </pc:sldChg>
      <pc:sldChg chg="addSp new mod">
        <pc:chgData name="Rogan, Catherine" userId="ee09bfd0-41c6-4ec9-a1a7-1553560d63b8" providerId="ADAL" clId="{2336496D-18D2-4C5C-9C2F-7CCDAB20AB83}" dt="2023-01-10T12:02:00.423" v="443" actId="22"/>
        <pc:sldMkLst>
          <pc:docMk/>
          <pc:sldMk cId="3263593458" sldId="269"/>
        </pc:sldMkLst>
        <pc:picChg chg="add">
          <ac:chgData name="Rogan, Catherine" userId="ee09bfd0-41c6-4ec9-a1a7-1553560d63b8" providerId="ADAL" clId="{2336496D-18D2-4C5C-9C2F-7CCDAB20AB83}" dt="2023-01-10T12:02:00.423" v="443" actId="22"/>
          <ac:picMkLst>
            <pc:docMk/>
            <pc:sldMk cId="3263593458" sldId="269"/>
            <ac:picMk id="3" creationId="{B2B63A30-60DC-4836-A125-A63AC6A44EA6}"/>
          </ac:picMkLst>
        </pc:picChg>
      </pc:sldChg>
      <pc:sldChg chg="addSp modSp new mod">
        <pc:chgData name="Rogan, Catherine" userId="ee09bfd0-41c6-4ec9-a1a7-1553560d63b8" providerId="ADAL" clId="{2336496D-18D2-4C5C-9C2F-7CCDAB20AB83}" dt="2023-01-10T12:02:46.233" v="447" actId="1076"/>
        <pc:sldMkLst>
          <pc:docMk/>
          <pc:sldMk cId="3085914443" sldId="270"/>
        </pc:sldMkLst>
        <pc:picChg chg="add mod">
          <ac:chgData name="Rogan, Catherine" userId="ee09bfd0-41c6-4ec9-a1a7-1553560d63b8" providerId="ADAL" clId="{2336496D-18D2-4C5C-9C2F-7CCDAB20AB83}" dt="2023-01-10T12:02:46.233" v="447" actId="1076"/>
          <ac:picMkLst>
            <pc:docMk/>
            <pc:sldMk cId="3085914443" sldId="270"/>
            <ac:picMk id="3" creationId="{B8D1E66A-E15F-4AC7-8DE6-1A6EA179196E}"/>
          </ac:picMkLst>
        </pc:picChg>
      </pc:sldChg>
      <pc:sldChg chg="addSp modSp new mod setBg">
        <pc:chgData name="Rogan, Catherine" userId="ee09bfd0-41c6-4ec9-a1a7-1553560d63b8" providerId="ADAL" clId="{2336496D-18D2-4C5C-9C2F-7CCDAB20AB83}" dt="2023-01-10T12:26:58.497" v="739" actId="20577"/>
        <pc:sldMkLst>
          <pc:docMk/>
          <pc:sldMk cId="1566077268" sldId="271"/>
        </pc:sldMkLst>
        <pc:spChg chg="mod">
          <ac:chgData name="Rogan, Catherine" userId="ee09bfd0-41c6-4ec9-a1a7-1553560d63b8" providerId="ADAL" clId="{2336496D-18D2-4C5C-9C2F-7CCDAB20AB83}" dt="2023-01-10T12:26:58.497" v="739" actId="20577"/>
          <ac:spMkLst>
            <pc:docMk/>
            <pc:sldMk cId="1566077268" sldId="271"/>
            <ac:spMk id="2" creationId="{358B6234-CFF0-49CA-A351-BDE434AB5160}"/>
          </ac:spMkLst>
        </pc:spChg>
        <pc:spChg chg="mod">
          <ac:chgData name="Rogan, Catherine" userId="ee09bfd0-41c6-4ec9-a1a7-1553560d63b8" providerId="ADAL" clId="{2336496D-18D2-4C5C-9C2F-7CCDAB20AB83}" dt="2023-01-10T12:24:55.071" v="732" actId="1076"/>
          <ac:spMkLst>
            <pc:docMk/>
            <pc:sldMk cId="1566077268" sldId="271"/>
            <ac:spMk id="3" creationId="{084C3235-C2ED-41D3-B79B-224B0E47AF26}"/>
          </ac:spMkLst>
        </pc:spChg>
        <pc:spChg chg="add">
          <ac:chgData name="Rogan, Catherine" userId="ee09bfd0-41c6-4ec9-a1a7-1553560d63b8" providerId="ADAL" clId="{2336496D-18D2-4C5C-9C2F-7CCDAB20AB83}" dt="2023-01-10T12:24:26.956" v="728" actId="26606"/>
          <ac:spMkLst>
            <pc:docMk/>
            <pc:sldMk cId="1566077268" sldId="271"/>
            <ac:spMk id="8" creationId="{C7FA33FF-088D-4F16-95A2-2C64D353DEA8}"/>
          </ac:spMkLst>
        </pc:spChg>
        <pc:spChg chg="add">
          <ac:chgData name="Rogan, Catherine" userId="ee09bfd0-41c6-4ec9-a1a7-1553560d63b8" providerId="ADAL" clId="{2336496D-18D2-4C5C-9C2F-7CCDAB20AB83}" dt="2023-01-10T12:24:26.956" v="728" actId="26606"/>
          <ac:spMkLst>
            <pc:docMk/>
            <pc:sldMk cId="1566077268" sldId="271"/>
            <ac:spMk id="10" creationId="{A376EFB1-01CF-419F-ABF1-2AF02BBFCBD1}"/>
          </ac:spMkLst>
        </pc:spChg>
        <pc:spChg chg="add">
          <ac:chgData name="Rogan, Catherine" userId="ee09bfd0-41c6-4ec9-a1a7-1553560d63b8" providerId="ADAL" clId="{2336496D-18D2-4C5C-9C2F-7CCDAB20AB83}" dt="2023-01-10T12:24:26.956" v="728" actId="26606"/>
          <ac:spMkLst>
            <pc:docMk/>
            <pc:sldMk cId="1566077268" sldId="271"/>
            <ac:spMk id="12" creationId="{FF9DEA15-78BD-4750-AA18-B9F28A6D5A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5896-B705-4637-8C1C-6EAF7865F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1A370-E114-4B5B-A84C-3F20E9B39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F190D-10C1-4609-B2E8-2E55E51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114DF-1D91-47D9-981B-50C57A3F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67C6-FC60-4C66-8287-B9F5BA93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1E21-6A41-4DC8-B70F-4C297E6C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D993D-2DA0-4F0A-B00F-390BC779B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04C93-DB57-418F-95F1-777AE844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0B8AA-782B-4A85-84B6-BA0C1477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4DC1-CFB6-4A59-A6D2-874449E5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2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1D9AA-42CF-4E57-A7EE-5E65CD8EF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79144-2155-450E-A176-95201045C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2F1A4-906E-457B-A8E5-E7C1B719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A2B60-0944-49C8-8E2C-7C0524F8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8C8BE-58AD-485F-9E43-F381F06D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7857-4D17-4A00-898A-C5CB9B41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552A5-275E-4E49-B0FB-6FFA9C83E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78EA4-4D5A-4F9B-A5B7-E30DE9CF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01AD7-1801-4AA9-B08C-F242F5B1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66FF5-2E40-4A49-98EA-E9EB97A5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C2CA-08DF-4293-AC22-2B09879A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E2CE1-A2B9-4AD9-BD07-B5293F50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3C318-9839-497E-9B59-CB4F8584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2055B-40D6-4630-A41E-AF655358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B2450-C8D4-42E2-A18C-B34D30C3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A878-A125-47D0-B071-900A1209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F16A6-A36A-4C2B-9234-A41D94767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42376-BDB5-4FA3-9BEC-69C0A0C2F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AF08C-E60A-43E2-90BA-2F458FB8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00546-4FEF-4B7D-8915-9C501D38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FC3A2-AA0C-4D4C-9D1E-BE31A620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9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A020-74B9-4FE5-A760-EED25AA4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D5752-6943-49BF-9F63-955D8C90D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519BF-BBE9-4AD1-A565-750FD9C94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F348B-6B5F-40FA-9271-9FAF70EBF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2F671-7D18-4763-90D5-ED0936F37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90C10-D76C-47B7-A455-441EC3F4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4CF4B-588F-4CC2-9B34-85F874B7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FA819-FC0C-490D-AC78-2D07AF7A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16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7D8C-CECF-4D43-84CC-96215274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4829F-61CD-427A-ADFB-339392A2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5BB08-8367-4108-B9AF-AB3A7791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87D35-BC87-4BE2-9A25-63A4953D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5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FE033-6263-41B6-8C9F-F683E853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02F73-F034-4B82-B5ED-E04EBA9E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9DF8A-9A95-4152-8239-FF660A9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8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4794-2821-471B-AC94-517C8D16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E6F6-E8A1-45AF-A449-0EB4E377E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8C414-A09A-44E1-98FB-CC23F41AF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FAAAD-A44B-4066-BC72-EEB90960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18454-9183-4118-9B98-816093B6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D4AA8-C3D8-4ACD-A1B1-E806E42B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3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2A47-4ED6-494A-8205-6DE1E49B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9FC03-7452-48E3-BB53-FC2CC4112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0A6EF-551C-4236-BEB0-9536814AA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457AE-A080-4DBA-B69A-F78B8B82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77D2E-244D-4F6C-B059-B6FBC886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D8D12-1973-4727-B437-A2326284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1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DB4DC-0DE4-476F-98C5-51A303AD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E6AF1-4DA0-49E9-A30D-20FF3EA55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29DDE-91F6-4769-B068-29CC020F5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4D7D-BEA2-4702-829E-33F0D55E0AFB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87936-9297-44E5-B2BB-9050A555E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C756C-663C-4423-99DB-BA112E63A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B71C-3493-46EE-A497-59D6F699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8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EC610-A1F3-4D82-BC61-02034F79B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Vascular Interesting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8D28B-2008-4C65-88D2-F8CE82AC3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719618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767007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1E16B3-579B-4A48-92FC-245801BE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35" y="369277"/>
            <a:ext cx="7751097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756BE-1CD7-4CAD-9D18-22F4C588A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1" b="1344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163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6E8EC-8D00-4E67-BE2A-156BC68EE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80" y="316523"/>
            <a:ext cx="7891040" cy="64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7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0D86-785C-4B42-87E6-57031B3D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Scanned from posterior thigh approach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82059-5F45-4195-9AC5-3F9FE806E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462" y="1825624"/>
            <a:ext cx="8522675" cy="45517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BCDC5-0D6B-4351-8ECE-2A5E77EFFBB4}"/>
              </a:ext>
            </a:extLst>
          </p:cNvPr>
          <p:cNvSpPr txBox="1"/>
          <p:nvPr/>
        </p:nvSpPr>
        <p:spPr>
          <a:xfrm>
            <a:off x="6178062" y="5580185"/>
            <a:ext cx="52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PFA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377A0-C62C-4C3D-B27A-62C519D3B5FC}"/>
              </a:ext>
            </a:extLst>
          </p:cNvPr>
          <p:cNvSpPr txBox="1"/>
          <p:nvPr/>
        </p:nvSpPr>
        <p:spPr>
          <a:xfrm>
            <a:off x="4829175" y="3990975"/>
            <a:ext cx="5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CFA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77AB5-CC6C-4FAE-8EF6-50368EA6A3ED}"/>
              </a:ext>
            </a:extLst>
          </p:cNvPr>
          <p:cNvSpPr txBox="1"/>
          <p:nvPr/>
        </p:nvSpPr>
        <p:spPr>
          <a:xfrm>
            <a:off x="6054237" y="351823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GRAFT</a:t>
            </a:r>
          </a:p>
        </p:txBody>
      </p:sp>
    </p:spTree>
    <p:extLst>
      <p:ext uri="{BB962C8B-B14F-4D97-AF65-F5344CB8AC3E}">
        <p14:creationId xmlns:p14="http://schemas.microsoft.com/office/powerpoint/2010/main" val="176461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63A30-60DC-4836-A125-A63AC6A4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35" y="94784"/>
            <a:ext cx="9526329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93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1E66A-E15F-4AC7-8DE6-1A6EA179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78" y="205154"/>
            <a:ext cx="9028365" cy="6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1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B6234-CFF0-49CA-A351-BDE434AB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Deeply Tunnelled Bypass Grafts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C3235-C2ED-41D3-B79B-224B0E47A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674" y="1144173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GB" sz="3200" dirty="0"/>
              <a:t>Provide protection from wound infection, bleeding or damage</a:t>
            </a:r>
          </a:p>
          <a:p>
            <a:endParaRPr lang="en-GB" sz="3200" dirty="0"/>
          </a:p>
          <a:p>
            <a:r>
              <a:rPr lang="en-GB" sz="3200" dirty="0"/>
              <a:t>Prevent compression of the graft by the fascia.</a:t>
            </a:r>
          </a:p>
          <a:p>
            <a:endParaRPr lang="en-GB" sz="3200" dirty="0"/>
          </a:p>
          <a:p>
            <a:r>
              <a:rPr lang="en-GB" sz="3200" dirty="0"/>
              <a:t>Difficult to access if revisions are required</a:t>
            </a:r>
          </a:p>
          <a:p>
            <a:pPr marL="0" indent="0">
              <a:buNone/>
            </a:pPr>
            <a:endParaRPr lang="en-GB" sz="32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607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A50D1-27C4-441B-BFDD-4F6DC948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Patient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1736-952B-4225-9D9B-C40D75C64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dirty="0"/>
              <a:t>73 Year old Male 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Critical limb ischaemia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History of heart disease and stroke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Arterial scan at QAH</a:t>
            </a:r>
          </a:p>
        </p:txBody>
      </p:sp>
    </p:spTree>
    <p:extLst>
      <p:ext uri="{BB962C8B-B14F-4D97-AF65-F5344CB8AC3E}">
        <p14:creationId xmlns:p14="http://schemas.microsoft.com/office/powerpoint/2010/main" val="284204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0B3F-47BB-45AC-8A5F-1E0A55A1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Lower limb arterial scan at QAH Sept 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D88366-163A-412C-BF91-484403C4E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662" y="1594338"/>
            <a:ext cx="8991599" cy="4582625"/>
          </a:xfrm>
        </p:spPr>
      </p:pic>
    </p:spTree>
    <p:extLst>
      <p:ext uri="{BB962C8B-B14F-4D97-AF65-F5344CB8AC3E}">
        <p14:creationId xmlns:p14="http://schemas.microsoft.com/office/powerpoint/2010/main" val="327778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50EEE-B502-45DC-9FA2-3EAF6CA7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43" y="240323"/>
            <a:ext cx="9638022" cy="63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8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151A-1158-422D-996B-C1A2434B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 Report NOV 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FEF89B-5585-4DC5-94E2-501965093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154" y="1852246"/>
            <a:ext cx="10767646" cy="3962400"/>
          </a:xfrm>
        </p:spPr>
      </p:pic>
    </p:spTree>
    <p:extLst>
      <p:ext uri="{BB962C8B-B14F-4D97-AF65-F5344CB8AC3E}">
        <p14:creationId xmlns:p14="http://schemas.microsoft.com/office/powerpoint/2010/main" val="354415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0E83C4-CC8E-44E2-B8F8-7C740C41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828" y="0"/>
            <a:ext cx="7400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1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0C547-1D2C-420F-8FF5-364C32F5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Post-op Graft check , pre-discharge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2B4C1-8A89-4980-87EA-E65FD092B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Clinical History :</a:t>
            </a:r>
          </a:p>
          <a:p>
            <a:endParaRPr lang="en-GB" sz="2400" dirty="0"/>
          </a:p>
          <a:p>
            <a:r>
              <a:rPr lang="en-GB" sz="2400" dirty="0"/>
              <a:t>Left fem-BK pop bypass yesterday. No signal in graft. Monophasic PT pulse. ?graft patency</a:t>
            </a:r>
          </a:p>
        </p:txBody>
      </p:sp>
    </p:spTree>
    <p:extLst>
      <p:ext uri="{BB962C8B-B14F-4D97-AF65-F5344CB8AC3E}">
        <p14:creationId xmlns:p14="http://schemas.microsoft.com/office/powerpoint/2010/main" val="385984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E798F-A8F9-4204-A65A-1280B4003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670"/>
            <a:ext cx="11910646" cy="61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98BA9-5E9F-4DEC-9E8A-03C7BD90A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4" y="423443"/>
            <a:ext cx="11155332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4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31620925D977448D88FA23B706954F" ma:contentTypeVersion="2" ma:contentTypeDescription="Create a new document." ma:contentTypeScope="" ma:versionID="369a467aba0bb46dd9d1b629744fe6c4">
  <xsd:schema xmlns:xsd="http://www.w3.org/2001/XMLSchema" xmlns:xs="http://www.w3.org/2001/XMLSchema" xmlns:p="http://schemas.microsoft.com/office/2006/metadata/properties" xmlns:ns3="dfd5e00c-54a4-4309-8802-66fa27ac554f" targetNamespace="http://schemas.microsoft.com/office/2006/metadata/properties" ma:root="true" ma:fieldsID="1b384ee04c59b6e62898be0a5897d0eb" ns3:_="">
    <xsd:import namespace="dfd5e00c-54a4-4309-8802-66fa27ac55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5e00c-54a4-4309-8802-66fa27ac5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D636D4-CE02-4AAA-8F77-560D20AB5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5e00c-54a4-4309-8802-66fa27ac5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23FD3B-52CF-4D47-85A9-499F015844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5DF888-4BFD-45D7-8C25-376942DED7B1}">
  <ds:schemaRefs>
    <ds:schemaRef ds:uri="dfd5e00c-54a4-4309-8802-66fa27ac554f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104</Words>
  <Application>Microsoft Office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Vascular Interesting Cases</vt:lpstr>
      <vt:lpstr>Patient  </vt:lpstr>
      <vt:lpstr>Lower limb arterial scan at QAH Sept 22</vt:lpstr>
      <vt:lpstr>PowerPoint Presentation</vt:lpstr>
      <vt:lpstr>CT Report NOV 22</vt:lpstr>
      <vt:lpstr>PowerPoint Presentation</vt:lpstr>
      <vt:lpstr>Post-op Graft check , pre-discharge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Scanned from posterior thigh approach</vt:lpstr>
      <vt:lpstr>PowerPoint Presentation</vt:lpstr>
      <vt:lpstr>PowerPoint Presentation</vt:lpstr>
      <vt:lpstr>Deeply Tunnelled Bypass Grafts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Interesting Cases</dc:title>
  <dc:creator>Rogan, Catherine</dc:creator>
  <cp:lastModifiedBy>Rogan, Catherine</cp:lastModifiedBy>
  <cp:revision>1</cp:revision>
  <dcterms:created xsi:type="dcterms:W3CDTF">2023-01-10T11:08:21Z</dcterms:created>
  <dcterms:modified xsi:type="dcterms:W3CDTF">2023-01-10T12:27:04Z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0x0101005B31620925D977448D88FA23B706954F</vt:lpwstr>
  </property>
</Properties>
</file>