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B9199-E4C9-4D48-8F13-59F13367BD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CB55F8-9F2A-4CEE-B8C8-BFE483713C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32FBB-5C3B-403B-8C9C-092CDE405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5316-E78B-43C9-BA10-6F87B01A086E}" type="datetimeFigureOut">
              <a:rPr lang="en-GB" smtClean="0"/>
              <a:t>22/08/2018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2C0ED-FAF3-444E-BF6A-F16760661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25646-C5E2-46BC-B3BD-FA18FB5CD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0852-7C66-41CD-8F93-AC4563358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487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E6865-3072-438D-9F92-A76DD7CBC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BE6D91-7047-40D3-A5D2-E082C2C71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20D15-D350-4C63-A740-D19D08FA1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5316-E78B-43C9-BA10-6F87B01A086E}" type="datetimeFigureOut">
              <a:rPr lang="en-GB" smtClean="0"/>
              <a:t>22/08/2018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FA021-BE89-4B27-98C4-63F570BA8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71245-5547-4BC5-9AAB-508743190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0852-7C66-41CD-8F93-AC4563358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641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59ED6A-6FE6-4952-A01F-2EBE053F70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B78F5A-8804-4A9A-9EEE-9D470D049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CE125-F4AA-46C7-8C06-557A81312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5316-E78B-43C9-BA10-6F87B01A086E}" type="datetimeFigureOut">
              <a:rPr lang="en-GB" smtClean="0"/>
              <a:t>22/08/2018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C27E8-66FA-44FC-981F-4ACC922AF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E1C9EB-C154-4BF4-9CF4-29D216F17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0852-7C66-41CD-8F93-AC4563358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381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8CF6B-D190-4285-B358-C1A793A2B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21144-703B-4BC4-98C2-BD6AC42A3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380FF-89BF-4326-ADCD-99449756E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5316-E78B-43C9-BA10-6F87B01A086E}" type="datetimeFigureOut">
              <a:rPr lang="en-GB" smtClean="0"/>
              <a:t>22/08/2018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7A061B-C5E9-4B82-88BC-9BE75C8E6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256B0-AE5F-475E-A33A-A3564CD52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0852-7C66-41CD-8F93-AC4563358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18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44024-85E7-49E6-80D7-351D87DC2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4A8BF-B267-4137-B943-3AD320FD0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1ECB3-2578-4E5E-8D33-2C7524E6D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5316-E78B-43C9-BA10-6F87B01A086E}" type="datetimeFigureOut">
              <a:rPr lang="en-GB" smtClean="0"/>
              <a:t>22/08/2018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FA87B-54D6-4463-938B-AEB68AAE0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C172F-319C-4892-B0DC-08B22EAB3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0852-7C66-41CD-8F93-AC4563358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166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34A7-5FCE-4F3D-B18A-D633A9400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9E2BF-5113-495D-97B4-F656903A25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46D32-86AD-4E34-9E74-10D6687BC8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4F799-12E1-4E1C-AB4F-D34866232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5316-E78B-43C9-BA10-6F87B01A086E}" type="datetimeFigureOut">
              <a:rPr lang="en-GB" smtClean="0"/>
              <a:t>22/08/2018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7A0C0-BAD8-42A7-8111-5BAE9BEB6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D99BC6-A107-4868-B5BF-AE32C3C46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0852-7C66-41CD-8F93-AC4563358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427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18D5D-8B52-4365-B39D-12ED33E8B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DE075D-1FE2-49B2-82DA-089D7D1C2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54CD80-06F0-4670-8386-9E3C49344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CF8510-710C-4C76-9507-F971482E49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F0DF52-B3AC-4DB3-B25B-FF3B68EA0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BA11C8-23C7-4237-B072-ABA592B81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5316-E78B-43C9-BA10-6F87B01A086E}" type="datetimeFigureOut">
              <a:rPr lang="en-GB" smtClean="0"/>
              <a:t>22/08/2018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52E437-E3B1-490C-8BC8-24DF7C910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33BF82-15CB-4B93-BAE8-FCC1FA4F8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0852-7C66-41CD-8F93-AC4563358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448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FA6D5-B552-429F-8A21-40A3D3E5D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1DA6A4-BD9F-4229-AB44-E145F3747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5316-E78B-43C9-BA10-6F87B01A086E}" type="datetimeFigureOut">
              <a:rPr lang="en-GB" smtClean="0"/>
              <a:t>22/08/2018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8965B1-8DF6-405B-8CAB-AEAEC2C2B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01CD5C-8BBB-4802-BF6B-9962B5136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0852-7C66-41CD-8F93-AC4563358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53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06A0CA-D3DC-4E83-A356-C2509CF5C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5316-E78B-43C9-BA10-6F87B01A086E}" type="datetimeFigureOut">
              <a:rPr lang="en-GB" smtClean="0"/>
              <a:t>22/08/2018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7944E1-313D-4783-B48D-417635D17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B3E3EB-C98D-44A8-9B76-86082B9CD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0852-7C66-41CD-8F93-AC4563358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303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06225-23B1-426D-B324-06B71DD37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94041-51E5-495B-BD5C-642C4C1D6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526486-B0A9-4B49-B959-9461103134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B0C7A7-B6AF-43E6-8BB2-30271C14D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5316-E78B-43C9-BA10-6F87B01A086E}" type="datetimeFigureOut">
              <a:rPr lang="en-GB" smtClean="0"/>
              <a:t>22/08/2018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4AB3BB-7919-40B3-8282-FBE4F0F14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4DC12D-93E0-48AD-A840-4F74D9C5F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0852-7C66-41CD-8F93-AC4563358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828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4B809-D9E3-4205-B1EE-AE6EE0AE7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FBE3DD-E598-42B8-85CC-9345DE41B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D5EE87-6C51-4EAF-8EAD-A2B3D243F0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DCB9B-41D1-4A1C-854A-D2F7557C0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35316-E78B-43C9-BA10-6F87B01A086E}" type="datetimeFigureOut">
              <a:rPr lang="en-GB" smtClean="0"/>
              <a:t>22/08/2018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FC1CC-5A18-4D82-A52F-389E3E376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FF61E-641E-4884-93BF-650DA3962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0852-7C66-41CD-8F93-AC4563358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9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2A1994-8242-4C2F-8A71-89B9C9C8B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7CA40-5AE2-4FAA-92E5-C572C911B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95FD1-D750-4CF4-ADB2-9939138A0B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35316-E78B-43C9-BA10-6F87B01A086E}" type="datetimeFigureOut">
              <a:rPr lang="en-GB" smtClean="0"/>
              <a:t>22/08/2018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6CC49-3892-48B0-9878-10F466A14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BFF54-AF1F-4D7A-8F5D-7B735A6DA7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20852-7C66-41CD-8F93-AC4563358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057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15EFEB3-9108-484B-B4F9-5D5B51B585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790" t="15659" r="36250" b="21428"/>
          <a:stretch/>
        </p:blipFill>
        <p:spPr>
          <a:xfrm>
            <a:off x="1" y="5018"/>
            <a:ext cx="12192000" cy="685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438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Danny Rimmer</dc:creator>
  <cp:lastModifiedBy>Danny Rimmer</cp:lastModifiedBy>
  <cp:revision>2</cp:revision>
  <dcterms:created xsi:type="dcterms:W3CDTF">2018-08-22T13:10:05Z</dcterms:created>
  <dcterms:modified xsi:type="dcterms:W3CDTF">2018-08-22T14:58:05Z</dcterms:modified>
</cp:coreProperties>
</file>