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6"/>
  </p:notesMasterIdLst>
  <p:sldIdLst>
    <p:sldId id="257" r:id="rId5"/>
    <p:sldId id="256" r:id="rId6"/>
    <p:sldId id="258" r:id="rId7"/>
    <p:sldId id="259" r:id="rId8"/>
    <p:sldId id="261" r:id="rId9"/>
    <p:sldId id="260" r:id="rId10"/>
    <p:sldId id="262"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B8391-99B5-4560-8539-0263D589FBE2}" v="1" dt="2023-06-15T11:15:48.041"/>
    <p1510:client id="{8EEEB609-5258-4757-B50C-F803BDB28474}" v="55" dt="2023-06-15T10:45:44.092"/>
    <p1510:client id="{C27E24DA-1E04-4565-95F5-452AD207605F}" v="14" dt="2023-06-14T14:33:10.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9" d="100"/>
          <a:sy n="59" d="100"/>
        </p:scale>
        <p:origin x="9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CROOK, Michael (EAST CHESHIRE NHS TRUST - RJN)" userId="6e1c123f-50d1-4001-9354-a79738c1155e" providerId="ADAL" clId="{8EEEB609-5258-4757-B50C-F803BDB28474}"/>
    <pc:docChg chg="undo custSel addSld modSld sldOrd">
      <pc:chgData name="DAVID-CROOK, Michael (EAST CHESHIRE NHS TRUST - RJN)" userId="6e1c123f-50d1-4001-9354-a79738c1155e" providerId="ADAL" clId="{8EEEB609-5258-4757-B50C-F803BDB28474}" dt="2023-06-15T10:48:03.285" v="2036" actId="1076"/>
      <pc:docMkLst>
        <pc:docMk/>
      </pc:docMkLst>
      <pc:sldChg chg="addSp modSp mod ord modNotesTx">
        <pc:chgData name="DAVID-CROOK, Michael (EAST CHESHIRE NHS TRUST - RJN)" userId="6e1c123f-50d1-4001-9354-a79738c1155e" providerId="ADAL" clId="{8EEEB609-5258-4757-B50C-F803BDB28474}" dt="2023-06-15T10:42:14.577" v="1926" actId="1076"/>
        <pc:sldMkLst>
          <pc:docMk/>
          <pc:sldMk cId="3876344396" sldId="256"/>
        </pc:sldMkLst>
        <pc:spChg chg="add mod">
          <ac:chgData name="DAVID-CROOK, Michael (EAST CHESHIRE NHS TRUST - RJN)" userId="6e1c123f-50d1-4001-9354-a79738c1155e" providerId="ADAL" clId="{8EEEB609-5258-4757-B50C-F803BDB28474}" dt="2023-06-15T09:04:51.820" v="1259" actId="1076"/>
          <ac:spMkLst>
            <pc:docMk/>
            <pc:sldMk cId="3876344396" sldId="256"/>
            <ac:spMk id="2" creationId="{D57004DB-67F1-2E90-9C93-BDA0ABE604D3}"/>
          </ac:spMkLst>
        </pc:spChg>
        <pc:spChg chg="add mod">
          <ac:chgData name="DAVID-CROOK, Michael (EAST CHESHIRE NHS TRUST - RJN)" userId="6e1c123f-50d1-4001-9354-a79738c1155e" providerId="ADAL" clId="{8EEEB609-5258-4757-B50C-F803BDB28474}" dt="2023-06-15T09:05:00.322" v="1260" actId="1076"/>
          <ac:spMkLst>
            <pc:docMk/>
            <pc:sldMk cId="3876344396" sldId="256"/>
            <ac:spMk id="3" creationId="{84C09B5C-C92A-853C-5510-26CDE8BE2A95}"/>
          </ac:spMkLst>
        </pc:spChg>
        <pc:spChg chg="mod">
          <ac:chgData name="DAVID-CROOK, Michael (EAST CHESHIRE NHS TRUST - RJN)" userId="6e1c123f-50d1-4001-9354-a79738c1155e" providerId="ADAL" clId="{8EEEB609-5258-4757-B50C-F803BDB28474}" dt="2023-06-15T09:04:40.691" v="1258" actId="1076"/>
          <ac:spMkLst>
            <pc:docMk/>
            <pc:sldMk cId="3876344396" sldId="256"/>
            <ac:spMk id="4" creationId="{DC0265C1-B23E-0CA7-511B-C8E82CDFCB41}"/>
          </ac:spMkLst>
        </pc:spChg>
        <pc:spChg chg="add mod">
          <ac:chgData name="DAVID-CROOK, Michael (EAST CHESHIRE NHS TRUST - RJN)" userId="6e1c123f-50d1-4001-9354-a79738c1155e" providerId="ADAL" clId="{8EEEB609-5258-4757-B50C-F803BDB28474}" dt="2023-06-15T10:42:14.577" v="1926" actId="1076"/>
          <ac:spMkLst>
            <pc:docMk/>
            <pc:sldMk cId="3876344396" sldId="256"/>
            <ac:spMk id="6" creationId="{9AD5A8EA-D9FB-078F-D125-56A544F02433}"/>
          </ac:spMkLst>
        </pc:spChg>
      </pc:sldChg>
      <pc:sldChg chg="addSp modSp mod">
        <pc:chgData name="DAVID-CROOK, Michael (EAST CHESHIRE NHS TRUST - RJN)" userId="6e1c123f-50d1-4001-9354-a79738c1155e" providerId="ADAL" clId="{8EEEB609-5258-4757-B50C-F803BDB28474}" dt="2023-06-15T10:04:38.523" v="1920" actId="1076"/>
        <pc:sldMkLst>
          <pc:docMk/>
          <pc:sldMk cId="4161325070" sldId="257"/>
        </pc:sldMkLst>
        <pc:spChg chg="mod">
          <ac:chgData name="DAVID-CROOK, Michael (EAST CHESHIRE NHS TRUST - RJN)" userId="6e1c123f-50d1-4001-9354-a79738c1155e" providerId="ADAL" clId="{8EEEB609-5258-4757-B50C-F803BDB28474}" dt="2023-06-15T09:06:03.146" v="1271" actId="1076"/>
          <ac:spMkLst>
            <pc:docMk/>
            <pc:sldMk cId="4161325070" sldId="257"/>
            <ac:spMk id="2" creationId="{2ED99362-E6F4-C22C-DAC8-E9A634A9DF6C}"/>
          </ac:spMkLst>
        </pc:spChg>
        <pc:spChg chg="mod">
          <ac:chgData name="DAVID-CROOK, Michael (EAST CHESHIRE NHS TRUST - RJN)" userId="6e1c123f-50d1-4001-9354-a79738c1155e" providerId="ADAL" clId="{8EEEB609-5258-4757-B50C-F803BDB28474}" dt="2023-06-15T10:04:16.322" v="1914" actId="1076"/>
          <ac:spMkLst>
            <pc:docMk/>
            <pc:sldMk cId="4161325070" sldId="257"/>
            <ac:spMk id="12" creationId="{63DC4A3E-E956-F3AD-111E-3453308938B5}"/>
          </ac:spMkLst>
        </pc:spChg>
        <pc:spChg chg="mod">
          <ac:chgData name="DAVID-CROOK, Michael (EAST CHESHIRE NHS TRUST - RJN)" userId="6e1c123f-50d1-4001-9354-a79738c1155e" providerId="ADAL" clId="{8EEEB609-5258-4757-B50C-F803BDB28474}" dt="2023-06-15T10:04:13.291" v="1913" actId="1076"/>
          <ac:spMkLst>
            <pc:docMk/>
            <pc:sldMk cId="4161325070" sldId="257"/>
            <ac:spMk id="13" creationId="{F8185D8F-2A8D-7CBF-6CB7-DF61EEBCB354}"/>
          </ac:spMkLst>
        </pc:spChg>
        <pc:spChg chg="mod">
          <ac:chgData name="DAVID-CROOK, Michael (EAST CHESHIRE NHS TRUST - RJN)" userId="6e1c123f-50d1-4001-9354-a79738c1155e" providerId="ADAL" clId="{8EEEB609-5258-4757-B50C-F803BDB28474}" dt="2023-06-15T10:04:11.156" v="1912" actId="1076"/>
          <ac:spMkLst>
            <pc:docMk/>
            <pc:sldMk cId="4161325070" sldId="257"/>
            <ac:spMk id="14" creationId="{CC920701-AA7A-2D21-04F7-9858897B9FA6}"/>
          </ac:spMkLst>
        </pc:spChg>
        <pc:spChg chg="mod">
          <ac:chgData name="DAVID-CROOK, Michael (EAST CHESHIRE NHS TRUST - RJN)" userId="6e1c123f-50d1-4001-9354-a79738c1155e" providerId="ADAL" clId="{8EEEB609-5258-4757-B50C-F803BDB28474}" dt="2023-06-15T10:03:58.419" v="1908" actId="1076"/>
          <ac:spMkLst>
            <pc:docMk/>
            <pc:sldMk cId="4161325070" sldId="257"/>
            <ac:spMk id="15" creationId="{B3038514-582B-2D0C-242B-8DC7C497B93D}"/>
          </ac:spMkLst>
        </pc:spChg>
        <pc:picChg chg="add mod">
          <ac:chgData name="DAVID-CROOK, Michael (EAST CHESHIRE NHS TRUST - RJN)" userId="6e1c123f-50d1-4001-9354-a79738c1155e" providerId="ADAL" clId="{8EEEB609-5258-4757-B50C-F803BDB28474}" dt="2023-06-15T10:04:06.380" v="1911" actId="1076"/>
          <ac:picMkLst>
            <pc:docMk/>
            <pc:sldMk cId="4161325070" sldId="257"/>
            <ac:picMk id="3" creationId="{071534CD-F122-99C2-C1F7-8D41AD5CBD5F}"/>
          </ac:picMkLst>
        </pc:picChg>
        <pc:picChg chg="mod">
          <ac:chgData name="DAVID-CROOK, Michael (EAST CHESHIRE NHS TRUST - RJN)" userId="6e1c123f-50d1-4001-9354-a79738c1155e" providerId="ADAL" clId="{8EEEB609-5258-4757-B50C-F803BDB28474}" dt="2023-06-15T10:04:38.523" v="1920" actId="1076"/>
          <ac:picMkLst>
            <pc:docMk/>
            <pc:sldMk cId="4161325070" sldId="257"/>
            <ac:picMk id="10" creationId="{972AB98E-1279-8E73-6B24-BF7F364D7DE5}"/>
          </ac:picMkLst>
        </pc:picChg>
      </pc:sldChg>
      <pc:sldChg chg="addSp modSp mod modNotesTx">
        <pc:chgData name="DAVID-CROOK, Michael (EAST CHESHIRE NHS TRUST - RJN)" userId="6e1c123f-50d1-4001-9354-a79738c1155e" providerId="ADAL" clId="{8EEEB609-5258-4757-B50C-F803BDB28474}" dt="2023-06-15T10:42:33.943" v="1931" actId="1076"/>
        <pc:sldMkLst>
          <pc:docMk/>
          <pc:sldMk cId="2611828346" sldId="258"/>
        </pc:sldMkLst>
        <pc:spChg chg="mod">
          <ac:chgData name="DAVID-CROOK, Michael (EAST CHESHIRE NHS TRUST - RJN)" userId="6e1c123f-50d1-4001-9354-a79738c1155e" providerId="ADAL" clId="{8EEEB609-5258-4757-B50C-F803BDB28474}" dt="2023-06-15T09:03:52.132" v="1234" actId="1076"/>
          <ac:spMkLst>
            <pc:docMk/>
            <pc:sldMk cId="2611828346" sldId="258"/>
            <ac:spMk id="2" creationId="{ACBA22A5-486D-E741-537E-EF095781BC07}"/>
          </ac:spMkLst>
        </pc:spChg>
        <pc:spChg chg="add mod">
          <ac:chgData name="DAVID-CROOK, Michael (EAST CHESHIRE NHS TRUST - RJN)" userId="6e1c123f-50d1-4001-9354-a79738c1155e" providerId="ADAL" clId="{8EEEB609-5258-4757-B50C-F803BDB28474}" dt="2023-06-15T10:42:20.996" v="1927" actId="6549"/>
          <ac:spMkLst>
            <pc:docMk/>
            <pc:sldMk cId="2611828346" sldId="258"/>
            <ac:spMk id="3" creationId="{F5CD1E9D-EB85-1F42-416E-4C2F021B5F13}"/>
          </ac:spMkLst>
        </pc:spChg>
        <pc:spChg chg="mod">
          <ac:chgData name="DAVID-CROOK, Michael (EAST CHESHIRE NHS TRUST - RJN)" userId="6e1c123f-50d1-4001-9354-a79738c1155e" providerId="ADAL" clId="{8EEEB609-5258-4757-B50C-F803BDB28474}" dt="2023-06-15T08:21:53.745" v="250" actId="20577"/>
          <ac:spMkLst>
            <pc:docMk/>
            <pc:sldMk cId="2611828346" sldId="258"/>
            <ac:spMk id="5" creationId="{46CE9F8F-345C-6EA3-DEF1-01F7CF76B239}"/>
          </ac:spMkLst>
        </pc:spChg>
        <pc:spChg chg="mod">
          <ac:chgData name="DAVID-CROOK, Michael (EAST CHESHIRE NHS TRUST - RJN)" userId="6e1c123f-50d1-4001-9354-a79738c1155e" providerId="ADAL" clId="{8EEEB609-5258-4757-B50C-F803BDB28474}" dt="2023-06-15T08:18:26.671" v="150" actId="207"/>
          <ac:spMkLst>
            <pc:docMk/>
            <pc:sldMk cId="2611828346" sldId="258"/>
            <ac:spMk id="11" creationId="{963CBDCA-0B8D-A986-51AC-67A628A1B0B9}"/>
          </ac:spMkLst>
        </pc:spChg>
        <pc:spChg chg="mod">
          <ac:chgData name="DAVID-CROOK, Michael (EAST CHESHIRE NHS TRUST - RJN)" userId="6e1c123f-50d1-4001-9354-a79738c1155e" providerId="ADAL" clId="{8EEEB609-5258-4757-B50C-F803BDB28474}" dt="2023-06-15T08:18:29.732" v="151" actId="207"/>
          <ac:spMkLst>
            <pc:docMk/>
            <pc:sldMk cId="2611828346" sldId="258"/>
            <ac:spMk id="12" creationId="{5D7C18BA-FD92-F32D-61DA-99AD99E5F8BB}"/>
          </ac:spMkLst>
        </pc:spChg>
        <pc:spChg chg="mod">
          <ac:chgData name="DAVID-CROOK, Michael (EAST CHESHIRE NHS TRUST - RJN)" userId="6e1c123f-50d1-4001-9354-a79738c1155e" providerId="ADAL" clId="{8EEEB609-5258-4757-B50C-F803BDB28474}" dt="2023-06-15T08:18:36.200" v="153" actId="207"/>
          <ac:spMkLst>
            <pc:docMk/>
            <pc:sldMk cId="2611828346" sldId="258"/>
            <ac:spMk id="13" creationId="{76D4BD31-CAA2-82F0-0CD5-C7E74FADB872}"/>
          </ac:spMkLst>
        </pc:spChg>
        <pc:spChg chg="mod">
          <ac:chgData name="DAVID-CROOK, Michael (EAST CHESHIRE NHS TRUST - RJN)" userId="6e1c123f-50d1-4001-9354-a79738c1155e" providerId="ADAL" clId="{8EEEB609-5258-4757-B50C-F803BDB28474}" dt="2023-06-15T08:18:38.871" v="154" actId="207"/>
          <ac:spMkLst>
            <pc:docMk/>
            <pc:sldMk cId="2611828346" sldId="258"/>
            <ac:spMk id="14" creationId="{2DB2E7D7-7E71-53D8-2AE9-5488BB9E241D}"/>
          </ac:spMkLst>
        </pc:spChg>
        <pc:spChg chg="add mod">
          <ac:chgData name="DAVID-CROOK, Michael (EAST CHESHIRE NHS TRUST - RJN)" userId="6e1c123f-50d1-4001-9354-a79738c1155e" providerId="ADAL" clId="{8EEEB609-5258-4757-B50C-F803BDB28474}" dt="2023-06-15T10:42:33.943" v="1931" actId="1076"/>
          <ac:spMkLst>
            <pc:docMk/>
            <pc:sldMk cId="2611828346" sldId="258"/>
            <ac:spMk id="15" creationId="{BCADB857-5637-35B9-34C8-64EFAB1E7628}"/>
          </ac:spMkLst>
        </pc:spChg>
        <pc:spChg chg="mod">
          <ac:chgData name="DAVID-CROOK, Michael (EAST CHESHIRE NHS TRUST - RJN)" userId="6e1c123f-50d1-4001-9354-a79738c1155e" providerId="ADAL" clId="{8EEEB609-5258-4757-B50C-F803BDB28474}" dt="2023-06-15T08:18:33.278" v="152" actId="207"/>
          <ac:spMkLst>
            <pc:docMk/>
            <pc:sldMk cId="2611828346" sldId="258"/>
            <ac:spMk id="16" creationId="{B82ED481-F143-047B-3F81-CAE36615E218}"/>
          </ac:spMkLst>
        </pc:spChg>
        <pc:spChg chg="mod">
          <ac:chgData name="DAVID-CROOK, Michael (EAST CHESHIRE NHS TRUST - RJN)" userId="6e1c123f-50d1-4001-9354-a79738c1155e" providerId="ADAL" clId="{8EEEB609-5258-4757-B50C-F803BDB28474}" dt="2023-06-15T08:22:24.146" v="265" actId="20577"/>
          <ac:spMkLst>
            <pc:docMk/>
            <pc:sldMk cId="2611828346" sldId="258"/>
            <ac:spMk id="17" creationId="{2273F726-4EB8-8B12-B4FE-29A13CEC78DD}"/>
          </ac:spMkLst>
        </pc:spChg>
        <pc:spChg chg="mod">
          <ac:chgData name="DAVID-CROOK, Michael (EAST CHESHIRE NHS TRUST - RJN)" userId="6e1c123f-50d1-4001-9354-a79738c1155e" providerId="ADAL" clId="{8EEEB609-5258-4757-B50C-F803BDB28474}" dt="2023-06-15T08:22:57.450" v="291" actId="20577"/>
          <ac:spMkLst>
            <pc:docMk/>
            <pc:sldMk cId="2611828346" sldId="258"/>
            <ac:spMk id="18" creationId="{CC365F4D-5DA9-F5D1-5ECA-8551F0A7E79C}"/>
          </ac:spMkLst>
        </pc:spChg>
      </pc:sldChg>
      <pc:sldChg chg="addSp delSp modSp mod modNotesTx">
        <pc:chgData name="DAVID-CROOK, Michael (EAST CHESHIRE NHS TRUST - RJN)" userId="6e1c123f-50d1-4001-9354-a79738c1155e" providerId="ADAL" clId="{8EEEB609-5258-4757-B50C-F803BDB28474}" dt="2023-06-15T10:42:04.882" v="1924" actId="1076"/>
        <pc:sldMkLst>
          <pc:docMk/>
          <pc:sldMk cId="1669766235" sldId="259"/>
        </pc:sldMkLst>
        <pc:spChg chg="mod">
          <ac:chgData name="DAVID-CROOK, Michael (EAST CHESHIRE NHS TRUST - RJN)" userId="6e1c123f-50d1-4001-9354-a79738c1155e" providerId="ADAL" clId="{8EEEB609-5258-4757-B50C-F803BDB28474}" dt="2023-06-15T09:43:51.363" v="1730" actId="20577"/>
          <ac:spMkLst>
            <pc:docMk/>
            <pc:sldMk cId="1669766235" sldId="259"/>
            <ac:spMk id="2" creationId="{72FFF12F-E37A-E331-9E61-81B2ECBBE9A1}"/>
          </ac:spMkLst>
        </pc:spChg>
        <pc:spChg chg="del">
          <ac:chgData name="DAVID-CROOK, Michael (EAST CHESHIRE NHS TRUST - RJN)" userId="6e1c123f-50d1-4001-9354-a79738c1155e" providerId="ADAL" clId="{8EEEB609-5258-4757-B50C-F803BDB28474}" dt="2023-06-15T08:43:56.867" v="1113" actId="478"/>
          <ac:spMkLst>
            <pc:docMk/>
            <pc:sldMk cId="1669766235" sldId="259"/>
            <ac:spMk id="3" creationId="{5ECB39C5-611D-7075-DA41-83BC03C060DE}"/>
          </ac:spMkLst>
        </pc:spChg>
        <pc:spChg chg="add del mod">
          <ac:chgData name="DAVID-CROOK, Michael (EAST CHESHIRE NHS TRUST - RJN)" userId="6e1c123f-50d1-4001-9354-a79738c1155e" providerId="ADAL" clId="{8EEEB609-5258-4757-B50C-F803BDB28474}" dt="2023-06-15T08:57:09.178" v="1173" actId="478"/>
          <ac:spMkLst>
            <pc:docMk/>
            <pc:sldMk cId="1669766235" sldId="259"/>
            <ac:spMk id="5" creationId="{477F5972-D80A-15EF-3F5E-64138074A867}"/>
          </ac:spMkLst>
        </pc:spChg>
        <pc:spChg chg="add del mod">
          <ac:chgData name="DAVID-CROOK, Michael (EAST CHESHIRE NHS TRUST - RJN)" userId="6e1c123f-50d1-4001-9354-a79738c1155e" providerId="ADAL" clId="{8EEEB609-5258-4757-B50C-F803BDB28474}" dt="2023-06-15T09:43:57.424" v="1732" actId="478"/>
          <ac:spMkLst>
            <pc:docMk/>
            <pc:sldMk cId="1669766235" sldId="259"/>
            <ac:spMk id="7" creationId="{988B0AFF-C2E3-D265-9306-DD295E363E9D}"/>
          </ac:spMkLst>
        </pc:spChg>
        <pc:spChg chg="add mod">
          <ac:chgData name="DAVID-CROOK, Michael (EAST CHESHIRE NHS TRUST - RJN)" userId="6e1c123f-50d1-4001-9354-a79738c1155e" providerId="ADAL" clId="{8EEEB609-5258-4757-B50C-F803BDB28474}" dt="2023-06-15T09:44:09.736" v="1737" actId="1076"/>
          <ac:spMkLst>
            <pc:docMk/>
            <pc:sldMk cId="1669766235" sldId="259"/>
            <ac:spMk id="9" creationId="{8D59F833-BB7B-2F62-D8E3-AB85625C3C98}"/>
          </ac:spMkLst>
        </pc:spChg>
        <pc:spChg chg="add del mod">
          <ac:chgData name="DAVID-CROOK, Michael (EAST CHESHIRE NHS TRUST - RJN)" userId="6e1c123f-50d1-4001-9354-a79738c1155e" providerId="ADAL" clId="{8EEEB609-5258-4757-B50C-F803BDB28474}" dt="2023-06-15T09:24:58.984" v="1594" actId="478"/>
          <ac:spMkLst>
            <pc:docMk/>
            <pc:sldMk cId="1669766235" sldId="259"/>
            <ac:spMk id="11" creationId="{FBA1152F-AEC0-833D-0EB0-2D906A730602}"/>
          </ac:spMkLst>
        </pc:spChg>
        <pc:spChg chg="add del mod">
          <ac:chgData name="DAVID-CROOK, Michael (EAST CHESHIRE NHS TRUST - RJN)" userId="6e1c123f-50d1-4001-9354-a79738c1155e" providerId="ADAL" clId="{8EEEB609-5258-4757-B50C-F803BDB28474}" dt="2023-06-15T09:43:59.145" v="1733" actId="478"/>
          <ac:spMkLst>
            <pc:docMk/>
            <pc:sldMk cId="1669766235" sldId="259"/>
            <ac:spMk id="13" creationId="{ECEFD74C-80F1-8047-E723-4510AC80DE3E}"/>
          </ac:spMkLst>
        </pc:spChg>
        <pc:spChg chg="add mod">
          <ac:chgData name="DAVID-CROOK, Michael (EAST CHESHIRE NHS TRUST - RJN)" userId="6e1c123f-50d1-4001-9354-a79738c1155e" providerId="ADAL" clId="{8EEEB609-5258-4757-B50C-F803BDB28474}" dt="2023-06-15T09:44:02.706" v="1735" actId="1076"/>
          <ac:spMkLst>
            <pc:docMk/>
            <pc:sldMk cId="1669766235" sldId="259"/>
            <ac:spMk id="14" creationId="{2E2E54D9-6522-23C3-3056-3D20A261A187}"/>
          </ac:spMkLst>
        </pc:spChg>
        <pc:spChg chg="add del mod">
          <ac:chgData name="DAVID-CROOK, Michael (EAST CHESHIRE NHS TRUST - RJN)" userId="6e1c123f-50d1-4001-9354-a79738c1155e" providerId="ADAL" clId="{8EEEB609-5258-4757-B50C-F803BDB28474}" dt="2023-06-15T09:25:57.475" v="1617" actId="478"/>
          <ac:spMkLst>
            <pc:docMk/>
            <pc:sldMk cId="1669766235" sldId="259"/>
            <ac:spMk id="15" creationId="{8B519CFD-A760-FC68-6337-12FB5D134EF5}"/>
          </ac:spMkLst>
        </pc:spChg>
        <pc:spChg chg="add mod">
          <ac:chgData name="DAVID-CROOK, Michael (EAST CHESHIRE NHS TRUST - RJN)" userId="6e1c123f-50d1-4001-9354-a79738c1155e" providerId="ADAL" clId="{8EEEB609-5258-4757-B50C-F803BDB28474}" dt="2023-06-15T09:44:54.834" v="1742" actId="1076"/>
          <ac:spMkLst>
            <pc:docMk/>
            <pc:sldMk cId="1669766235" sldId="259"/>
            <ac:spMk id="18" creationId="{9ED94E63-3909-57D4-FACF-0893B75B99AF}"/>
          </ac:spMkLst>
        </pc:spChg>
        <pc:spChg chg="add mod">
          <ac:chgData name="DAVID-CROOK, Michael (EAST CHESHIRE NHS TRUST - RJN)" userId="6e1c123f-50d1-4001-9354-a79738c1155e" providerId="ADAL" clId="{8EEEB609-5258-4757-B50C-F803BDB28474}" dt="2023-06-15T09:44:59.302" v="1744" actId="1076"/>
          <ac:spMkLst>
            <pc:docMk/>
            <pc:sldMk cId="1669766235" sldId="259"/>
            <ac:spMk id="20" creationId="{AD8A95C7-4659-FCB3-5438-86B0E879EB47}"/>
          </ac:spMkLst>
        </pc:spChg>
        <pc:spChg chg="add mod">
          <ac:chgData name="DAVID-CROOK, Michael (EAST CHESHIRE NHS TRUST - RJN)" userId="6e1c123f-50d1-4001-9354-a79738c1155e" providerId="ADAL" clId="{8EEEB609-5258-4757-B50C-F803BDB28474}" dt="2023-06-15T09:46:11.344" v="1756" actId="207"/>
          <ac:spMkLst>
            <pc:docMk/>
            <pc:sldMk cId="1669766235" sldId="259"/>
            <ac:spMk id="23" creationId="{1C095E17-9B6F-EE7E-ED31-D8A0FCC41060}"/>
          </ac:spMkLst>
        </pc:spChg>
        <pc:spChg chg="add mod">
          <ac:chgData name="DAVID-CROOK, Michael (EAST CHESHIRE NHS TRUST - RJN)" userId="6e1c123f-50d1-4001-9354-a79738c1155e" providerId="ADAL" clId="{8EEEB609-5258-4757-B50C-F803BDB28474}" dt="2023-06-15T10:42:04.882" v="1924" actId="1076"/>
          <ac:spMkLst>
            <pc:docMk/>
            <pc:sldMk cId="1669766235" sldId="259"/>
            <ac:spMk id="25" creationId="{89F2A8E2-D6D2-348C-5F53-EACA47B88EF1}"/>
          </ac:spMkLst>
        </pc:spChg>
        <pc:picChg chg="add del mod">
          <ac:chgData name="DAVID-CROOK, Michael (EAST CHESHIRE NHS TRUST - RJN)" userId="6e1c123f-50d1-4001-9354-a79738c1155e" providerId="ADAL" clId="{8EEEB609-5258-4757-B50C-F803BDB28474}" dt="2023-06-15T09:43:55.659" v="1731" actId="478"/>
          <ac:picMkLst>
            <pc:docMk/>
            <pc:sldMk cId="1669766235" sldId="259"/>
            <ac:picMk id="6" creationId="{34472DF3-0DBD-3654-6596-C95F242FF96F}"/>
          </ac:picMkLst>
        </pc:picChg>
        <pc:picChg chg="add del mod">
          <ac:chgData name="DAVID-CROOK, Michael (EAST CHESHIRE NHS TRUST - RJN)" userId="6e1c123f-50d1-4001-9354-a79738c1155e" providerId="ADAL" clId="{8EEEB609-5258-4757-B50C-F803BDB28474}" dt="2023-06-15T09:42:13.313" v="1703" actId="478"/>
          <ac:picMkLst>
            <pc:docMk/>
            <pc:sldMk cId="1669766235" sldId="259"/>
            <ac:picMk id="12" creationId="{0D4E651C-3EC9-E429-C8B7-C8D7F825E369}"/>
          </ac:picMkLst>
        </pc:picChg>
        <pc:picChg chg="add mod">
          <ac:chgData name="DAVID-CROOK, Michael (EAST CHESHIRE NHS TRUST - RJN)" userId="6e1c123f-50d1-4001-9354-a79738c1155e" providerId="ADAL" clId="{8EEEB609-5258-4757-B50C-F803BDB28474}" dt="2023-06-15T09:44:52.647" v="1741" actId="1076"/>
          <ac:picMkLst>
            <pc:docMk/>
            <pc:sldMk cId="1669766235" sldId="259"/>
            <ac:picMk id="16" creationId="{E66CE3D8-951D-C744-8791-52FA014A3639}"/>
          </ac:picMkLst>
        </pc:picChg>
        <pc:picChg chg="add mod">
          <ac:chgData name="DAVID-CROOK, Michael (EAST CHESHIRE NHS TRUST - RJN)" userId="6e1c123f-50d1-4001-9354-a79738c1155e" providerId="ADAL" clId="{8EEEB609-5258-4757-B50C-F803BDB28474}" dt="2023-06-15T09:44:56.709" v="1743" actId="1076"/>
          <ac:picMkLst>
            <pc:docMk/>
            <pc:sldMk cId="1669766235" sldId="259"/>
            <ac:picMk id="19" creationId="{09A6C3D0-5B7A-45A1-AAC5-95777DDCA3FC}"/>
          </ac:picMkLst>
        </pc:picChg>
        <pc:picChg chg="add mod">
          <ac:chgData name="DAVID-CROOK, Michael (EAST CHESHIRE NHS TRUST - RJN)" userId="6e1c123f-50d1-4001-9354-a79738c1155e" providerId="ADAL" clId="{8EEEB609-5258-4757-B50C-F803BDB28474}" dt="2023-06-15T09:45:55.025" v="1752" actId="14100"/>
          <ac:picMkLst>
            <pc:docMk/>
            <pc:sldMk cId="1669766235" sldId="259"/>
            <ac:picMk id="21" creationId="{C435E4F3-8FA8-4FFA-2AA6-50A97BA24CDA}"/>
          </ac:picMkLst>
        </pc:picChg>
      </pc:sldChg>
      <pc:sldChg chg="addSp delSp modSp new mod">
        <pc:chgData name="DAVID-CROOK, Michael (EAST CHESHIRE NHS TRUST - RJN)" userId="6e1c123f-50d1-4001-9354-a79738c1155e" providerId="ADAL" clId="{8EEEB609-5258-4757-B50C-F803BDB28474}" dt="2023-06-15T09:59:40.605" v="1899" actId="1076"/>
        <pc:sldMkLst>
          <pc:docMk/>
          <pc:sldMk cId="1584144700" sldId="260"/>
        </pc:sldMkLst>
        <pc:spChg chg="mod">
          <ac:chgData name="DAVID-CROOK, Michael (EAST CHESHIRE NHS TRUST - RJN)" userId="6e1c123f-50d1-4001-9354-a79738c1155e" providerId="ADAL" clId="{8EEEB609-5258-4757-B50C-F803BDB28474}" dt="2023-06-15T09:57:14.968" v="1865" actId="1076"/>
          <ac:spMkLst>
            <pc:docMk/>
            <pc:sldMk cId="1584144700" sldId="260"/>
            <ac:spMk id="2" creationId="{6345792D-1571-8548-A0E7-33FC4032DBD2}"/>
          </ac:spMkLst>
        </pc:spChg>
        <pc:spChg chg="del">
          <ac:chgData name="DAVID-CROOK, Michael (EAST CHESHIRE NHS TRUST - RJN)" userId="6e1c123f-50d1-4001-9354-a79738c1155e" providerId="ADAL" clId="{8EEEB609-5258-4757-B50C-F803BDB28474}" dt="2023-06-15T09:17:14.794" v="1527" actId="478"/>
          <ac:spMkLst>
            <pc:docMk/>
            <pc:sldMk cId="1584144700" sldId="260"/>
            <ac:spMk id="3" creationId="{B85EF54B-5EB5-7AC6-43DA-C3C572CCDED0}"/>
          </ac:spMkLst>
        </pc:spChg>
        <pc:spChg chg="add mod">
          <ac:chgData name="DAVID-CROOK, Michael (EAST CHESHIRE NHS TRUST - RJN)" userId="6e1c123f-50d1-4001-9354-a79738c1155e" providerId="ADAL" clId="{8EEEB609-5258-4757-B50C-F803BDB28474}" dt="2023-06-15T09:59:37.638" v="1898" actId="1076"/>
          <ac:spMkLst>
            <pc:docMk/>
            <pc:sldMk cId="1584144700" sldId="260"/>
            <ac:spMk id="6" creationId="{BDA7F1C4-5EBF-EDB0-808E-7287AF4D29E4}"/>
          </ac:spMkLst>
        </pc:spChg>
        <pc:spChg chg="add mod">
          <ac:chgData name="DAVID-CROOK, Michael (EAST CHESHIRE NHS TRUST - RJN)" userId="6e1c123f-50d1-4001-9354-a79738c1155e" providerId="ADAL" clId="{8EEEB609-5258-4757-B50C-F803BDB28474}" dt="2023-06-15T09:59:40.605" v="1899" actId="1076"/>
          <ac:spMkLst>
            <pc:docMk/>
            <pc:sldMk cId="1584144700" sldId="260"/>
            <ac:spMk id="8" creationId="{A69905F3-F1FC-63A7-901F-4449C8B7F79B}"/>
          </ac:spMkLst>
        </pc:spChg>
        <pc:picChg chg="add mod">
          <ac:chgData name="DAVID-CROOK, Michael (EAST CHESHIRE NHS TRUST - RJN)" userId="6e1c123f-50d1-4001-9354-a79738c1155e" providerId="ADAL" clId="{8EEEB609-5258-4757-B50C-F803BDB28474}" dt="2023-06-15T09:59:31.134" v="1897" actId="14100"/>
          <ac:picMkLst>
            <pc:docMk/>
            <pc:sldMk cId="1584144700" sldId="260"/>
            <ac:picMk id="4" creationId="{A1C2C7D7-841B-C87B-EB38-30784442C147}"/>
          </ac:picMkLst>
        </pc:picChg>
        <pc:picChg chg="add mod">
          <ac:chgData name="DAVID-CROOK, Michael (EAST CHESHIRE NHS TRUST - RJN)" userId="6e1c123f-50d1-4001-9354-a79738c1155e" providerId="ADAL" clId="{8EEEB609-5258-4757-B50C-F803BDB28474}" dt="2023-06-15T09:58:53.965" v="1886" actId="1076"/>
          <ac:picMkLst>
            <pc:docMk/>
            <pc:sldMk cId="1584144700" sldId="260"/>
            <ac:picMk id="1026" creationId="{FD861EED-0FE7-3FE9-28DB-8A393B17C5D5}"/>
          </ac:picMkLst>
        </pc:picChg>
      </pc:sldChg>
      <pc:sldChg chg="addSp delSp modSp new mod modNotesTx">
        <pc:chgData name="DAVID-CROOK, Michael (EAST CHESHIRE NHS TRUST - RJN)" userId="6e1c123f-50d1-4001-9354-a79738c1155e" providerId="ADAL" clId="{8EEEB609-5258-4757-B50C-F803BDB28474}" dt="2023-06-15T10:42:52.281" v="1935" actId="1076"/>
        <pc:sldMkLst>
          <pc:docMk/>
          <pc:sldMk cId="1716509604" sldId="261"/>
        </pc:sldMkLst>
        <pc:spChg chg="del">
          <ac:chgData name="DAVID-CROOK, Michael (EAST CHESHIRE NHS TRUST - RJN)" userId="6e1c123f-50d1-4001-9354-a79738c1155e" providerId="ADAL" clId="{8EEEB609-5258-4757-B50C-F803BDB28474}" dt="2023-06-15T09:41:32.283" v="1685"/>
          <ac:spMkLst>
            <pc:docMk/>
            <pc:sldMk cId="1716509604" sldId="261"/>
            <ac:spMk id="2" creationId="{4A154C81-4097-11EF-BC64-0F9185337F22}"/>
          </ac:spMkLst>
        </pc:spChg>
        <pc:spChg chg="del">
          <ac:chgData name="DAVID-CROOK, Michael (EAST CHESHIRE NHS TRUST - RJN)" userId="6e1c123f-50d1-4001-9354-a79738c1155e" providerId="ADAL" clId="{8EEEB609-5258-4757-B50C-F803BDB28474}" dt="2023-06-15T09:41:34.032" v="1686" actId="478"/>
          <ac:spMkLst>
            <pc:docMk/>
            <pc:sldMk cId="1716509604" sldId="261"/>
            <ac:spMk id="3" creationId="{82384AD7-A35E-9753-314A-57483CE17B77}"/>
          </ac:spMkLst>
        </pc:spChg>
        <pc:spChg chg="add mod">
          <ac:chgData name="DAVID-CROOK, Michael (EAST CHESHIRE NHS TRUST - RJN)" userId="6e1c123f-50d1-4001-9354-a79738c1155e" providerId="ADAL" clId="{8EEEB609-5258-4757-B50C-F803BDB28474}" dt="2023-06-15T09:43:25.151" v="1718"/>
          <ac:spMkLst>
            <pc:docMk/>
            <pc:sldMk cId="1716509604" sldId="261"/>
            <ac:spMk id="4" creationId="{746F6E19-349F-1752-78A8-37AB244E985E}"/>
          </ac:spMkLst>
        </pc:spChg>
        <pc:spChg chg="add mod">
          <ac:chgData name="DAVID-CROOK, Michael (EAST CHESHIRE NHS TRUST - RJN)" userId="6e1c123f-50d1-4001-9354-a79738c1155e" providerId="ADAL" clId="{8EEEB609-5258-4757-B50C-F803BDB28474}" dt="2023-06-15T09:42:53.535" v="1713" actId="1076"/>
          <ac:spMkLst>
            <pc:docMk/>
            <pc:sldMk cId="1716509604" sldId="261"/>
            <ac:spMk id="6" creationId="{ADF06A63-084F-A28D-818A-9D9C3B4B6A93}"/>
          </ac:spMkLst>
        </pc:spChg>
        <pc:spChg chg="add mod">
          <ac:chgData name="DAVID-CROOK, Michael (EAST CHESHIRE NHS TRUST - RJN)" userId="6e1c123f-50d1-4001-9354-a79738c1155e" providerId="ADAL" clId="{8EEEB609-5258-4757-B50C-F803BDB28474}" dt="2023-06-15T09:46:32.951" v="1767" actId="20577"/>
          <ac:spMkLst>
            <pc:docMk/>
            <pc:sldMk cId="1716509604" sldId="261"/>
            <ac:spMk id="8" creationId="{3A8E2F00-3345-77AF-4756-BF1A6971C59C}"/>
          </ac:spMkLst>
        </pc:spChg>
        <pc:spChg chg="add mod">
          <ac:chgData name="DAVID-CROOK, Michael (EAST CHESHIRE NHS TRUST - RJN)" userId="6e1c123f-50d1-4001-9354-a79738c1155e" providerId="ADAL" clId="{8EEEB609-5258-4757-B50C-F803BDB28474}" dt="2023-06-15T09:43:34.133" v="1722" actId="20577"/>
          <ac:spMkLst>
            <pc:docMk/>
            <pc:sldMk cId="1716509604" sldId="261"/>
            <ac:spMk id="10" creationId="{6F9D184D-CBB5-DC60-8C1E-963CA791FBFF}"/>
          </ac:spMkLst>
        </pc:spChg>
        <pc:spChg chg="add mod">
          <ac:chgData name="DAVID-CROOK, Michael (EAST CHESHIRE NHS TRUST - RJN)" userId="6e1c123f-50d1-4001-9354-a79738c1155e" providerId="ADAL" clId="{8EEEB609-5258-4757-B50C-F803BDB28474}" dt="2023-06-15T10:42:52.281" v="1935" actId="1076"/>
          <ac:spMkLst>
            <pc:docMk/>
            <pc:sldMk cId="1716509604" sldId="261"/>
            <ac:spMk id="12" creationId="{506EB027-8892-EF6C-5058-38FCAAEF565B}"/>
          </ac:spMkLst>
        </pc:spChg>
        <pc:picChg chg="add mod">
          <ac:chgData name="DAVID-CROOK, Michael (EAST CHESHIRE NHS TRUST - RJN)" userId="6e1c123f-50d1-4001-9354-a79738c1155e" providerId="ADAL" clId="{8EEEB609-5258-4757-B50C-F803BDB28474}" dt="2023-06-15T09:42:35.633" v="1709" actId="1076"/>
          <ac:picMkLst>
            <pc:docMk/>
            <pc:sldMk cId="1716509604" sldId="261"/>
            <ac:picMk id="5" creationId="{1545C4B4-A171-5843-0E50-2FB25DD570AD}"/>
          </ac:picMkLst>
        </pc:picChg>
        <pc:picChg chg="add mod">
          <ac:chgData name="DAVID-CROOK, Michael (EAST CHESHIRE NHS TRUST - RJN)" userId="6e1c123f-50d1-4001-9354-a79738c1155e" providerId="ADAL" clId="{8EEEB609-5258-4757-B50C-F803BDB28474}" dt="2023-06-15T09:42:49.364" v="1712" actId="1076"/>
          <ac:picMkLst>
            <pc:docMk/>
            <pc:sldMk cId="1716509604" sldId="261"/>
            <ac:picMk id="7" creationId="{D208D228-3ABE-E54A-A430-532965CC5C83}"/>
          </ac:picMkLst>
        </pc:picChg>
      </pc:sldChg>
      <pc:sldChg chg="addSp delSp modSp new mod">
        <pc:chgData name="DAVID-CROOK, Michael (EAST CHESHIRE NHS TRUST - RJN)" userId="6e1c123f-50d1-4001-9354-a79738c1155e" providerId="ADAL" clId="{8EEEB609-5258-4757-B50C-F803BDB28474}" dt="2023-06-15T09:53:01.542" v="1829" actId="1076"/>
        <pc:sldMkLst>
          <pc:docMk/>
          <pc:sldMk cId="3868210414" sldId="262"/>
        </pc:sldMkLst>
        <pc:spChg chg="mod">
          <ac:chgData name="DAVID-CROOK, Michael (EAST CHESHIRE NHS TRUST - RJN)" userId="6e1c123f-50d1-4001-9354-a79738c1155e" providerId="ADAL" clId="{8EEEB609-5258-4757-B50C-F803BDB28474}" dt="2023-06-15T09:47:48.099" v="1780" actId="1076"/>
          <ac:spMkLst>
            <pc:docMk/>
            <pc:sldMk cId="3868210414" sldId="262"/>
            <ac:spMk id="2" creationId="{6782C2D0-E3C7-4BBE-7313-3F18D89417A1}"/>
          </ac:spMkLst>
        </pc:spChg>
        <pc:spChg chg="del">
          <ac:chgData name="DAVID-CROOK, Michael (EAST CHESHIRE NHS TRUST - RJN)" userId="6e1c123f-50d1-4001-9354-a79738c1155e" providerId="ADAL" clId="{8EEEB609-5258-4757-B50C-F803BDB28474}" dt="2023-06-15T09:47:49.837" v="1781" actId="478"/>
          <ac:spMkLst>
            <pc:docMk/>
            <pc:sldMk cId="3868210414" sldId="262"/>
            <ac:spMk id="3" creationId="{54F681F7-21BE-F042-7F74-89DE47DCE299}"/>
          </ac:spMkLst>
        </pc:spChg>
        <pc:spChg chg="add mod">
          <ac:chgData name="DAVID-CROOK, Michael (EAST CHESHIRE NHS TRUST - RJN)" userId="6e1c123f-50d1-4001-9354-a79738c1155e" providerId="ADAL" clId="{8EEEB609-5258-4757-B50C-F803BDB28474}" dt="2023-06-15T09:49:22.849" v="1793" actId="1076"/>
          <ac:spMkLst>
            <pc:docMk/>
            <pc:sldMk cId="3868210414" sldId="262"/>
            <ac:spMk id="6" creationId="{E34C3991-2AAD-6A89-9677-939886DDBC68}"/>
          </ac:spMkLst>
        </pc:spChg>
        <pc:spChg chg="add mod">
          <ac:chgData name="DAVID-CROOK, Michael (EAST CHESHIRE NHS TRUST - RJN)" userId="6e1c123f-50d1-4001-9354-a79738c1155e" providerId="ADAL" clId="{8EEEB609-5258-4757-B50C-F803BDB28474}" dt="2023-06-15T09:53:01.542" v="1829" actId="1076"/>
          <ac:spMkLst>
            <pc:docMk/>
            <pc:sldMk cId="3868210414" sldId="262"/>
            <ac:spMk id="9" creationId="{2578C481-4BC3-9EBC-253C-A4C459150216}"/>
          </ac:spMkLst>
        </pc:spChg>
        <pc:picChg chg="add mod">
          <ac:chgData name="DAVID-CROOK, Michael (EAST CHESHIRE NHS TRUST - RJN)" userId="6e1c123f-50d1-4001-9354-a79738c1155e" providerId="ADAL" clId="{8EEEB609-5258-4757-B50C-F803BDB28474}" dt="2023-06-15T09:49:28.722" v="1795" actId="1076"/>
          <ac:picMkLst>
            <pc:docMk/>
            <pc:sldMk cId="3868210414" sldId="262"/>
            <ac:picMk id="4" creationId="{37F17F68-A5A1-28FD-CEDE-7DDA9C769257}"/>
          </ac:picMkLst>
        </pc:picChg>
        <pc:picChg chg="add del mod">
          <ac:chgData name="DAVID-CROOK, Michael (EAST CHESHIRE NHS TRUST - RJN)" userId="6e1c123f-50d1-4001-9354-a79738c1155e" providerId="ADAL" clId="{8EEEB609-5258-4757-B50C-F803BDB28474}" dt="2023-06-15T09:49:19.574" v="1792" actId="21"/>
          <ac:picMkLst>
            <pc:docMk/>
            <pc:sldMk cId="3868210414" sldId="262"/>
            <ac:picMk id="7" creationId="{DC906F6C-0E00-12D5-AF05-851C3E0907D7}"/>
          </ac:picMkLst>
        </pc:picChg>
      </pc:sldChg>
      <pc:sldChg chg="addSp delSp modSp new mod">
        <pc:chgData name="DAVID-CROOK, Michael (EAST CHESHIRE NHS TRUST - RJN)" userId="6e1c123f-50d1-4001-9354-a79738c1155e" providerId="ADAL" clId="{8EEEB609-5258-4757-B50C-F803BDB28474}" dt="2023-06-15T09:53:14.633" v="1830" actId="1076"/>
        <pc:sldMkLst>
          <pc:docMk/>
          <pc:sldMk cId="1433533542" sldId="263"/>
        </pc:sldMkLst>
        <pc:spChg chg="del">
          <ac:chgData name="DAVID-CROOK, Michael (EAST CHESHIRE NHS TRUST - RJN)" userId="6e1c123f-50d1-4001-9354-a79738c1155e" providerId="ADAL" clId="{8EEEB609-5258-4757-B50C-F803BDB28474}" dt="2023-06-15T09:49:49.484" v="1801" actId="478"/>
          <ac:spMkLst>
            <pc:docMk/>
            <pc:sldMk cId="1433533542" sldId="263"/>
            <ac:spMk id="2" creationId="{93EF58C7-6380-7641-FFDA-27B76852A661}"/>
          </ac:spMkLst>
        </pc:spChg>
        <pc:spChg chg="del">
          <ac:chgData name="DAVID-CROOK, Michael (EAST CHESHIRE NHS TRUST - RJN)" userId="6e1c123f-50d1-4001-9354-a79738c1155e" providerId="ADAL" clId="{8EEEB609-5258-4757-B50C-F803BDB28474}" dt="2023-06-15T09:49:35.018" v="1796" actId="478"/>
          <ac:spMkLst>
            <pc:docMk/>
            <pc:sldMk cId="1433533542" sldId="263"/>
            <ac:spMk id="3" creationId="{304EF9C2-52E6-A7A6-6714-217AE1E4C173}"/>
          </ac:spMkLst>
        </pc:spChg>
        <pc:spChg chg="add mod">
          <ac:chgData name="DAVID-CROOK, Michael (EAST CHESHIRE NHS TRUST - RJN)" userId="6e1c123f-50d1-4001-9354-a79738c1155e" providerId="ADAL" clId="{8EEEB609-5258-4757-B50C-F803BDB28474}" dt="2023-06-15T09:49:56.535" v="1802"/>
          <ac:spMkLst>
            <pc:docMk/>
            <pc:sldMk cId="1433533542" sldId="263"/>
            <ac:spMk id="5" creationId="{A0020A23-24E4-7099-BCD1-FD76BACBBF53}"/>
          </ac:spMkLst>
        </pc:spChg>
        <pc:spChg chg="add mod">
          <ac:chgData name="DAVID-CROOK, Michael (EAST CHESHIRE NHS TRUST - RJN)" userId="6e1c123f-50d1-4001-9354-a79738c1155e" providerId="ADAL" clId="{8EEEB609-5258-4757-B50C-F803BDB28474}" dt="2023-06-15T09:52:54.233" v="1827" actId="1076"/>
          <ac:spMkLst>
            <pc:docMk/>
            <pc:sldMk cId="1433533542" sldId="263"/>
            <ac:spMk id="7" creationId="{A068C884-B090-9F2B-D99F-C63E740D2EBF}"/>
          </ac:spMkLst>
        </pc:spChg>
        <pc:picChg chg="add mod">
          <ac:chgData name="DAVID-CROOK, Michael (EAST CHESHIRE NHS TRUST - RJN)" userId="6e1c123f-50d1-4001-9354-a79738c1155e" providerId="ADAL" clId="{8EEEB609-5258-4757-B50C-F803BDB28474}" dt="2023-06-15T09:53:14.633" v="1830" actId="1076"/>
          <ac:picMkLst>
            <pc:docMk/>
            <pc:sldMk cId="1433533542" sldId="263"/>
            <ac:picMk id="4" creationId="{1868F302-A2F7-D3C3-6E1A-B4A3594DB1C9}"/>
          </ac:picMkLst>
        </pc:picChg>
      </pc:sldChg>
      <pc:sldChg chg="addSp delSp modSp new mod">
        <pc:chgData name="DAVID-CROOK, Michael (EAST CHESHIRE NHS TRUST - RJN)" userId="6e1c123f-50d1-4001-9354-a79738c1155e" providerId="ADAL" clId="{8EEEB609-5258-4757-B50C-F803BDB28474}" dt="2023-06-15T09:52:47.157" v="1825" actId="1076"/>
        <pc:sldMkLst>
          <pc:docMk/>
          <pc:sldMk cId="1563336586" sldId="264"/>
        </pc:sldMkLst>
        <pc:spChg chg="del">
          <ac:chgData name="DAVID-CROOK, Michael (EAST CHESHIRE NHS TRUST - RJN)" userId="6e1c123f-50d1-4001-9354-a79738c1155e" providerId="ADAL" clId="{8EEEB609-5258-4757-B50C-F803BDB28474}" dt="2023-06-15T09:50:25.844" v="1808"/>
          <ac:spMkLst>
            <pc:docMk/>
            <pc:sldMk cId="1563336586" sldId="264"/>
            <ac:spMk id="2" creationId="{E7F7E4DE-79C0-9CDE-C1F5-299FF6D9025B}"/>
          </ac:spMkLst>
        </pc:spChg>
        <pc:spChg chg="del">
          <ac:chgData name="DAVID-CROOK, Michael (EAST CHESHIRE NHS TRUST - RJN)" userId="6e1c123f-50d1-4001-9354-a79738c1155e" providerId="ADAL" clId="{8EEEB609-5258-4757-B50C-F803BDB28474}" dt="2023-06-15T09:50:21.067" v="1806"/>
          <ac:spMkLst>
            <pc:docMk/>
            <pc:sldMk cId="1563336586" sldId="264"/>
            <ac:spMk id="3" creationId="{DCC57D97-4EC5-34C0-296D-D7F0A632AE18}"/>
          </ac:spMkLst>
        </pc:spChg>
        <pc:spChg chg="add del mod">
          <ac:chgData name="DAVID-CROOK, Michael (EAST CHESHIRE NHS TRUST - RJN)" userId="6e1c123f-50d1-4001-9354-a79738c1155e" providerId="ADAL" clId="{8EEEB609-5258-4757-B50C-F803BDB28474}" dt="2023-06-15T09:50:24.078" v="1807" actId="478"/>
          <ac:spMkLst>
            <pc:docMk/>
            <pc:sldMk cId="1563336586" sldId="264"/>
            <ac:spMk id="4" creationId="{CD7A7848-9CEF-A816-FE61-5137D56D61A1}"/>
          </ac:spMkLst>
        </pc:spChg>
        <pc:spChg chg="add del mod">
          <ac:chgData name="DAVID-CROOK, Michael (EAST CHESHIRE NHS TRUST - RJN)" userId="6e1c123f-50d1-4001-9354-a79738c1155e" providerId="ADAL" clId="{8EEEB609-5258-4757-B50C-F803BDB28474}" dt="2023-06-15T09:50:28.624" v="1809" actId="478"/>
          <ac:spMkLst>
            <pc:docMk/>
            <pc:sldMk cId="1563336586" sldId="264"/>
            <ac:spMk id="6" creationId="{4AE6D624-8674-75D9-2220-EF7B7A10BAB7}"/>
          </ac:spMkLst>
        </pc:spChg>
        <pc:spChg chg="add del mod">
          <ac:chgData name="DAVID-CROOK, Michael (EAST CHESHIRE NHS TRUST - RJN)" userId="6e1c123f-50d1-4001-9354-a79738c1155e" providerId="ADAL" clId="{8EEEB609-5258-4757-B50C-F803BDB28474}" dt="2023-06-15T09:50:36.106" v="1813" actId="478"/>
          <ac:spMkLst>
            <pc:docMk/>
            <pc:sldMk cId="1563336586" sldId="264"/>
            <ac:spMk id="7" creationId="{9015E9FB-23F8-D021-50E0-9581C5F8FD43}"/>
          </ac:spMkLst>
        </pc:spChg>
        <pc:spChg chg="add del mod">
          <ac:chgData name="DAVID-CROOK, Michael (EAST CHESHIRE NHS TRUST - RJN)" userId="6e1c123f-50d1-4001-9354-a79738c1155e" providerId="ADAL" clId="{8EEEB609-5258-4757-B50C-F803BDB28474}" dt="2023-06-15T09:50:38.434" v="1814" actId="478"/>
          <ac:spMkLst>
            <pc:docMk/>
            <pc:sldMk cId="1563336586" sldId="264"/>
            <ac:spMk id="9" creationId="{EC77DE06-0F20-7B8C-A9CD-B06BD1D63124}"/>
          </ac:spMkLst>
        </pc:spChg>
        <pc:spChg chg="add mod">
          <ac:chgData name="DAVID-CROOK, Michael (EAST CHESHIRE NHS TRUST - RJN)" userId="6e1c123f-50d1-4001-9354-a79738c1155e" providerId="ADAL" clId="{8EEEB609-5258-4757-B50C-F803BDB28474}" dt="2023-06-15T09:50:39.652" v="1815"/>
          <ac:spMkLst>
            <pc:docMk/>
            <pc:sldMk cId="1563336586" sldId="264"/>
            <ac:spMk id="10" creationId="{2993C96F-4B94-A552-DA7B-ADCA7A701A70}"/>
          </ac:spMkLst>
        </pc:spChg>
        <pc:spChg chg="add mod">
          <ac:chgData name="DAVID-CROOK, Michael (EAST CHESHIRE NHS TRUST - RJN)" userId="6e1c123f-50d1-4001-9354-a79738c1155e" providerId="ADAL" clId="{8EEEB609-5258-4757-B50C-F803BDB28474}" dt="2023-06-15T09:51:40.210" v="1823" actId="2711"/>
          <ac:spMkLst>
            <pc:docMk/>
            <pc:sldMk cId="1563336586" sldId="264"/>
            <ac:spMk id="13" creationId="{7CD9D988-9847-B190-3BC1-2B16DA9D46AD}"/>
          </ac:spMkLst>
        </pc:spChg>
        <pc:spChg chg="add mod">
          <ac:chgData name="DAVID-CROOK, Michael (EAST CHESHIRE NHS TRUST - RJN)" userId="6e1c123f-50d1-4001-9354-a79738c1155e" providerId="ADAL" clId="{8EEEB609-5258-4757-B50C-F803BDB28474}" dt="2023-06-15T09:52:47.157" v="1825" actId="1076"/>
          <ac:spMkLst>
            <pc:docMk/>
            <pc:sldMk cId="1563336586" sldId="264"/>
            <ac:spMk id="15" creationId="{E806B220-ACF9-026A-00B0-CBECDD55FE90}"/>
          </ac:spMkLst>
        </pc:spChg>
        <pc:picChg chg="add mod">
          <ac:chgData name="DAVID-CROOK, Michael (EAST CHESHIRE NHS TRUST - RJN)" userId="6e1c123f-50d1-4001-9354-a79738c1155e" providerId="ADAL" clId="{8EEEB609-5258-4757-B50C-F803BDB28474}" dt="2023-06-15T09:51:09.835" v="1819" actId="1076"/>
          <ac:picMkLst>
            <pc:docMk/>
            <pc:sldMk cId="1563336586" sldId="264"/>
            <ac:picMk id="11" creationId="{7B49815C-62E3-65E3-98A3-B1578D1FDA1D}"/>
          </ac:picMkLst>
        </pc:picChg>
      </pc:sldChg>
      <pc:sldChg chg="addSp delSp modSp new mod">
        <pc:chgData name="DAVID-CROOK, Michael (EAST CHESHIRE NHS TRUST - RJN)" userId="6e1c123f-50d1-4001-9354-a79738c1155e" providerId="ADAL" clId="{8EEEB609-5258-4757-B50C-F803BDB28474}" dt="2023-06-15T10:47:16.199" v="2005" actId="207"/>
        <pc:sldMkLst>
          <pc:docMk/>
          <pc:sldMk cId="2123985405" sldId="265"/>
        </pc:sldMkLst>
        <pc:spChg chg="del">
          <ac:chgData name="DAVID-CROOK, Michael (EAST CHESHIRE NHS TRUST - RJN)" userId="6e1c123f-50d1-4001-9354-a79738c1155e" providerId="ADAL" clId="{8EEEB609-5258-4757-B50C-F803BDB28474}" dt="2023-06-15T09:50:31.327" v="1810" actId="478"/>
          <ac:spMkLst>
            <pc:docMk/>
            <pc:sldMk cId="2123985405" sldId="265"/>
            <ac:spMk id="2" creationId="{4B75E0D4-447B-8A19-9CC7-46D31FED2678}"/>
          </ac:spMkLst>
        </pc:spChg>
        <pc:spChg chg="del">
          <ac:chgData name="DAVID-CROOK, Michael (EAST CHESHIRE NHS TRUST - RJN)" userId="6e1c123f-50d1-4001-9354-a79738c1155e" providerId="ADAL" clId="{8EEEB609-5258-4757-B50C-F803BDB28474}" dt="2023-06-15T09:50:32.186" v="1811" actId="478"/>
          <ac:spMkLst>
            <pc:docMk/>
            <pc:sldMk cId="2123985405" sldId="265"/>
            <ac:spMk id="3" creationId="{2F505E9E-CD35-6D22-7F75-2EE47BB8BBF8}"/>
          </ac:spMkLst>
        </pc:spChg>
        <pc:spChg chg="add mod">
          <ac:chgData name="DAVID-CROOK, Michael (EAST CHESHIRE NHS TRUST - RJN)" userId="6e1c123f-50d1-4001-9354-a79738c1155e" providerId="ADAL" clId="{8EEEB609-5258-4757-B50C-F803BDB28474}" dt="2023-06-15T09:50:33.384" v="1812"/>
          <ac:spMkLst>
            <pc:docMk/>
            <pc:sldMk cId="2123985405" sldId="265"/>
            <ac:spMk id="4" creationId="{BE1972CB-5A44-7A34-045E-62F2ADC2CFBD}"/>
          </ac:spMkLst>
        </pc:spChg>
        <pc:spChg chg="add mod">
          <ac:chgData name="DAVID-CROOK, Michael (EAST CHESHIRE NHS TRUST - RJN)" userId="6e1c123f-50d1-4001-9354-a79738c1155e" providerId="ADAL" clId="{8EEEB609-5258-4757-B50C-F803BDB28474}" dt="2023-06-15T10:47:11.670" v="2003" actId="207"/>
          <ac:spMkLst>
            <pc:docMk/>
            <pc:sldMk cId="2123985405" sldId="265"/>
            <ac:spMk id="7" creationId="{3F78B877-43C9-629B-26AA-8092C04DAA58}"/>
          </ac:spMkLst>
        </pc:spChg>
        <pc:spChg chg="add mod">
          <ac:chgData name="DAVID-CROOK, Michael (EAST CHESHIRE NHS TRUST - RJN)" userId="6e1c123f-50d1-4001-9354-a79738c1155e" providerId="ADAL" clId="{8EEEB609-5258-4757-B50C-F803BDB28474}" dt="2023-06-15T10:47:16.199" v="2005" actId="207"/>
          <ac:spMkLst>
            <pc:docMk/>
            <pc:sldMk cId="2123985405" sldId="265"/>
            <ac:spMk id="9" creationId="{F9FD7D1E-268A-15AE-A0C9-22B61F7E7345}"/>
          </ac:spMkLst>
        </pc:spChg>
        <pc:picChg chg="add del mod">
          <ac:chgData name="DAVID-CROOK, Michael (EAST CHESHIRE NHS TRUST - RJN)" userId="6e1c123f-50d1-4001-9354-a79738c1155e" providerId="ADAL" clId="{8EEEB609-5258-4757-B50C-F803BDB28474}" dt="2023-06-15T10:43:04.131" v="1936" actId="478"/>
          <ac:picMkLst>
            <pc:docMk/>
            <pc:sldMk cId="2123985405" sldId="265"/>
            <ac:picMk id="5" creationId="{75883386-B946-ECCD-831B-E688E1E83FF4}"/>
          </ac:picMkLst>
        </pc:picChg>
        <pc:picChg chg="add mod">
          <ac:chgData name="DAVID-CROOK, Michael (EAST CHESHIRE NHS TRUST - RJN)" userId="6e1c123f-50d1-4001-9354-a79738c1155e" providerId="ADAL" clId="{8EEEB609-5258-4757-B50C-F803BDB28474}" dt="2023-06-15T10:46:40.758" v="1995" actId="1076"/>
          <ac:picMkLst>
            <pc:docMk/>
            <pc:sldMk cId="2123985405" sldId="265"/>
            <ac:picMk id="6" creationId="{874D66C8-EF78-C1CC-BBB8-22F6B356EC19}"/>
          </ac:picMkLst>
        </pc:picChg>
        <pc:picChg chg="add mod modCrop">
          <ac:chgData name="DAVID-CROOK, Michael (EAST CHESHIRE NHS TRUST - RJN)" userId="6e1c123f-50d1-4001-9354-a79738c1155e" providerId="ADAL" clId="{8EEEB609-5258-4757-B50C-F803BDB28474}" dt="2023-06-15T10:47:04.429" v="2001" actId="1076"/>
          <ac:picMkLst>
            <pc:docMk/>
            <pc:sldMk cId="2123985405" sldId="265"/>
            <ac:picMk id="8" creationId="{30893AAB-7527-FC00-1B82-9E32F4E27D2B}"/>
          </ac:picMkLst>
        </pc:picChg>
        <pc:picChg chg="add del">
          <ac:chgData name="DAVID-CROOK, Michael (EAST CHESHIRE NHS TRUST - RJN)" userId="6e1c123f-50d1-4001-9354-a79738c1155e" providerId="ADAL" clId="{8EEEB609-5258-4757-B50C-F803BDB28474}" dt="2023-06-15T10:45:38.120" v="1973" actId="478"/>
          <ac:picMkLst>
            <pc:docMk/>
            <pc:sldMk cId="2123985405" sldId="265"/>
            <ac:picMk id="2050" creationId="{523D677C-07B5-25AC-D05B-C7C00636E327}"/>
          </ac:picMkLst>
        </pc:picChg>
      </pc:sldChg>
      <pc:sldChg chg="delSp modSp new mod">
        <pc:chgData name="DAVID-CROOK, Michael (EAST CHESHIRE NHS TRUST - RJN)" userId="6e1c123f-50d1-4001-9354-a79738c1155e" providerId="ADAL" clId="{8EEEB609-5258-4757-B50C-F803BDB28474}" dt="2023-06-15T10:48:03.285" v="2036" actId="1076"/>
        <pc:sldMkLst>
          <pc:docMk/>
          <pc:sldMk cId="3393728490" sldId="266"/>
        </pc:sldMkLst>
        <pc:spChg chg="mod">
          <ac:chgData name="DAVID-CROOK, Michael (EAST CHESHIRE NHS TRUST - RJN)" userId="6e1c123f-50d1-4001-9354-a79738c1155e" providerId="ADAL" clId="{8EEEB609-5258-4757-B50C-F803BDB28474}" dt="2023-06-15T10:48:03.285" v="2036" actId="1076"/>
          <ac:spMkLst>
            <pc:docMk/>
            <pc:sldMk cId="3393728490" sldId="266"/>
            <ac:spMk id="2" creationId="{0351EAF5-C1E7-055B-4FA3-B45E576F3777}"/>
          </ac:spMkLst>
        </pc:spChg>
        <pc:spChg chg="del">
          <ac:chgData name="DAVID-CROOK, Michael (EAST CHESHIRE NHS TRUST - RJN)" userId="6e1c123f-50d1-4001-9354-a79738c1155e" providerId="ADAL" clId="{8EEEB609-5258-4757-B50C-F803BDB28474}" dt="2023-06-15T10:47:56.902" v="2034" actId="478"/>
          <ac:spMkLst>
            <pc:docMk/>
            <pc:sldMk cId="3393728490" sldId="266"/>
            <ac:spMk id="3" creationId="{C7DB99A2-43DB-0F2F-D197-56001AAE873B}"/>
          </ac:spMkLst>
        </pc:spChg>
      </pc:sldChg>
    </pc:docChg>
  </pc:docChgLst>
  <pc:docChgLst>
    <pc:chgData name="DAVID-CROOK, Michael (EAST CHESHIRE NHS TRUST - RJN)" userId="6e1c123f-50d1-4001-9354-a79738c1155e" providerId="ADAL" clId="{7A3B8391-99B5-4560-8539-0263D589FBE2}"/>
    <pc:docChg chg="custSel modSld">
      <pc:chgData name="DAVID-CROOK, Michael (EAST CHESHIRE NHS TRUST - RJN)" userId="6e1c123f-50d1-4001-9354-a79738c1155e" providerId="ADAL" clId="{7A3B8391-99B5-4560-8539-0263D589FBE2}" dt="2023-06-15T11:39:57.574" v="98" actId="1076"/>
      <pc:docMkLst>
        <pc:docMk/>
      </pc:docMkLst>
      <pc:sldChg chg="modSp mod">
        <pc:chgData name="DAVID-CROOK, Michael (EAST CHESHIRE NHS TRUST - RJN)" userId="6e1c123f-50d1-4001-9354-a79738c1155e" providerId="ADAL" clId="{7A3B8391-99B5-4560-8539-0263D589FBE2}" dt="2023-06-15T11:02:42.370" v="1" actId="2711"/>
        <pc:sldMkLst>
          <pc:docMk/>
          <pc:sldMk cId="3876344396" sldId="256"/>
        </pc:sldMkLst>
        <pc:spChg chg="mod">
          <ac:chgData name="DAVID-CROOK, Michael (EAST CHESHIRE NHS TRUST - RJN)" userId="6e1c123f-50d1-4001-9354-a79738c1155e" providerId="ADAL" clId="{7A3B8391-99B5-4560-8539-0263D589FBE2}" dt="2023-06-15T11:02:36.295" v="0" actId="2711"/>
          <ac:spMkLst>
            <pc:docMk/>
            <pc:sldMk cId="3876344396" sldId="256"/>
            <ac:spMk id="2" creationId="{D57004DB-67F1-2E90-9C93-BDA0ABE604D3}"/>
          </ac:spMkLst>
        </pc:spChg>
        <pc:spChg chg="mod">
          <ac:chgData name="DAVID-CROOK, Michael (EAST CHESHIRE NHS TRUST - RJN)" userId="6e1c123f-50d1-4001-9354-a79738c1155e" providerId="ADAL" clId="{7A3B8391-99B5-4560-8539-0263D589FBE2}" dt="2023-06-15T11:02:42.370" v="1" actId="2711"/>
          <ac:spMkLst>
            <pc:docMk/>
            <pc:sldMk cId="3876344396" sldId="256"/>
            <ac:spMk id="3" creationId="{84C09B5C-C92A-853C-5510-26CDE8BE2A95}"/>
          </ac:spMkLst>
        </pc:spChg>
      </pc:sldChg>
      <pc:sldChg chg="modSp mod">
        <pc:chgData name="DAVID-CROOK, Michael (EAST CHESHIRE NHS TRUST - RJN)" userId="6e1c123f-50d1-4001-9354-a79738c1155e" providerId="ADAL" clId="{7A3B8391-99B5-4560-8539-0263D589FBE2}" dt="2023-06-15T11:11:58.429" v="2" actId="1076"/>
        <pc:sldMkLst>
          <pc:docMk/>
          <pc:sldMk cId="1563336586" sldId="264"/>
        </pc:sldMkLst>
        <pc:spChg chg="mod">
          <ac:chgData name="DAVID-CROOK, Michael (EAST CHESHIRE NHS TRUST - RJN)" userId="6e1c123f-50d1-4001-9354-a79738c1155e" providerId="ADAL" clId="{7A3B8391-99B5-4560-8539-0263D589FBE2}" dt="2023-06-15T11:11:58.429" v="2" actId="1076"/>
          <ac:spMkLst>
            <pc:docMk/>
            <pc:sldMk cId="1563336586" sldId="264"/>
            <ac:spMk id="13" creationId="{7CD9D988-9847-B190-3BC1-2B16DA9D46AD}"/>
          </ac:spMkLst>
        </pc:spChg>
      </pc:sldChg>
      <pc:sldChg chg="addSp modSp mod">
        <pc:chgData name="DAVID-CROOK, Michael (EAST CHESHIRE NHS TRUST - RJN)" userId="6e1c123f-50d1-4001-9354-a79738c1155e" providerId="ADAL" clId="{7A3B8391-99B5-4560-8539-0263D589FBE2}" dt="2023-06-15T11:39:57.574" v="98" actId="1076"/>
        <pc:sldMkLst>
          <pc:docMk/>
          <pc:sldMk cId="3393728490" sldId="266"/>
        </pc:sldMkLst>
        <pc:spChg chg="add mod">
          <ac:chgData name="DAVID-CROOK, Michael (EAST CHESHIRE NHS TRUST - RJN)" userId="6e1c123f-50d1-4001-9354-a79738c1155e" providerId="ADAL" clId="{7A3B8391-99B5-4560-8539-0263D589FBE2}" dt="2023-06-15T11:39:57.574" v="98" actId="1076"/>
          <ac:spMkLst>
            <pc:docMk/>
            <pc:sldMk cId="3393728490" sldId="266"/>
            <ac:spMk id="3" creationId="{1797EDE5-FA6C-5323-1A02-314AD77B9527}"/>
          </ac:spMkLst>
        </pc:spChg>
      </pc:sldChg>
    </pc:docChg>
  </pc:docChgLst>
  <pc:docChgLst>
    <pc:chgData name="DAVID-CROOK, Michael (EAST CHESHIRE NHS TRUST - RJN)" userId="6e1c123f-50d1-4001-9354-a79738c1155e" providerId="ADAL" clId="{C27E24DA-1E04-4565-95F5-452AD207605F}"/>
    <pc:docChg chg="undo custSel modSld">
      <pc:chgData name="DAVID-CROOK, Michael (EAST CHESHIRE NHS TRUST - RJN)" userId="6e1c123f-50d1-4001-9354-a79738c1155e" providerId="ADAL" clId="{C27E24DA-1E04-4565-95F5-452AD207605F}" dt="2023-06-14T14:35:20.109" v="1023" actId="1076"/>
      <pc:docMkLst>
        <pc:docMk/>
      </pc:docMkLst>
      <pc:sldChg chg="modSp mod">
        <pc:chgData name="DAVID-CROOK, Michael (EAST CHESHIRE NHS TRUST - RJN)" userId="6e1c123f-50d1-4001-9354-a79738c1155e" providerId="ADAL" clId="{C27E24DA-1E04-4565-95F5-452AD207605F}" dt="2023-06-14T14:17:27.351" v="5" actId="20577"/>
        <pc:sldMkLst>
          <pc:docMk/>
          <pc:sldMk cId="4161325070" sldId="257"/>
        </pc:sldMkLst>
        <pc:spChg chg="mod">
          <ac:chgData name="DAVID-CROOK, Michael (EAST CHESHIRE NHS TRUST - RJN)" userId="6e1c123f-50d1-4001-9354-a79738c1155e" providerId="ADAL" clId="{C27E24DA-1E04-4565-95F5-452AD207605F}" dt="2023-06-14T14:17:27.351" v="5" actId="20577"/>
          <ac:spMkLst>
            <pc:docMk/>
            <pc:sldMk cId="4161325070" sldId="257"/>
            <ac:spMk id="14" creationId="{CC920701-AA7A-2D21-04F7-9858897B9FA6}"/>
          </ac:spMkLst>
        </pc:spChg>
        <pc:spChg chg="mod">
          <ac:chgData name="DAVID-CROOK, Michael (EAST CHESHIRE NHS TRUST - RJN)" userId="6e1c123f-50d1-4001-9354-a79738c1155e" providerId="ADAL" clId="{C27E24DA-1E04-4565-95F5-452AD207605F}" dt="2023-06-14T14:17:17.322" v="0" actId="1076"/>
          <ac:spMkLst>
            <pc:docMk/>
            <pc:sldMk cId="4161325070" sldId="257"/>
            <ac:spMk id="15" creationId="{B3038514-582B-2D0C-242B-8DC7C497B93D}"/>
          </ac:spMkLst>
        </pc:spChg>
      </pc:sldChg>
      <pc:sldChg chg="addSp delSp modSp mod">
        <pc:chgData name="DAVID-CROOK, Michael (EAST CHESHIRE NHS TRUST - RJN)" userId="6e1c123f-50d1-4001-9354-a79738c1155e" providerId="ADAL" clId="{C27E24DA-1E04-4565-95F5-452AD207605F}" dt="2023-06-14T14:35:20.109" v="1023" actId="1076"/>
        <pc:sldMkLst>
          <pc:docMk/>
          <pc:sldMk cId="2611828346" sldId="258"/>
        </pc:sldMkLst>
        <pc:spChg chg="mod">
          <ac:chgData name="DAVID-CROOK, Michael (EAST CHESHIRE NHS TRUST - RJN)" userId="6e1c123f-50d1-4001-9354-a79738c1155e" providerId="ADAL" clId="{C27E24DA-1E04-4565-95F5-452AD207605F}" dt="2023-06-14T14:20:06.703" v="148" actId="1076"/>
          <ac:spMkLst>
            <pc:docMk/>
            <pc:sldMk cId="2611828346" sldId="258"/>
            <ac:spMk id="2" creationId="{ACBA22A5-486D-E741-537E-EF095781BC07}"/>
          </ac:spMkLst>
        </pc:spChg>
        <pc:spChg chg="del">
          <ac:chgData name="DAVID-CROOK, Michael (EAST CHESHIRE NHS TRUST - RJN)" userId="6e1c123f-50d1-4001-9354-a79738c1155e" providerId="ADAL" clId="{C27E24DA-1E04-4565-95F5-452AD207605F}" dt="2023-06-14T14:17:42.411" v="19" actId="478"/>
          <ac:spMkLst>
            <pc:docMk/>
            <pc:sldMk cId="2611828346" sldId="258"/>
            <ac:spMk id="3" creationId="{D5D9C712-103E-2BC0-509A-F5F7EF94EA10}"/>
          </ac:spMkLst>
        </pc:spChg>
        <pc:spChg chg="add del mod">
          <ac:chgData name="DAVID-CROOK, Michael (EAST CHESHIRE NHS TRUST - RJN)" userId="6e1c123f-50d1-4001-9354-a79738c1155e" providerId="ADAL" clId="{C27E24DA-1E04-4565-95F5-452AD207605F}" dt="2023-06-14T14:18:55.632" v="136" actId="478"/>
          <ac:spMkLst>
            <pc:docMk/>
            <pc:sldMk cId="2611828346" sldId="258"/>
            <ac:spMk id="4" creationId="{916496C5-0686-CAF3-8C2A-0093E9306E8B}"/>
          </ac:spMkLst>
        </pc:spChg>
        <pc:spChg chg="add mod">
          <ac:chgData name="DAVID-CROOK, Michael (EAST CHESHIRE NHS TRUST - RJN)" userId="6e1c123f-50d1-4001-9354-a79738c1155e" providerId="ADAL" clId="{C27E24DA-1E04-4565-95F5-452AD207605F}" dt="2023-06-14T14:24:41.480" v="334" actId="20577"/>
          <ac:spMkLst>
            <pc:docMk/>
            <pc:sldMk cId="2611828346" sldId="258"/>
            <ac:spMk id="5" creationId="{46CE9F8F-345C-6EA3-DEF1-01F7CF76B239}"/>
          </ac:spMkLst>
        </pc:spChg>
        <pc:spChg chg="add mod">
          <ac:chgData name="DAVID-CROOK, Michael (EAST CHESHIRE NHS TRUST - RJN)" userId="6e1c123f-50d1-4001-9354-a79738c1155e" providerId="ADAL" clId="{C27E24DA-1E04-4565-95F5-452AD207605F}" dt="2023-06-14T14:25:46.965" v="382" actId="1076"/>
          <ac:spMkLst>
            <pc:docMk/>
            <pc:sldMk cId="2611828346" sldId="258"/>
            <ac:spMk id="11" creationId="{963CBDCA-0B8D-A986-51AC-67A628A1B0B9}"/>
          </ac:spMkLst>
        </pc:spChg>
        <pc:spChg chg="add mod">
          <ac:chgData name="DAVID-CROOK, Michael (EAST CHESHIRE NHS TRUST - RJN)" userId="6e1c123f-50d1-4001-9354-a79738c1155e" providerId="ADAL" clId="{C27E24DA-1E04-4565-95F5-452AD207605F}" dt="2023-06-14T14:29:50.070" v="672" actId="1076"/>
          <ac:spMkLst>
            <pc:docMk/>
            <pc:sldMk cId="2611828346" sldId="258"/>
            <ac:spMk id="12" creationId="{5D7C18BA-FD92-F32D-61DA-99AD99E5F8BB}"/>
          </ac:spMkLst>
        </pc:spChg>
        <pc:spChg chg="add mod">
          <ac:chgData name="DAVID-CROOK, Michael (EAST CHESHIRE NHS TRUST - RJN)" userId="6e1c123f-50d1-4001-9354-a79738c1155e" providerId="ADAL" clId="{C27E24DA-1E04-4565-95F5-452AD207605F}" dt="2023-06-14T14:30:00.583" v="674" actId="1076"/>
          <ac:spMkLst>
            <pc:docMk/>
            <pc:sldMk cId="2611828346" sldId="258"/>
            <ac:spMk id="13" creationId="{76D4BD31-CAA2-82F0-0CD5-C7E74FADB872}"/>
          </ac:spMkLst>
        </pc:spChg>
        <pc:spChg chg="add mod">
          <ac:chgData name="DAVID-CROOK, Michael (EAST CHESHIRE NHS TRUST - RJN)" userId="6e1c123f-50d1-4001-9354-a79738c1155e" providerId="ADAL" clId="{C27E24DA-1E04-4565-95F5-452AD207605F}" dt="2023-06-14T14:31:31.829" v="769" actId="20577"/>
          <ac:spMkLst>
            <pc:docMk/>
            <pc:sldMk cId="2611828346" sldId="258"/>
            <ac:spMk id="14" creationId="{2DB2E7D7-7E71-53D8-2AE9-5488BB9E241D}"/>
          </ac:spMkLst>
        </pc:spChg>
        <pc:spChg chg="add del mod">
          <ac:chgData name="DAVID-CROOK, Michael (EAST CHESHIRE NHS TRUST - RJN)" userId="6e1c123f-50d1-4001-9354-a79738c1155e" providerId="ADAL" clId="{C27E24DA-1E04-4565-95F5-452AD207605F}" dt="2023-06-14T14:29:04.064" v="654"/>
          <ac:spMkLst>
            <pc:docMk/>
            <pc:sldMk cId="2611828346" sldId="258"/>
            <ac:spMk id="15" creationId="{3A5870D4-C056-A5E4-C053-AB9E2479B0DF}"/>
          </ac:spMkLst>
        </pc:spChg>
        <pc:spChg chg="add mod">
          <ac:chgData name="DAVID-CROOK, Michael (EAST CHESHIRE NHS TRUST - RJN)" userId="6e1c123f-50d1-4001-9354-a79738c1155e" providerId="ADAL" clId="{C27E24DA-1E04-4565-95F5-452AD207605F}" dt="2023-06-14T14:31:01.211" v="756" actId="20577"/>
          <ac:spMkLst>
            <pc:docMk/>
            <pc:sldMk cId="2611828346" sldId="258"/>
            <ac:spMk id="16" creationId="{B82ED481-F143-047B-3F81-CAE36615E218}"/>
          </ac:spMkLst>
        </pc:spChg>
        <pc:spChg chg="add mod">
          <ac:chgData name="DAVID-CROOK, Michael (EAST CHESHIRE NHS TRUST - RJN)" userId="6e1c123f-50d1-4001-9354-a79738c1155e" providerId="ADAL" clId="{C27E24DA-1E04-4565-95F5-452AD207605F}" dt="2023-06-14T14:32:40.221" v="909" actId="1076"/>
          <ac:spMkLst>
            <pc:docMk/>
            <pc:sldMk cId="2611828346" sldId="258"/>
            <ac:spMk id="17" creationId="{2273F726-4EB8-8B12-B4FE-29A13CEC78DD}"/>
          </ac:spMkLst>
        </pc:spChg>
        <pc:spChg chg="add mod">
          <ac:chgData name="DAVID-CROOK, Michael (EAST CHESHIRE NHS TRUST - RJN)" userId="6e1c123f-50d1-4001-9354-a79738c1155e" providerId="ADAL" clId="{C27E24DA-1E04-4565-95F5-452AD207605F}" dt="2023-06-14T14:35:20.109" v="1023" actId="1076"/>
          <ac:spMkLst>
            <pc:docMk/>
            <pc:sldMk cId="2611828346" sldId="258"/>
            <ac:spMk id="18" creationId="{CC365F4D-5DA9-F5D1-5ECA-8551F0A7E79C}"/>
          </ac:spMkLst>
        </pc:spChg>
        <pc:grpChg chg="add mod">
          <ac:chgData name="DAVID-CROOK, Michael (EAST CHESHIRE NHS TRUST - RJN)" userId="6e1c123f-50d1-4001-9354-a79738c1155e" providerId="ADAL" clId="{C27E24DA-1E04-4565-95F5-452AD207605F}" dt="2023-06-14T14:20:33.948" v="151" actId="1076"/>
          <ac:grpSpMkLst>
            <pc:docMk/>
            <pc:sldMk cId="2611828346" sldId="258"/>
            <ac:grpSpMk id="9" creationId="{E821EC94-C562-701C-3B8D-CDC93E5F9C1F}"/>
          </ac:grpSpMkLst>
        </pc:grpChg>
        <pc:picChg chg="add mod">
          <ac:chgData name="DAVID-CROOK, Michael (EAST CHESHIRE NHS TRUST - RJN)" userId="6e1c123f-50d1-4001-9354-a79738c1155e" providerId="ADAL" clId="{C27E24DA-1E04-4565-95F5-452AD207605F}" dt="2023-06-14T14:20:21.263" v="149" actId="164"/>
          <ac:picMkLst>
            <pc:docMk/>
            <pc:sldMk cId="2611828346" sldId="258"/>
            <ac:picMk id="6" creationId="{76BC72D7-8518-9266-6E3D-7D7DA91556A3}"/>
          </ac:picMkLst>
        </pc:picChg>
        <pc:picChg chg="add mod">
          <ac:chgData name="DAVID-CROOK, Michael (EAST CHESHIRE NHS TRUST - RJN)" userId="6e1c123f-50d1-4001-9354-a79738c1155e" providerId="ADAL" clId="{C27E24DA-1E04-4565-95F5-452AD207605F}" dt="2023-06-14T14:20:21.263" v="149" actId="164"/>
          <ac:picMkLst>
            <pc:docMk/>
            <pc:sldMk cId="2611828346" sldId="258"/>
            <ac:picMk id="7" creationId="{0E503C70-9BB0-0FC2-6AA5-168DB65F3DF2}"/>
          </ac:picMkLst>
        </pc:picChg>
        <pc:picChg chg="add mod">
          <ac:chgData name="DAVID-CROOK, Michael (EAST CHESHIRE NHS TRUST - RJN)" userId="6e1c123f-50d1-4001-9354-a79738c1155e" providerId="ADAL" clId="{C27E24DA-1E04-4565-95F5-452AD207605F}" dt="2023-06-14T14:20:21.263" v="149" actId="164"/>
          <ac:picMkLst>
            <pc:docMk/>
            <pc:sldMk cId="2611828346" sldId="258"/>
            <ac:picMk id="8" creationId="{7D39B47F-AAFE-0092-5641-D0DEC7E7E0BE}"/>
          </ac:picMkLst>
        </pc:picChg>
        <pc:picChg chg="add">
          <ac:chgData name="DAVID-CROOK, Michael (EAST CHESHIRE NHS TRUST - RJN)" userId="6e1c123f-50d1-4001-9354-a79738c1155e" providerId="ADAL" clId="{C27E24DA-1E04-4565-95F5-452AD207605F}" dt="2023-06-14T14:20:27.121" v="150"/>
          <ac:picMkLst>
            <pc:docMk/>
            <pc:sldMk cId="2611828346" sldId="258"/>
            <ac:picMk id="10" creationId="{474DA660-29B4-31B5-FF97-37BD42A4F5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0DE7F-E95E-42CE-963F-0D5516FD6A3E}" type="datetimeFigureOut">
              <a:rPr lang="en-GB" smtClean="0"/>
              <a:t>22/08/2023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911AA-10C5-4792-BB0A-FD193BC1514A}" type="slidenum">
              <a:rPr lang="en-GB" smtClean="0"/>
              <a:t>‹#›</a:t>
            </a:fld>
            <a:endParaRPr lang="en-GB"/>
          </a:p>
        </p:txBody>
      </p:sp>
    </p:spTree>
    <p:extLst>
      <p:ext uri="{BB962C8B-B14F-4D97-AF65-F5344CB8AC3E}">
        <p14:creationId xmlns:p14="http://schemas.microsoft.com/office/powerpoint/2010/main" val="192726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Upper extremity DVT primarily involves brachial, axillary, and subclavian veins. The primary form is known as Paget-</a:t>
            </a:r>
            <a:r>
              <a:rPr lang="en-GB" b="0" i="0" dirty="0" err="1">
                <a:solidFill>
                  <a:srgbClr val="000000"/>
                </a:solidFill>
                <a:effectLst/>
                <a:latin typeface="Times New Roman" panose="02020603050405020304" pitchFamily="18" charset="0"/>
              </a:rPr>
              <a:t>Schroetter</a:t>
            </a:r>
            <a:r>
              <a:rPr lang="en-GB" b="0" i="0" dirty="0">
                <a:solidFill>
                  <a:srgbClr val="000000"/>
                </a:solidFill>
                <a:effectLst/>
                <a:latin typeface="Times New Roman" panose="02020603050405020304" pitchFamily="18" charset="0"/>
              </a:rPr>
              <a:t> syndrome (PSS) and typically occurs in the dominant arm of younger athletic patients involved in activities requiring excessive and repeated motion of the upper extremities such as tennis, swimming, bodybuilding, gymnastics, and sports involving repetitive ball throwing. The secondary form occurs most commonly in patients with central venous catheterization or patients with malignancy.</a:t>
            </a:r>
          </a:p>
          <a:p>
            <a:endParaRPr lang="en-GB"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In the primary form (PSS), repeated motions of the upper extremity result in hypertrophy of the scalene muscles, compromising the neurovascular bundle as it exits the thorax between the cervical rib and surrounding musculature. Repeated compression of the subclavian vein results in venous stasis and perivenous microtrauma, activating the coagulation pathway with eventual thrombosis. In the secondary form, catheterization disrupts the endothelial lining and activates a similar coagulation cascade. Additionally, congenital and acquired cases of coagulation disorders such as Factor V Leiden mutation or malignancy also increase the risk for upper extremity DVT.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Check out </a:t>
            </a:r>
            <a:r>
              <a:rPr lang="en-GB" b="0" i="0" dirty="0">
                <a:solidFill>
                  <a:srgbClr val="000000"/>
                </a:solidFill>
                <a:effectLst/>
                <a:latin typeface="Linux Libertine"/>
              </a:rPr>
              <a:t>Virchow's triad this applies to lower limb DVTs as well: https://radiopaedia.org/articles/virchow-triad?lang=gb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Linux Libertine"/>
              </a:rPr>
              <a:t>Check out post thrombotic syndrome: https://radiopaedia.org/articles/post-thrombotic-syndrome-2?lang=gb#:~:text=Post%2Dthrombotic%20syndrome%20(PTS),reflux%20and%20chronic%20venous%20hypertension.</a:t>
            </a:r>
            <a:endParaRPr lang="en-GB" dirty="0"/>
          </a:p>
        </p:txBody>
      </p:sp>
      <p:sp>
        <p:nvSpPr>
          <p:cNvPr id="4" name="Slide Number Placeholder 3"/>
          <p:cNvSpPr>
            <a:spLocks noGrp="1"/>
          </p:cNvSpPr>
          <p:nvPr>
            <p:ph type="sldNum" sz="quarter" idx="5"/>
          </p:nvPr>
        </p:nvSpPr>
        <p:spPr/>
        <p:txBody>
          <a:bodyPr/>
          <a:lstStyle/>
          <a:p>
            <a:fld id="{69B911AA-10C5-4792-BB0A-FD193BC1514A}" type="slidenum">
              <a:rPr lang="en-GB" smtClean="0"/>
              <a:t>2</a:t>
            </a:fld>
            <a:endParaRPr lang="en-GB"/>
          </a:p>
        </p:txBody>
      </p:sp>
    </p:spTree>
    <p:extLst>
      <p:ext uri="{BB962C8B-B14F-4D97-AF65-F5344CB8AC3E}">
        <p14:creationId xmlns:p14="http://schemas.microsoft.com/office/powerpoint/2010/main" val="392140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The majority of patients present only with limb swelling and arm discomfort. The onset and duration of limb swelling along with any previous history of DVT should be obtained. Patients may also complain of arm heaviness. The physical exam may also reveal limb erythema with visible veins across the chest and upper extremity (Urschel’s sign). Personal and family history of hypercoagulable disorders are relevant, as well as if any prior central venous catheterization has been attempted. In the primary form (PSS), patients will present with a sudden onset of severe limb pain and swelling, often in the dominant arm. These patients are younger and often participate in activities requiring excessive and repeated motions of the upper extremity. This subset of patients may go on to have a test for thoracic outlet syndrome, which may include stress positional ultrasound with the arm in abduction and rotation positions and chest x-ray to check for extra cervical rib.</a:t>
            </a:r>
            <a:endParaRPr lang="en-GB" dirty="0"/>
          </a:p>
        </p:txBody>
      </p:sp>
      <p:sp>
        <p:nvSpPr>
          <p:cNvPr id="4" name="Slide Number Placeholder 3"/>
          <p:cNvSpPr>
            <a:spLocks noGrp="1"/>
          </p:cNvSpPr>
          <p:nvPr>
            <p:ph type="sldNum" sz="quarter" idx="5"/>
          </p:nvPr>
        </p:nvSpPr>
        <p:spPr/>
        <p:txBody>
          <a:bodyPr/>
          <a:lstStyle/>
          <a:p>
            <a:fld id="{69B911AA-10C5-4792-BB0A-FD193BC1514A}" type="slidenum">
              <a:rPr lang="en-GB" smtClean="0"/>
              <a:t>3</a:t>
            </a:fld>
            <a:endParaRPr lang="en-GB"/>
          </a:p>
        </p:txBody>
      </p:sp>
    </p:spTree>
    <p:extLst>
      <p:ext uri="{BB962C8B-B14F-4D97-AF65-F5344CB8AC3E}">
        <p14:creationId xmlns:p14="http://schemas.microsoft.com/office/powerpoint/2010/main" val="16484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Arial" panose="020B0604020202020204" pitchFamily="34" charset="0"/>
              </a:rPr>
              <a:t>Upper extremity – normal </a:t>
            </a:r>
            <a:r>
              <a:rPr lang="en-GB" b="1" i="0" dirty="0" err="1">
                <a:solidFill>
                  <a:srgbClr val="000000"/>
                </a:solidFill>
                <a:effectLst/>
                <a:latin typeface="Arial" panose="020B0604020202020204" pitchFamily="34" charset="0"/>
              </a:rPr>
              <a:t>respirophasic</a:t>
            </a:r>
            <a:br>
              <a:rPr lang="en-GB" dirty="0"/>
            </a:br>
            <a:r>
              <a:rPr lang="en-GB" b="0" i="0" dirty="0">
                <a:solidFill>
                  <a:srgbClr val="000000"/>
                </a:solidFill>
                <a:effectLst/>
                <a:latin typeface="Arial" panose="020B0604020202020204" pitchFamily="34" charset="0"/>
              </a:rPr>
              <a:t>Antegrade flow increases with inspiration due to negative intrathoracic pressure and decreases with expiration due to increased intrathoracic pressure.</a:t>
            </a:r>
          </a:p>
          <a:p>
            <a:endParaRPr lang="en-GB" b="0" i="0" dirty="0">
              <a:solidFill>
                <a:srgbClr val="000000"/>
              </a:solidFill>
              <a:effectLst/>
              <a:latin typeface="Arial" panose="020B0604020202020204" pitchFamily="34" charset="0"/>
            </a:endParaRPr>
          </a:p>
          <a:p>
            <a:r>
              <a:rPr lang="en-GB" b="1" i="0" dirty="0">
                <a:solidFill>
                  <a:srgbClr val="000000"/>
                </a:solidFill>
                <a:effectLst/>
                <a:latin typeface="Arial" panose="020B0604020202020204" pitchFamily="34" charset="0"/>
              </a:rPr>
              <a:t>Lower extremity – normal </a:t>
            </a:r>
            <a:r>
              <a:rPr lang="en-GB" b="1" i="0" dirty="0" err="1">
                <a:solidFill>
                  <a:srgbClr val="000000"/>
                </a:solidFill>
                <a:effectLst/>
                <a:latin typeface="Arial" panose="020B0604020202020204" pitchFamily="34" charset="0"/>
              </a:rPr>
              <a:t>respirophasic</a:t>
            </a:r>
            <a:br>
              <a:rPr lang="en-GB" dirty="0"/>
            </a:br>
            <a:r>
              <a:rPr lang="en-GB" b="0" i="0" dirty="0">
                <a:solidFill>
                  <a:srgbClr val="000000"/>
                </a:solidFill>
                <a:effectLst/>
                <a:latin typeface="Arial" panose="020B0604020202020204" pitchFamily="34" charset="0"/>
              </a:rPr>
              <a:t>Antegrade flow decreases with inspiration due to higher intra-abdominal pressure and increases with expiration due to decreased intra-abdominal pressure.</a:t>
            </a:r>
            <a:endParaRPr lang="en-GB" b="1" i="0" dirty="0">
              <a:solidFill>
                <a:srgbClr val="333333"/>
              </a:solidFill>
              <a:effectLst/>
              <a:latin typeface="Open Sans" panose="020B0606030504020204" pitchFamily="34" charset="0"/>
            </a:endParaRPr>
          </a:p>
          <a:p>
            <a:endParaRPr lang="en-GB" b="1" i="0" dirty="0">
              <a:solidFill>
                <a:srgbClr val="333333"/>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69B911AA-10C5-4792-BB0A-FD193BC1514A}" type="slidenum">
              <a:rPr lang="en-GB" smtClean="0"/>
              <a:t>4</a:t>
            </a:fld>
            <a:endParaRPr lang="en-GB"/>
          </a:p>
        </p:txBody>
      </p:sp>
    </p:spTree>
    <p:extLst>
      <p:ext uri="{BB962C8B-B14F-4D97-AF65-F5344CB8AC3E}">
        <p14:creationId xmlns:p14="http://schemas.microsoft.com/office/powerpoint/2010/main" val="250749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333333"/>
                </a:solidFill>
                <a:effectLst/>
                <a:latin typeface="Open Sans" panose="020B0606030504020204" pitchFamily="34" charset="0"/>
              </a:rPr>
              <a:t>Normal pulsatile (</a:t>
            </a:r>
            <a:r>
              <a:rPr lang="en-GB" b="1" dirty="0">
                <a:solidFill>
                  <a:srgbClr val="FFFF00"/>
                </a:solidFill>
              </a:rPr>
              <a:t>subclavian/brachiocephalic/Axillary)</a:t>
            </a:r>
            <a:br>
              <a:rPr lang="en-GB" dirty="0"/>
            </a:br>
            <a:r>
              <a:rPr lang="en-GB" b="0" i="0" dirty="0">
                <a:solidFill>
                  <a:srgbClr val="333333"/>
                </a:solidFill>
                <a:effectLst/>
                <a:latin typeface="Open Sans" panose="020B0606030504020204" pitchFamily="34" charset="0"/>
              </a:rPr>
              <a:t>Subclavian vein waveforms demonstrate </a:t>
            </a:r>
            <a:r>
              <a:rPr lang="en-GB" b="0" i="0" dirty="0" err="1">
                <a:solidFill>
                  <a:srgbClr val="333333"/>
                </a:solidFill>
                <a:effectLst/>
                <a:latin typeface="Open Sans" panose="020B0606030504020204" pitchFamily="34" charset="0"/>
              </a:rPr>
              <a:t>pulsatility</a:t>
            </a:r>
            <a:r>
              <a:rPr lang="en-GB" b="0" i="0" dirty="0">
                <a:solidFill>
                  <a:srgbClr val="333333"/>
                </a:solidFill>
                <a:effectLst/>
                <a:latin typeface="Open Sans" panose="020B0606030504020204" pitchFamily="34" charset="0"/>
              </a:rPr>
              <a:t> due to the proximity to the heart and transmission of right atrial pressure.</a:t>
            </a:r>
            <a:br>
              <a:rPr lang="en-GB" dirty="0"/>
            </a:br>
            <a:r>
              <a:rPr lang="en-GB" b="0" i="0" dirty="0">
                <a:solidFill>
                  <a:srgbClr val="333333"/>
                </a:solidFill>
                <a:effectLst/>
                <a:latin typeface="Open Sans" panose="020B0606030504020204" pitchFamily="34" charset="0"/>
              </a:rPr>
              <a:t>Pulsatile venous flow demonstrating antegrade flow with S and A-waves during early systole and diastole, V-notching during late systole, and A-wave during right atrial contraction.</a:t>
            </a:r>
            <a:br>
              <a:rPr lang="en-GB" dirty="0"/>
            </a:br>
            <a:r>
              <a:rPr lang="en-GB" b="0" i="0" dirty="0">
                <a:solidFill>
                  <a:srgbClr val="333333"/>
                </a:solidFill>
                <a:effectLst/>
                <a:latin typeface="Open Sans" panose="020B0606030504020204" pitchFamily="34" charset="0"/>
              </a:rPr>
              <a:t>Pulsatile venous flow demonstrating antegrade flow with so-called S-D complex in systole and early diastole, and possible retrograde flow with A-wave during right atrial contraction.</a:t>
            </a:r>
          </a:p>
          <a:p>
            <a:endParaRPr lang="en-GB" b="0" i="0" dirty="0">
              <a:solidFill>
                <a:srgbClr val="333333"/>
              </a:solidFill>
              <a:effectLst/>
              <a:latin typeface="Open Sans" panose="020B0606030504020204" pitchFamily="34" charset="0"/>
            </a:endParaRPr>
          </a:p>
          <a:p>
            <a:r>
              <a:rPr lang="en-GB" b="1" i="0" dirty="0">
                <a:solidFill>
                  <a:srgbClr val="333333"/>
                </a:solidFill>
                <a:effectLst/>
                <a:latin typeface="Open Sans" panose="020B0606030504020204" pitchFamily="34" charset="0"/>
              </a:rPr>
              <a:t>Abnormal Continuous (loss of </a:t>
            </a:r>
            <a:r>
              <a:rPr lang="en-GB" b="1" i="0" dirty="0" err="1">
                <a:solidFill>
                  <a:srgbClr val="333333"/>
                </a:solidFill>
                <a:effectLst/>
                <a:latin typeface="Open Sans" panose="020B0606030504020204" pitchFamily="34" charset="0"/>
              </a:rPr>
              <a:t>pulsatility</a:t>
            </a:r>
            <a:r>
              <a:rPr lang="en-GB" b="1" i="0" dirty="0">
                <a:solidFill>
                  <a:srgbClr val="333333"/>
                </a:solidFill>
                <a:effectLst/>
                <a:latin typeface="Open Sans" panose="020B0606030504020204" pitchFamily="34" charset="0"/>
              </a:rPr>
              <a:t> and spontaneity/respiratory </a:t>
            </a:r>
            <a:r>
              <a:rPr lang="en-GB" b="1" i="0" dirty="0" err="1">
                <a:solidFill>
                  <a:srgbClr val="333333"/>
                </a:solidFill>
                <a:effectLst/>
                <a:latin typeface="Open Sans" panose="020B0606030504020204" pitchFamily="34" charset="0"/>
              </a:rPr>
              <a:t>phasicity</a:t>
            </a:r>
            <a:r>
              <a:rPr lang="en-GB" b="1" i="0" dirty="0">
                <a:solidFill>
                  <a:srgbClr val="333333"/>
                </a:solidFill>
                <a:effectLst/>
                <a:latin typeface="Open Sans" panose="020B0606030504020204" pitchFamily="34" charset="0"/>
              </a:rPr>
              <a:t>)</a:t>
            </a:r>
            <a:br>
              <a:rPr lang="en-GB" dirty="0"/>
            </a:br>
            <a:r>
              <a:rPr lang="en-GB" b="0" i="0" dirty="0">
                <a:solidFill>
                  <a:srgbClr val="333333"/>
                </a:solidFill>
                <a:effectLst/>
                <a:latin typeface="Open Sans" panose="020B0606030504020204" pitchFamily="34" charset="0"/>
              </a:rPr>
              <a:t>A steady and unwavering waveform identifies a more central obstruction (proximal to site of </a:t>
            </a:r>
            <a:r>
              <a:rPr lang="en-GB" b="0" i="0" dirty="0" err="1">
                <a:solidFill>
                  <a:srgbClr val="333333"/>
                </a:solidFill>
                <a:effectLst/>
                <a:latin typeface="Open Sans" panose="020B0606030504020204" pitchFamily="34" charset="0"/>
              </a:rPr>
              <a:t>insonation</a:t>
            </a:r>
            <a:r>
              <a:rPr lang="en-GB" b="0" i="0" dirty="0">
                <a:solidFill>
                  <a:srgbClr val="333333"/>
                </a:solidFill>
                <a:effectLst/>
                <a:latin typeface="Open Sans" panose="020B0606030504020204" pitchFamily="34" charset="0"/>
              </a:rPr>
              <a:t>) intrinsic to the veins (fully or partially occluding thrombus or stenosis) or from extrinsic compression. The increased venous pressure at the Doppler sample level obviates the influence of respiratory and cardiac factors on the waveform.</a:t>
            </a:r>
            <a:endParaRPr lang="en-GB" dirty="0"/>
          </a:p>
          <a:p>
            <a:endParaRPr lang="en-GB" dirty="0"/>
          </a:p>
        </p:txBody>
      </p:sp>
      <p:sp>
        <p:nvSpPr>
          <p:cNvPr id="4" name="Slide Number Placeholder 3"/>
          <p:cNvSpPr>
            <a:spLocks noGrp="1"/>
          </p:cNvSpPr>
          <p:nvPr>
            <p:ph type="sldNum" sz="quarter" idx="5"/>
          </p:nvPr>
        </p:nvSpPr>
        <p:spPr/>
        <p:txBody>
          <a:bodyPr/>
          <a:lstStyle/>
          <a:p>
            <a:fld id="{69B911AA-10C5-4792-BB0A-FD193BC1514A}" type="slidenum">
              <a:rPr lang="en-GB" smtClean="0"/>
              <a:t>5</a:t>
            </a:fld>
            <a:endParaRPr lang="en-GB"/>
          </a:p>
        </p:txBody>
      </p:sp>
    </p:spTree>
    <p:extLst>
      <p:ext uri="{BB962C8B-B14F-4D97-AF65-F5344CB8AC3E}">
        <p14:creationId xmlns:p14="http://schemas.microsoft.com/office/powerpoint/2010/main" val="146278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D4A673D-ED18-47CB-B083-15C2B6A620B5}" type="datetimeFigureOut">
              <a:rPr lang="en-GB" smtClean="0"/>
              <a:t>22/08/2023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9578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288687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14599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831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83999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4A673D-ED18-47CB-B083-15C2B6A620B5}" type="datetimeFigureOut">
              <a:rPr lang="en-GB" smtClean="0"/>
              <a:t>22/08/2023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197190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4A673D-ED18-47CB-B083-15C2B6A620B5}" type="datetimeFigureOut">
              <a:rPr lang="en-GB" smtClean="0"/>
              <a:t>22/08/2023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3671756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A673D-ED18-47CB-B083-15C2B6A620B5}"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400577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A673D-ED18-47CB-B083-15C2B6A620B5}"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72084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A673D-ED18-47CB-B083-15C2B6A620B5}"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289689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4A673D-ED18-47CB-B083-15C2B6A620B5}"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9616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4A673D-ED18-47CB-B083-15C2B6A620B5}"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65405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4A673D-ED18-47CB-B083-15C2B6A620B5}" type="datetimeFigureOut">
              <a:rPr lang="en-GB" smtClean="0"/>
              <a:t>22/08/2023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371141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4A673D-ED18-47CB-B083-15C2B6A620B5}" type="datetimeFigureOut">
              <a:rPr lang="en-GB" smtClean="0"/>
              <a:t>22/08/2023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65519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A673D-ED18-47CB-B083-15C2B6A620B5}" type="datetimeFigureOut">
              <a:rPr lang="en-GB" smtClean="0"/>
              <a:t>22/08/2023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68534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89762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38009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D4A673D-ED18-47CB-B083-15C2B6A620B5}" type="datetimeFigureOut">
              <a:rPr lang="en-GB" smtClean="0"/>
              <a:t>22/08/2023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434D40-525F-4839-A7F2-6A446A05DAA0}" type="slidenum">
              <a:rPr lang="en-GB" smtClean="0"/>
              <a:t>‹#›</a:t>
            </a:fld>
            <a:endParaRPr lang="en-GB"/>
          </a:p>
        </p:txBody>
      </p:sp>
    </p:spTree>
    <p:extLst>
      <p:ext uri="{BB962C8B-B14F-4D97-AF65-F5344CB8AC3E}">
        <p14:creationId xmlns:p14="http://schemas.microsoft.com/office/powerpoint/2010/main" val="27639117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9362-E6F4-C22C-DAC8-E9A634A9DF6C}"/>
              </a:ext>
            </a:extLst>
          </p:cNvPr>
          <p:cNvSpPr>
            <a:spLocks noGrp="1"/>
          </p:cNvSpPr>
          <p:nvPr>
            <p:ph type="title"/>
          </p:nvPr>
        </p:nvSpPr>
        <p:spPr>
          <a:xfrm>
            <a:off x="3467100" y="75441"/>
            <a:ext cx="5257800" cy="1325563"/>
          </a:xfrm>
        </p:spPr>
        <p:txBody>
          <a:bodyPr/>
          <a:lstStyle/>
          <a:p>
            <a:pPr algn="ctr"/>
            <a:r>
              <a:rPr lang="en-GB" dirty="0">
                <a:solidFill>
                  <a:srgbClr val="FFFF00"/>
                </a:solidFill>
              </a:rPr>
              <a:t>Venous anatomy</a:t>
            </a:r>
          </a:p>
        </p:txBody>
      </p:sp>
      <p:pic>
        <p:nvPicPr>
          <p:cNvPr id="10" name="Picture 9">
            <a:extLst>
              <a:ext uri="{FF2B5EF4-FFF2-40B4-BE49-F238E27FC236}">
                <a16:creationId xmlns:a16="http://schemas.microsoft.com/office/drawing/2014/main" id="{972AB98E-1279-8E73-6B24-BF7F364D7DE5}"/>
              </a:ext>
            </a:extLst>
          </p:cNvPr>
          <p:cNvPicPr>
            <a:picLocks noChangeAspect="1"/>
          </p:cNvPicPr>
          <p:nvPr/>
        </p:nvPicPr>
        <p:blipFill>
          <a:blip r:embed="rId2"/>
          <a:stretch>
            <a:fillRect/>
          </a:stretch>
        </p:blipFill>
        <p:spPr>
          <a:xfrm>
            <a:off x="85567" y="1585670"/>
            <a:ext cx="3835780" cy="4304149"/>
          </a:xfrm>
          <a:prstGeom prst="rect">
            <a:avLst/>
          </a:prstGeom>
        </p:spPr>
      </p:pic>
      <p:sp>
        <p:nvSpPr>
          <p:cNvPr id="12" name="TextBox 11">
            <a:extLst>
              <a:ext uri="{FF2B5EF4-FFF2-40B4-BE49-F238E27FC236}">
                <a16:creationId xmlns:a16="http://schemas.microsoft.com/office/drawing/2014/main" id="{63DC4A3E-E956-F3AD-111E-3453308938B5}"/>
              </a:ext>
            </a:extLst>
          </p:cNvPr>
          <p:cNvSpPr txBox="1"/>
          <p:nvPr/>
        </p:nvSpPr>
        <p:spPr>
          <a:xfrm>
            <a:off x="5716218" y="1216338"/>
            <a:ext cx="1589666" cy="369332"/>
          </a:xfrm>
          <a:prstGeom prst="rect">
            <a:avLst/>
          </a:prstGeom>
          <a:noFill/>
        </p:spPr>
        <p:txBody>
          <a:bodyPr wrap="none" rtlCol="0">
            <a:spAutoFit/>
          </a:bodyPr>
          <a:lstStyle/>
          <a:p>
            <a:r>
              <a:rPr lang="en-GB" dirty="0">
                <a:solidFill>
                  <a:srgbClr val="FFFF00"/>
                </a:solidFill>
              </a:rPr>
              <a:t>Key landmarks</a:t>
            </a:r>
          </a:p>
        </p:txBody>
      </p:sp>
      <p:sp>
        <p:nvSpPr>
          <p:cNvPr id="13" name="TextBox 12">
            <a:extLst>
              <a:ext uri="{FF2B5EF4-FFF2-40B4-BE49-F238E27FC236}">
                <a16:creationId xmlns:a16="http://schemas.microsoft.com/office/drawing/2014/main" id="{F8185D8F-2A8D-7CBF-6CB7-DF61EEBCB354}"/>
              </a:ext>
            </a:extLst>
          </p:cNvPr>
          <p:cNvSpPr txBox="1"/>
          <p:nvPr/>
        </p:nvSpPr>
        <p:spPr>
          <a:xfrm>
            <a:off x="3952375" y="1674490"/>
            <a:ext cx="6250429" cy="1200329"/>
          </a:xfrm>
          <a:prstGeom prst="rect">
            <a:avLst/>
          </a:prstGeom>
          <a:noFill/>
        </p:spPr>
        <p:txBody>
          <a:bodyPr wrap="none" rtlCol="0">
            <a:spAutoFit/>
          </a:bodyPr>
          <a:lstStyle/>
          <a:p>
            <a:pPr marL="285750" indent="-285750">
              <a:buFont typeface="Arial" panose="020B0604020202020204" pitchFamily="34" charset="0"/>
              <a:buChar char="•"/>
            </a:pPr>
            <a:r>
              <a:rPr lang="en-GB" dirty="0">
                <a:solidFill>
                  <a:srgbClr val="FFFF00"/>
                </a:solidFill>
              </a:rPr>
              <a:t>Subclavian vein becomes axillary distal to clavicle</a:t>
            </a:r>
          </a:p>
          <a:p>
            <a:pPr marL="285750" indent="-285750">
              <a:buFont typeface="Arial" panose="020B0604020202020204" pitchFamily="34" charset="0"/>
              <a:buChar char="•"/>
            </a:pPr>
            <a:r>
              <a:rPr lang="en-GB" dirty="0">
                <a:solidFill>
                  <a:srgbClr val="FFFF00"/>
                </a:solidFill>
              </a:rPr>
              <a:t>Axillary vein becomes brachial distal to the basilic confluence</a:t>
            </a:r>
          </a:p>
          <a:p>
            <a:pPr marL="285750" indent="-285750">
              <a:buFont typeface="Arial" panose="020B0604020202020204" pitchFamily="34" charset="0"/>
              <a:buChar char="•"/>
            </a:pPr>
            <a:r>
              <a:rPr lang="en-GB" dirty="0">
                <a:solidFill>
                  <a:srgbClr val="FFFF00"/>
                </a:solidFill>
              </a:rPr>
              <a:t>Radial and ulnar veins confluence in the antecubital fossa</a:t>
            </a:r>
          </a:p>
          <a:p>
            <a:pPr marL="285750" indent="-285750">
              <a:buFont typeface="Arial" panose="020B0604020202020204" pitchFamily="34" charset="0"/>
              <a:buChar char="•"/>
            </a:pPr>
            <a:endParaRPr lang="en-GB" dirty="0"/>
          </a:p>
        </p:txBody>
      </p:sp>
      <p:sp>
        <p:nvSpPr>
          <p:cNvPr id="14" name="TextBox 13">
            <a:extLst>
              <a:ext uri="{FF2B5EF4-FFF2-40B4-BE49-F238E27FC236}">
                <a16:creationId xmlns:a16="http://schemas.microsoft.com/office/drawing/2014/main" id="{CC920701-AA7A-2D21-04F7-9858897B9FA6}"/>
              </a:ext>
            </a:extLst>
          </p:cNvPr>
          <p:cNvSpPr txBox="1"/>
          <p:nvPr/>
        </p:nvSpPr>
        <p:spPr>
          <a:xfrm>
            <a:off x="3975546" y="2723057"/>
            <a:ext cx="3225563" cy="2308324"/>
          </a:xfrm>
          <a:prstGeom prst="rect">
            <a:avLst/>
          </a:prstGeom>
          <a:noFill/>
        </p:spPr>
        <p:txBody>
          <a:bodyPr wrap="none" rtlCol="0">
            <a:spAutoFit/>
          </a:bodyPr>
          <a:lstStyle/>
          <a:p>
            <a:r>
              <a:rPr lang="en-GB" dirty="0">
                <a:solidFill>
                  <a:srgbClr val="FFFF00"/>
                </a:solidFill>
              </a:rPr>
              <a:t>Deep venous system comprises:</a:t>
            </a:r>
          </a:p>
          <a:p>
            <a:pPr marL="285750" indent="-285750">
              <a:buFont typeface="Arial" panose="020B0604020202020204" pitchFamily="34" charset="0"/>
              <a:buChar char="•"/>
            </a:pPr>
            <a:r>
              <a:rPr lang="en-GB" dirty="0">
                <a:solidFill>
                  <a:srgbClr val="FFFF00"/>
                </a:solidFill>
              </a:rPr>
              <a:t>Internal/External jugular </a:t>
            </a:r>
          </a:p>
          <a:p>
            <a:pPr marL="285750" indent="-285750">
              <a:buFont typeface="Arial" panose="020B0604020202020204" pitchFamily="34" charset="0"/>
              <a:buChar char="•"/>
            </a:pPr>
            <a:r>
              <a:rPr lang="en-GB" dirty="0">
                <a:solidFill>
                  <a:srgbClr val="FFFF00"/>
                </a:solidFill>
              </a:rPr>
              <a:t>Brachiocephalic</a:t>
            </a:r>
          </a:p>
          <a:p>
            <a:pPr marL="285750" indent="-285750">
              <a:buFont typeface="Arial" panose="020B0604020202020204" pitchFamily="34" charset="0"/>
              <a:buChar char="•"/>
            </a:pPr>
            <a:r>
              <a:rPr lang="en-GB" dirty="0">
                <a:solidFill>
                  <a:srgbClr val="FFFF00"/>
                </a:solidFill>
              </a:rPr>
              <a:t>Subclavian</a:t>
            </a:r>
          </a:p>
          <a:p>
            <a:pPr marL="285750" indent="-285750">
              <a:buFont typeface="Arial" panose="020B0604020202020204" pitchFamily="34" charset="0"/>
              <a:buChar char="•"/>
            </a:pPr>
            <a:r>
              <a:rPr lang="en-GB" dirty="0">
                <a:solidFill>
                  <a:srgbClr val="FFFF00"/>
                </a:solidFill>
              </a:rPr>
              <a:t>Axillary</a:t>
            </a:r>
          </a:p>
          <a:p>
            <a:pPr marL="285750" indent="-285750">
              <a:buFont typeface="Arial" panose="020B0604020202020204" pitchFamily="34" charset="0"/>
              <a:buChar char="•"/>
            </a:pPr>
            <a:r>
              <a:rPr lang="en-GB" dirty="0">
                <a:solidFill>
                  <a:srgbClr val="FFFF00"/>
                </a:solidFill>
              </a:rPr>
              <a:t>Brachial (bifid)</a:t>
            </a:r>
          </a:p>
          <a:p>
            <a:pPr marL="285750" indent="-285750">
              <a:buFont typeface="Arial" panose="020B0604020202020204" pitchFamily="34" charset="0"/>
              <a:buChar char="•"/>
            </a:pPr>
            <a:r>
              <a:rPr lang="en-GB" dirty="0">
                <a:solidFill>
                  <a:srgbClr val="FFFF00"/>
                </a:solidFill>
              </a:rPr>
              <a:t>Radial (bifid)</a:t>
            </a:r>
          </a:p>
          <a:p>
            <a:pPr marL="285750" indent="-285750">
              <a:buFont typeface="Arial" panose="020B0604020202020204" pitchFamily="34" charset="0"/>
              <a:buChar char="•"/>
            </a:pPr>
            <a:r>
              <a:rPr lang="en-GB" dirty="0">
                <a:solidFill>
                  <a:srgbClr val="FFFF00"/>
                </a:solidFill>
              </a:rPr>
              <a:t>Ulnar (bifid)</a:t>
            </a:r>
          </a:p>
        </p:txBody>
      </p:sp>
      <p:sp>
        <p:nvSpPr>
          <p:cNvPr id="15" name="TextBox 14">
            <a:extLst>
              <a:ext uri="{FF2B5EF4-FFF2-40B4-BE49-F238E27FC236}">
                <a16:creationId xmlns:a16="http://schemas.microsoft.com/office/drawing/2014/main" id="{B3038514-582B-2D0C-242B-8DC7C497B93D}"/>
              </a:ext>
            </a:extLst>
          </p:cNvPr>
          <p:cNvSpPr txBox="1"/>
          <p:nvPr/>
        </p:nvSpPr>
        <p:spPr>
          <a:xfrm>
            <a:off x="3976387" y="5089519"/>
            <a:ext cx="3725700" cy="1200329"/>
          </a:xfrm>
          <a:prstGeom prst="rect">
            <a:avLst/>
          </a:prstGeom>
          <a:noFill/>
        </p:spPr>
        <p:txBody>
          <a:bodyPr wrap="none" rtlCol="0">
            <a:spAutoFit/>
          </a:bodyPr>
          <a:lstStyle/>
          <a:p>
            <a:r>
              <a:rPr lang="en-GB" dirty="0">
                <a:solidFill>
                  <a:srgbClr val="FFFF00"/>
                </a:solidFill>
              </a:rPr>
              <a:t>Superficial venous system comprises:</a:t>
            </a:r>
          </a:p>
          <a:p>
            <a:pPr marL="285750" indent="-285750">
              <a:buFont typeface="Arial" panose="020B0604020202020204" pitchFamily="34" charset="0"/>
              <a:buChar char="•"/>
            </a:pPr>
            <a:r>
              <a:rPr lang="en-GB" dirty="0">
                <a:solidFill>
                  <a:srgbClr val="FFFF00"/>
                </a:solidFill>
              </a:rPr>
              <a:t>Basilic</a:t>
            </a:r>
          </a:p>
          <a:p>
            <a:pPr marL="285750" indent="-285750">
              <a:buFont typeface="Arial" panose="020B0604020202020204" pitchFamily="34" charset="0"/>
              <a:buChar char="•"/>
            </a:pPr>
            <a:r>
              <a:rPr lang="en-GB" dirty="0">
                <a:solidFill>
                  <a:srgbClr val="FFFF00"/>
                </a:solidFill>
              </a:rPr>
              <a:t>Cephalic</a:t>
            </a:r>
          </a:p>
          <a:p>
            <a:pPr marL="285750" indent="-285750">
              <a:buFont typeface="Arial" panose="020B0604020202020204" pitchFamily="34" charset="0"/>
              <a:buChar char="•"/>
            </a:pPr>
            <a:r>
              <a:rPr lang="en-GB" dirty="0">
                <a:solidFill>
                  <a:srgbClr val="FFFF00"/>
                </a:solidFill>
              </a:rPr>
              <a:t>Medial cubital</a:t>
            </a:r>
          </a:p>
        </p:txBody>
      </p:sp>
      <p:pic>
        <p:nvPicPr>
          <p:cNvPr id="3" name="Picture 2">
            <a:extLst>
              <a:ext uri="{FF2B5EF4-FFF2-40B4-BE49-F238E27FC236}">
                <a16:creationId xmlns:a16="http://schemas.microsoft.com/office/drawing/2014/main" id="{071534CD-F122-99C2-C1F7-8D41AD5CBD5F}"/>
              </a:ext>
            </a:extLst>
          </p:cNvPr>
          <p:cNvPicPr>
            <a:picLocks noChangeAspect="1"/>
          </p:cNvPicPr>
          <p:nvPr/>
        </p:nvPicPr>
        <p:blipFill>
          <a:blip r:embed="rId3"/>
          <a:stretch>
            <a:fillRect/>
          </a:stretch>
        </p:blipFill>
        <p:spPr>
          <a:xfrm>
            <a:off x="7702087" y="2274655"/>
            <a:ext cx="4310246" cy="4304149"/>
          </a:xfrm>
          <a:prstGeom prst="rect">
            <a:avLst/>
          </a:prstGeom>
        </p:spPr>
      </p:pic>
    </p:spTree>
    <p:extLst>
      <p:ext uri="{BB962C8B-B14F-4D97-AF65-F5344CB8AC3E}">
        <p14:creationId xmlns:p14="http://schemas.microsoft.com/office/powerpoint/2010/main" val="416132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972CB-5A44-7A34-045E-62F2ADC2CFBD}"/>
              </a:ext>
            </a:extLst>
          </p:cNvPr>
          <p:cNvSpPr>
            <a:spLocks noGrp="1"/>
          </p:cNvSpPr>
          <p:nvPr>
            <p:ph type="title"/>
          </p:nvPr>
        </p:nvSpPr>
        <p:spPr>
          <a:xfrm>
            <a:off x="4613508" y="305490"/>
            <a:ext cx="3246783" cy="1325563"/>
          </a:xfrm>
        </p:spPr>
        <p:txBody>
          <a:bodyPr/>
          <a:lstStyle/>
          <a:p>
            <a:r>
              <a:rPr lang="en-GB" dirty="0">
                <a:solidFill>
                  <a:srgbClr val="FFFF00"/>
                </a:solidFill>
              </a:rPr>
              <a:t>Pathology</a:t>
            </a:r>
          </a:p>
        </p:txBody>
      </p:sp>
      <p:pic>
        <p:nvPicPr>
          <p:cNvPr id="6" name="Picture 5">
            <a:extLst>
              <a:ext uri="{FF2B5EF4-FFF2-40B4-BE49-F238E27FC236}">
                <a16:creationId xmlns:a16="http://schemas.microsoft.com/office/drawing/2014/main" id="{874D66C8-EF78-C1CC-BBB8-22F6B356EC19}"/>
              </a:ext>
            </a:extLst>
          </p:cNvPr>
          <p:cNvPicPr>
            <a:picLocks noChangeAspect="1"/>
          </p:cNvPicPr>
          <p:nvPr/>
        </p:nvPicPr>
        <p:blipFill>
          <a:blip r:embed="rId2"/>
          <a:stretch>
            <a:fillRect/>
          </a:stretch>
        </p:blipFill>
        <p:spPr>
          <a:xfrm>
            <a:off x="861518" y="1824917"/>
            <a:ext cx="3798611" cy="3134863"/>
          </a:xfrm>
          <a:prstGeom prst="rect">
            <a:avLst/>
          </a:prstGeom>
        </p:spPr>
      </p:pic>
      <p:sp>
        <p:nvSpPr>
          <p:cNvPr id="7" name="TextBox 6">
            <a:extLst>
              <a:ext uri="{FF2B5EF4-FFF2-40B4-BE49-F238E27FC236}">
                <a16:creationId xmlns:a16="http://schemas.microsoft.com/office/drawing/2014/main" id="{3F78B877-43C9-629B-26AA-8092C04DAA58}"/>
              </a:ext>
            </a:extLst>
          </p:cNvPr>
          <p:cNvSpPr txBox="1"/>
          <p:nvPr/>
        </p:nvSpPr>
        <p:spPr>
          <a:xfrm>
            <a:off x="1453077" y="4909028"/>
            <a:ext cx="2526654" cy="369332"/>
          </a:xfrm>
          <a:prstGeom prst="rect">
            <a:avLst/>
          </a:prstGeom>
          <a:noFill/>
        </p:spPr>
        <p:txBody>
          <a:bodyPr wrap="none" rtlCol="0">
            <a:spAutoFit/>
          </a:bodyPr>
          <a:lstStyle/>
          <a:p>
            <a:r>
              <a:rPr lang="en-GB" dirty="0">
                <a:solidFill>
                  <a:srgbClr val="FFFF00"/>
                </a:solidFill>
              </a:rPr>
              <a:t>Brachial vein thrombosis</a:t>
            </a:r>
          </a:p>
        </p:txBody>
      </p:sp>
      <p:pic>
        <p:nvPicPr>
          <p:cNvPr id="8" name="Picture 7">
            <a:extLst>
              <a:ext uri="{FF2B5EF4-FFF2-40B4-BE49-F238E27FC236}">
                <a16:creationId xmlns:a16="http://schemas.microsoft.com/office/drawing/2014/main" id="{30893AAB-7527-FC00-1B82-9E32F4E27D2B}"/>
              </a:ext>
            </a:extLst>
          </p:cNvPr>
          <p:cNvPicPr>
            <a:picLocks noChangeAspect="1"/>
          </p:cNvPicPr>
          <p:nvPr/>
        </p:nvPicPr>
        <p:blipFill rotWithShape="1">
          <a:blip r:embed="rId3"/>
          <a:srcRect l="50233"/>
          <a:stretch/>
        </p:blipFill>
        <p:spPr>
          <a:xfrm>
            <a:off x="7860291" y="1824917"/>
            <a:ext cx="2348720" cy="3033920"/>
          </a:xfrm>
          <a:prstGeom prst="rect">
            <a:avLst/>
          </a:prstGeom>
        </p:spPr>
      </p:pic>
      <p:sp>
        <p:nvSpPr>
          <p:cNvPr id="9" name="TextBox 8">
            <a:extLst>
              <a:ext uri="{FF2B5EF4-FFF2-40B4-BE49-F238E27FC236}">
                <a16:creationId xmlns:a16="http://schemas.microsoft.com/office/drawing/2014/main" id="{F9FD7D1E-268A-15AE-A0C9-22B61F7E7345}"/>
              </a:ext>
            </a:extLst>
          </p:cNvPr>
          <p:cNvSpPr txBox="1"/>
          <p:nvPr/>
        </p:nvSpPr>
        <p:spPr>
          <a:xfrm>
            <a:off x="7860291" y="4869051"/>
            <a:ext cx="2348720" cy="369332"/>
          </a:xfrm>
          <a:prstGeom prst="rect">
            <a:avLst/>
          </a:prstGeom>
          <a:noFill/>
        </p:spPr>
        <p:txBody>
          <a:bodyPr wrap="none" rtlCol="0">
            <a:spAutoFit/>
          </a:bodyPr>
          <a:lstStyle/>
          <a:p>
            <a:r>
              <a:rPr lang="en-GB" dirty="0">
                <a:solidFill>
                  <a:srgbClr val="FFFF00"/>
                </a:solidFill>
              </a:rPr>
              <a:t>Radial vein thrombosis</a:t>
            </a:r>
          </a:p>
        </p:txBody>
      </p:sp>
    </p:spTree>
    <p:extLst>
      <p:ext uri="{BB962C8B-B14F-4D97-AF65-F5344CB8AC3E}">
        <p14:creationId xmlns:p14="http://schemas.microsoft.com/office/powerpoint/2010/main" val="212398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EAF5-C1E7-055B-4FA3-B45E576F3777}"/>
              </a:ext>
            </a:extLst>
          </p:cNvPr>
          <p:cNvSpPr>
            <a:spLocks noGrp="1"/>
          </p:cNvSpPr>
          <p:nvPr>
            <p:ph type="title"/>
          </p:nvPr>
        </p:nvSpPr>
        <p:spPr>
          <a:xfrm>
            <a:off x="2946952" y="355186"/>
            <a:ext cx="6298096" cy="1325563"/>
          </a:xfrm>
        </p:spPr>
        <p:txBody>
          <a:bodyPr/>
          <a:lstStyle/>
          <a:p>
            <a:r>
              <a:rPr lang="en-GB" dirty="0">
                <a:solidFill>
                  <a:srgbClr val="FFFF00"/>
                </a:solidFill>
              </a:rPr>
              <a:t>Differential diagnosis</a:t>
            </a:r>
          </a:p>
        </p:txBody>
      </p:sp>
      <p:sp>
        <p:nvSpPr>
          <p:cNvPr id="3" name="TextBox 2">
            <a:extLst>
              <a:ext uri="{FF2B5EF4-FFF2-40B4-BE49-F238E27FC236}">
                <a16:creationId xmlns:a16="http://schemas.microsoft.com/office/drawing/2014/main" id="{1797EDE5-FA6C-5323-1A02-314AD77B9527}"/>
              </a:ext>
            </a:extLst>
          </p:cNvPr>
          <p:cNvSpPr txBox="1"/>
          <p:nvPr/>
        </p:nvSpPr>
        <p:spPr>
          <a:xfrm>
            <a:off x="1398880" y="2450771"/>
            <a:ext cx="4697120" cy="2246769"/>
          </a:xfrm>
          <a:prstGeom prst="rect">
            <a:avLst/>
          </a:prstGeom>
          <a:noFill/>
        </p:spPr>
        <p:txBody>
          <a:bodyPr wrap="none" rtlCol="0">
            <a:spAutoFit/>
          </a:bodyPr>
          <a:lstStyle/>
          <a:p>
            <a:pPr marL="285750" indent="-285750">
              <a:buFont typeface="Arial" panose="020B0604020202020204" pitchFamily="34" charset="0"/>
              <a:buChar char="•"/>
            </a:pPr>
            <a:r>
              <a:rPr lang="en-GB" sz="2800" dirty="0">
                <a:solidFill>
                  <a:srgbClr val="FFFF00"/>
                </a:solidFill>
              </a:rPr>
              <a:t>Cellulitis</a:t>
            </a:r>
          </a:p>
          <a:p>
            <a:pPr marL="285750" indent="-285750">
              <a:buFont typeface="Arial" panose="020B0604020202020204" pitchFamily="34" charset="0"/>
              <a:buChar char="•"/>
            </a:pPr>
            <a:r>
              <a:rPr lang="en-GB" sz="2800" dirty="0">
                <a:solidFill>
                  <a:srgbClr val="FFFF00"/>
                </a:solidFill>
              </a:rPr>
              <a:t>Superficial thrombophlebitis</a:t>
            </a:r>
          </a:p>
          <a:p>
            <a:pPr marL="285750" indent="-285750">
              <a:buFont typeface="Arial" panose="020B0604020202020204" pitchFamily="34" charset="0"/>
              <a:buChar char="•"/>
            </a:pPr>
            <a:r>
              <a:rPr lang="en-GB" sz="2800" dirty="0">
                <a:solidFill>
                  <a:srgbClr val="FFFF00"/>
                </a:solidFill>
              </a:rPr>
              <a:t>Lymphoedema</a:t>
            </a:r>
          </a:p>
          <a:p>
            <a:pPr marL="285750" indent="-285750">
              <a:buFont typeface="Arial" panose="020B0604020202020204" pitchFamily="34" charset="0"/>
              <a:buChar char="•"/>
            </a:pPr>
            <a:r>
              <a:rPr lang="en-GB" sz="2800" dirty="0">
                <a:solidFill>
                  <a:srgbClr val="FFFF00"/>
                </a:solidFill>
              </a:rPr>
              <a:t>MSK injury</a:t>
            </a:r>
          </a:p>
          <a:p>
            <a:pPr marL="285750" indent="-285750">
              <a:buFont typeface="Arial" panose="020B0604020202020204" pitchFamily="34" charset="0"/>
              <a:buChar char="•"/>
            </a:pPr>
            <a:r>
              <a:rPr lang="en-GB" sz="2800" dirty="0">
                <a:solidFill>
                  <a:srgbClr val="FFFF00"/>
                </a:solidFill>
              </a:rPr>
              <a:t>Haematoma</a:t>
            </a:r>
          </a:p>
        </p:txBody>
      </p:sp>
    </p:spTree>
    <p:extLst>
      <p:ext uri="{BB962C8B-B14F-4D97-AF65-F5344CB8AC3E}">
        <p14:creationId xmlns:p14="http://schemas.microsoft.com/office/powerpoint/2010/main" val="339372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265C1-B23E-0CA7-511B-C8E82CDFCB41}"/>
              </a:ext>
            </a:extLst>
          </p:cNvPr>
          <p:cNvSpPr txBox="1"/>
          <p:nvPr/>
        </p:nvSpPr>
        <p:spPr>
          <a:xfrm>
            <a:off x="2959558" y="272367"/>
            <a:ext cx="6229738" cy="923330"/>
          </a:xfrm>
          <a:prstGeom prst="rect">
            <a:avLst/>
          </a:prstGeom>
          <a:noFill/>
        </p:spPr>
        <p:txBody>
          <a:bodyPr wrap="square" rtlCol="0">
            <a:spAutoFit/>
          </a:bodyPr>
          <a:lstStyle/>
          <a:p>
            <a:r>
              <a:rPr lang="en-GB" sz="5400" dirty="0">
                <a:solidFill>
                  <a:srgbClr val="FFFF00"/>
                </a:solidFill>
              </a:rPr>
              <a:t>Upper limb DVT stats</a:t>
            </a:r>
          </a:p>
        </p:txBody>
      </p:sp>
      <p:sp>
        <p:nvSpPr>
          <p:cNvPr id="2" name="TextBox 1">
            <a:extLst>
              <a:ext uri="{FF2B5EF4-FFF2-40B4-BE49-F238E27FC236}">
                <a16:creationId xmlns:a16="http://schemas.microsoft.com/office/drawing/2014/main" id="{D57004DB-67F1-2E90-9C93-BDA0ABE604D3}"/>
              </a:ext>
            </a:extLst>
          </p:cNvPr>
          <p:cNvSpPr txBox="1"/>
          <p:nvPr/>
        </p:nvSpPr>
        <p:spPr>
          <a:xfrm>
            <a:off x="575004" y="1670623"/>
            <a:ext cx="11192808" cy="2308324"/>
          </a:xfrm>
          <a:prstGeom prst="rect">
            <a:avLst/>
          </a:prstGeom>
          <a:noFill/>
        </p:spPr>
        <p:txBody>
          <a:bodyPr wrap="none" rtlCol="0">
            <a:spAutoFit/>
          </a:bodyPr>
          <a:lstStyle/>
          <a:p>
            <a:pPr marL="285750" indent="-285750">
              <a:buFont typeface="Arial" panose="020B0604020202020204" pitchFamily="34" charset="0"/>
              <a:buChar char="•"/>
            </a:pPr>
            <a:r>
              <a:rPr lang="en-GB" b="0" i="0" dirty="0">
                <a:solidFill>
                  <a:srgbClr val="FFFF00"/>
                </a:solidFill>
                <a:effectLst/>
              </a:rPr>
              <a:t>DVT primarily involves brachial, axillary, and subclavian veins</a:t>
            </a:r>
          </a:p>
          <a:p>
            <a:pPr marL="285750" indent="-285750">
              <a:buFont typeface="Arial" panose="020B0604020202020204" pitchFamily="34" charset="0"/>
              <a:buChar char="•"/>
            </a:pPr>
            <a:r>
              <a:rPr lang="en-GB" b="0" i="0" dirty="0">
                <a:solidFill>
                  <a:srgbClr val="FFFF00"/>
                </a:solidFill>
                <a:effectLst/>
              </a:rPr>
              <a:t>There are 2 forms of upper extremity DVT: primary and secondary. Paget-</a:t>
            </a:r>
            <a:r>
              <a:rPr lang="en-GB" b="0" i="0" dirty="0" err="1">
                <a:solidFill>
                  <a:srgbClr val="FFFF00"/>
                </a:solidFill>
                <a:effectLst/>
              </a:rPr>
              <a:t>Schroetter</a:t>
            </a:r>
            <a:r>
              <a:rPr lang="en-GB" b="0" i="0" dirty="0">
                <a:solidFill>
                  <a:srgbClr val="FFFF00"/>
                </a:solidFill>
                <a:effectLst/>
              </a:rPr>
              <a:t> syndrome (PSS) (see notes) </a:t>
            </a:r>
          </a:p>
          <a:p>
            <a:pPr marL="285750" indent="-285750">
              <a:buFont typeface="Arial" panose="020B0604020202020204" pitchFamily="34" charset="0"/>
              <a:buChar char="•"/>
            </a:pPr>
            <a:r>
              <a:rPr lang="en-GB" b="0" i="0" dirty="0">
                <a:solidFill>
                  <a:srgbClr val="FFFF00"/>
                </a:solidFill>
                <a:effectLst/>
              </a:rPr>
              <a:t>Upper extremity DVTs currently comprise 5% to 10% of all DVTs</a:t>
            </a:r>
            <a:endParaRPr lang="en-GB" dirty="0">
              <a:solidFill>
                <a:srgbClr val="FFFF00"/>
              </a:solidFill>
            </a:endParaRPr>
          </a:p>
          <a:p>
            <a:pPr marL="285750" indent="-285750">
              <a:buFont typeface="Arial" panose="020B0604020202020204" pitchFamily="34" charset="0"/>
              <a:buChar char="•"/>
            </a:pPr>
            <a:r>
              <a:rPr lang="en-GB" b="0" i="0" dirty="0">
                <a:solidFill>
                  <a:srgbClr val="FFFF00"/>
                </a:solidFill>
                <a:effectLst/>
              </a:rPr>
              <a:t>PSS accounts for only 10% to 20% of cases. </a:t>
            </a:r>
          </a:p>
          <a:p>
            <a:pPr marL="285750" indent="-285750">
              <a:buFont typeface="Arial" panose="020B0604020202020204" pitchFamily="34" charset="0"/>
              <a:buChar char="•"/>
            </a:pPr>
            <a:r>
              <a:rPr lang="en-GB" b="0" i="0" dirty="0">
                <a:solidFill>
                  <a:srgbClr val="FFFF00"/>
                </a:solidFill>
                <a:effectLst/>
              </a:rPr>
              <a:t>Rate of upper extremity DVT in all patients with central catheterization is between 14% to 23%</a:t>
            </a:r>
          </a:p>
          <a:p>
            <a:pPr marL="285750" indent="-285750">
              <a:buFont typeface="Arial" panose="020B0604020202020204" pitchFamily="34" charset="0"/>
              <a:buChar char="•"/>
            </a:pPr>
            <a:r>
              <a:rPr lang="en-GB" b="0" i="0" dirty="0">
                <a:solidFill>
                  <a:srgbClr val="FFFF00"/>
                </a:solidFill>
                <a:effectLst/>
              </a:rPr>
              <a:t>PE occurs in up to 6% of DVTs affecting the upper extremities compared to 15% to 30% in the lower extremities</a:t>
            </a:r>
          </a:p>
          <a:p>
            <a:pPr marL="285750" indent="-285750">
              <a:buFont typeface="Arial" panose="020B0604020202020204" pitchFamily="34" charset="0"/>
              <a:buChar char="•"/>
            </a:pPr>
            <a:r>
              <a:rPr lang="en-GB" b="0" i="0" dirty="0">
                <a:solidFill>
                  <a:srgbClr val="FFFF00"/>
                </a:solidFill>
                <a:effectLst/>
              </a:rPr>
              <a:t>Post-thrombotic syndrome occurs in less than 5% of DVTs in the upper extremities  (50% in the lower extremities)</a:t>
            </a:r>
          </a:p>
          <a:p>
            <a:pPr marL="285750" indent="-285750">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84C09B5C-C92A-853C-5510-26CDE8BE2A95}"/>
              </a:ext>
            </a:extLst>
          </p:cNvPr>
          <p:cNvSpPr txBox="1"/>
          <p:nvPr/>
        </p:nvSpPr>
        <p:spPr>
          <a:xfrm>
            <a:off x="543967" y="4453873"/>
            <a:ext cx="11221598" cy="461665"/>
          </a:xfrm>
          <a:prstGeom prst="rect">
            <a:avLst/>
          </a:prstGeom>
          <a:noFill/>
        </p:spPr>
        <p:txBody>
          <a:bodyPr wrap="none" rtlCol="0">
            <a:spAutoFit/>
          </a:bodyPr>
          <a:lstStyle/>
          <a:p>
            <a:r>
              <a:rPr lang="en-GB" sz="1200" b="0" i="0" dirty="0" err="1">
                <a:solidFill>
                  <a:srgbClr val="FFFF00"/>
                </a:solidFill>
                <a:effectLst/>
              </a:rPr>
              <a:t>Duijzer</a:t>
            </a:r>
            <a:r>
              <a:rPr lang="en-GB" sz="1200" b="0" i="0" dirty="0">
                <a:solidFill>
                  <a:srgbClr val="FFFF00"/>
                </a:solidFill>
                <a:effectLst/>
              </a:rPr>
              <a:t> D et al.  (2021). Upper Extremity Deep Vein Thrombosis and Asymptomatic Vein Occlusion in Patients With Transvenous Leads: A Systematic Review and Meta-Analysis. </a:t>
            </a:r>
          </a:p>
          <a:p>
            <a:r>
              <a:rPr lang="en-GB" sz="1200" b="0" i="0" dirty="0">
                <a:solidFill>
                  <a:srgbClr val="FFFF00"/>
                </a:solidFill>
                <a:effectLst/>
              </a:rPr>
              <a:t>Front Cardiovasc Med. 8:698336</a:t>
            </a:r>
            <a:endParaRPr lang="en-GB" sz="1200" dirty="0">
              <a:solidFill>
                <a:srgbClr val="FFFF00"/>
              </a:solidFill>
            </a:endParaRPr>
          </a:p>
        </p:txBody>
      </p:sp>
      <p:sp>
        <p:nvSpPr>
          <p:cNvPr id="6" name="TextBox 5">
            <a:extLst>
              <a:ext uri="{FF2B5EF4-FFF2-40B4-BE49-F238E27FC236}">
                <a16:creationId xmlns:a16="http://schemas.microsoft.com/office/drawing/2014/main" id="{9AD5A8EA-D9FB-078F-D125-56A544F02433}"/>
              </a:ext>
            </a:extLst>
          </p:cNvPr>
          <p:cNvSpPr txBox="1"/>
          <p:nvPr/>
        </p:nvSpPr>
        <p:spPr>
          <a:xfrm>
            <a:off x="8988915" y="6216301"/>
            <a:ext cx="3203085" cy="369332"/>
          </a:xfrm>
          <a:prstGeom prst="rect">
            <a:avLst/>
          </a:prstGeom>
          <a:noFill/>
        </p:spPr>
        <p:txBody>
          <a:bodyPr wrap="square">
            <a:spAutoFit/>
          </a:bodyPr>
          <a:lstStyle/>
          <a:p>
            <a:r>
              <a:rPr lang="en-GB" dirty="0">
                <a:solidFill>
                  <a:srgbClr val="FFFF00"/>
                </a:solidFill>
              </a:rPr>
              <a:t>See notes section for more info</a:t>
            </a:r>
          </a:p>
        </p:txBody>
      </p:sp>
    </p:spTree>
    <p:extLst>
      <p:ext uri="{BB962C8B-B14F-4D97-AF65-F5344CB8AC3E}">
        <p14:creationId xmlns:p14="http://schemas.microsoft.com/office/powerpoint/2010/main" val="387634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22A5-486D-E741-537E-EF095781BC07}"/>
              </a:ext>
            </a:extLst>
          </p:cNvPr>
          <p:cNvSpPr>
            <a:spLocks noGrp="1"/>
          </p:cNvSpPr>
          <p:nvPr>
            <p:ph type="title"/>
          </p:nvPr>
        </p:nvSpPr>
        <p:spPr>
          <a:xfrm>
            <a:off x="4012417" y="106512"/>
            <a:ext cx="4167164" cy="1325563"/>
          </a:xfrm>
        </p:spPr>
        <p:txBody>
          <a:bodyPr/>
          <a:lstStyle/>
          <a:p>
            <a:r>
              <a:rPr lang="en-GB" dirty="0">
                <a:solidFill>
                  <a:srgbClr val="FFFF00"/>
                </a:solidFill>
              </a:rPr>
              <a:t>Scan protocol</a:t>
            </a:r>
          </a:p>
        </p:txBody>
      </p:sp>
      <p:grpSp>
        <p:nvGrpSpPr>
          <p:cNvPr id="9" name="Group 8">
            <a:extLst>
              <a:ext uri="{FF2B5EF4-FFF2-40B4-BE49-F238E27FC236}">
                <a16:creationId xmlns:a16="http://schemas.microsoft.com/office/drawing/2014/main" id="{E821EC94-C562-701C-3B8D-CDC93E5F9C1F}"/>
              </a:ext>
            </a:extLst>
          </p:cNvPr>
          <p:cNvGrpSpPr/>
          <p:nvPr/>
        </p:nvGrpSpPr>
        <p:grpSpPr>
          <a:xfrm>
            <a:off x="514628" y="1912891"/>
            <a:ext cx="11155789" cy="780546"/>
            <a:chOff x="644154" y="1907550"/>
            <a:chExt cx="11155789" cy="780546"/>
          </a:xfrm>
        </p:grpSpPr>
        <p:sp>
          <p:nvSpPr>
            <p:cNvPr id="5" name="Arrow: Pentagon 4">
              <a:extLst>
                <a:ext uri="{FF2B5EF4-FFF2-40B4-BE49-F238E27FC236}">
                  <a16:creationId xmlns:a16="http://schemas.microsoft.com/office/drawing/2014/main" id="{46CE9F8F-345C-6EA3-DEF1-01F7CF76B239}"/>
                </a:ext>
              </a:extLst>
            </p:cNvPr>
            <p:cNvSpPr/>
            <p:nvPr/>
          </p:nvSpPr>
          <p:spPr>
            <a:xfrm>
              <a:off x="644154" y="1919933"/>
              <a:ext cx="2705878" cy="7557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00"/>
                  </a:solidFill>
                </a:rPr>
                <a:t>Patient supine (dilates veins in the neck) </a:t>
              </a:r>
            </a:p>
          </p:txBody>
        </p:sp>
        <p:pic>
          <p:nvPicPr>
            <p:cNvPr id="6" name="Picture 5">
              <a:extLst>
                <a:ext uri="{FF2B5EF4-FFF2-40B4-BE49-F238E27FC236}">
                  <a16:creationId xmlns:a16="http://schemas.microsoft.com/office/drawing/2014/main" id="{76BC72D7-8518-9266-6E3D-7D7DA91556A3}"/>
                </a:ext>
              </a:extLst>
            </p:cNvPr>
            <p:cNvPicPr>
              <a:picLocks noChangeAspect="1"/>
            </p:cNvPicPr>
            <p:nvPr/>
          </p:nvPicPr>
          <p:blipFill>
            <a:blip r:embed="rId3"/>
            <a:stretch>
              <a:fillRect/>
            </a:stretch>
          </p:blipFill>
          <p:spPr>
            <a:xfrm>
              <a:off x="3441521" y="1907550"/>
              <a:ext cx="2725148" cy="768163"/>
            </a:xfrm>
            <a:prstGeom prst="rect">
              <a:avLst/>
            </a:prstGeom>
          </p:spPr>
        </p:pic>
        <p:pic>
          <p:nvPicPr>
            <p:cNvPr id="7" name="Picture 6">
              <a:extLst>
                <a:ext uri="{FF2B5EF4-FFF2-40B4-BE49-F238E27FC236}">
                  <a16:creationId xmlns:a16="http://schemas.microsoft.com/office/drawing/2014/main" id="{0E503C70-9BB0-0FC2-6AA5-168DB65F3DF2}"/>
                </a:ext>
              </a:extLst>
            </p:cNvPr>
            <p:cNvPicPr>
              <a:picLocks noChangeAspect="1"/>
            </p:cNvPicPr>
            <p:nvPr/>
          </p:nvPicPr>
          <p:blipFill>
            <a:blip r:embed="rId3"/>
            <a:stretch>
              <a:fillRect/>
            </a:stretch>
          </p:blipFill>
          <p:spPr>
            <a:xfrm>
              <a:off x="6258158" y="1919933"/>
              <a:ext cx="2725148" cy="768163"/>
            </a:xfrm>
            <a:prstGeom prst="rect">
              <a:avLst/>
            </a:prstGeom>
          </p:spPr>
        </p:pic>
        <p:pic>
          <p:nvPicPr>
            <p:cNvPr id="8" name="Picture 7">
              <a:extLst>
                <a:ext uri="{FF2B5EF4-FFF2-40B4-BE49-F238E27FC236}">
                  <a16:creationId xmlns:a16="http://schemas.microsoft.com/office/drawing/2014/main" id="{7D39B47F-AAFE-0092-5641-D0DEC7E7E0BE}"/>
                </a:ext>
              </a:extLst>
            </p:cNvPr>
            <p:cNvPicPr>
              <a:picLocks noChangeAspect="1"/>
            </p:cNvPicPr>
            <p:nvPr/>
          </p:nvPicPr>
          <p:blipFill>
            <a:blip r:embed="rId3"/>
            <a:stretch>
              <a:fillRect/>
            </a:stretch>
          </p:blipFill>
          <p:spPr>
            <a:xfrm>
              <a:off x="9074795" y="1919933"/>
              <a:ext cx="2725148" cy="768163"/>
            </a:xfrm>
            <a:prstGeom prst="rect">
              <a:avLst/>
            </a:prstGeom>
          </p:spPr>
        </p:pic>
      </p:grpSp>
      <p:pic>
        <p:nvPicPr>
          <p:cNvPr id="10" name="Picture 9">
            <a:extLst>
              <a:ext uri="{FF2B5EF4-FFF2-40B4-BE49-F238E27FC236}">
                <a16:creationId xmlns:a16="http://schemas.microsoft.com/office/drawing/2014/main" id="{474DA660-29B4-31B5-FF97-37BD42A4F51A}"/>
              </a:ext>
            </a:extLst>
          </p:cNvPr>
          <p:cNvPicPr>
            <a:picLocks noChangeAspect="1"/>
          </p:cNvPicPr>
          <p:nvPr/>
        </p:nvPicPr>
        <p:blipFill>
          <a:blip r:embed="rId4"/>
          <a:stretch>
            <a:fillRect/>
          </a:stretch>
        </p:blipFill>
        <p:spPr>
          <a:xfrm>
            <a:off x="514628" y="3038822"/>
            <a:ext cx="11162743" cy="780356"/>
          </a:xfrm>
          <a:prstGeom prst="rect">
            <a:avLst/>
          </a:prstGeom>
        </p:spPr>
      </p:pic>
      <p:sp>
        <p:nvSpPr>
          <p:cNvPr id="11" name="TextBox 10">
            <a:extLst>
              <a:ext uri="{FF2B5EF4-FFF2-40B4-BE49-F238E27FC236}">
                <a16:creationId xmlns:a16="http://schemas.microsoft.com/office/drawing/2014/main" id="{963CBDCA-0B8D-A986-51AC-67A628A1B0B9}"/>
              </a:ext>
            </a:extLst>
          </p:cNvPr>
          <p:cNvSpPr txBox="1"/>
          <p:nvPr/>
        </p:nvSpPr>
        <p:spPr>
          <a:xfrm>
            <a:off x="3670500" y="2072332"/>
            <a:ext cx="1776448" cy="461665"/>
          </a:xfrm>
          <a:prstGeom prst="rect">
            <a:avLst/>
          </a:prstGeom>
          <a:noFill/>
        </p:spPr>
        <p:txBody>
          <a:bodyPr wrap="none" rtlCol="0">
            <a:spAutoFit/>
          </a:bodyPr>
          <a:lstStyle/>
          <a:p>
            <a:r>
              <a:rPr lang="en-GB" sz="1200" dirty="0">
                <a:solidFill>
                  <a:srgbClr val="FFFF00"/>
                </a:solidFill>
              </a:rPr>
              <a:t>Check IJV for wall to wall </a:t>
            </a:r>
          </a:p>
          <a:p>
            <a:r>
              <a:rPr lang="en-GB" sz="1200" dirty="0">
                <a:solidFill>
                  <a:srgbClr val="FFFF00"/>
                </a:solidFill>
              </a:rPr>
              <a:t>colour flow</a:t>
            </a:r>
          </a:p>
        </p:txBody>
      </p:sp>
      <p:sp>
        <p:nvSpPr>
          <p:cNvPr id="12" name="TextBox 11">
            <a:extLst>
              <a:ext uri="{FF2B5EF4-FFF2-40B4-BE49-F238E27FC236}">
                <a16:creationId xmlns:a16="http://schemas.microsoft.com/office/drawing/2014/main" id="{5D7C18BA-FD92-F32D-61DA-99AD99E5F8BB}"/>
              </a:ext>
            </a:extLst>
          </p:cNvPr>
          <p:cNvSpPr txBox="1"/>
          <p:nvPr/>
        </p:nvSpPr>
        <p:spPr>
          <a:xfrm>
            <a:off x="6186746" y="1986189"/>
            <a:ext cx="2608919" cy="646331"/>
          </a:xfrm>
          <a:prstGeom prst="rect">
            <a:avLst/>
          </a:prstGeom>
          <a:noFill/>
        </p:spPr>
        <p:txBody>
          <a:bodyPr wrap="none" rtlCol="0">
            <a:spAutoFit/>
          </a:bodyPr>
          <a:lstStyle/>
          <a:p>
            <a:r>
              <a:rPr lang="en-GB" sz="1200" dirty="0">
                <a:solidFill>
                  <a:srgbClr val="FFFF00"/>
                </a:solidFill>
              </a:rPr>
              <a:t>Check brachiocephalic vein colour </a:t>
            </a:r>
          </a:p>
          <a:p>
            <a:r>
              <a:rPr lang="en-GB" sz="1200" dirty="0">
                <a:solidFill>
                  <a:srgbClr val="FFFF00"/>
                </a:solidFill>
              </a:rPr>
              <a:t>flow and cardiac/respiratory </a:t>
            </a:r>
            <a:r>
              <a:rPr lang="en-GB" sz="1200" dirty="0" err="1">
                <a:solidFill>
                  <a:srgbClr val="FFFF00"/>
                </a:solidFill>
              </a:rPr>
              <a:t>phasicity</a:t>
            </a:r>
            <a:r>
              <a:rPr lang="en-GB" sz="1200" dirty="0">
                <a:solidFill>
                  <a:srgbClr val="FFFF00"/>
                </a:solidFill>
              </a:rPr>
              <a:t>. </a:t>
            </a:r>
          </a:p>
          <a:p>
            <a:r>
              <a:rPr lang="en-GB" sz="1200" dirty="0">
                <a:solidFill>
                  <a:srgbClr val="FFFF00"/>
                </a:solidFill>
              </a:rPr>
              <a:t>Compare to contralateral side</a:t>
            </a:r>
          </a:p>
        </p:txBody>
      </p:sp>
      <p:sp>
        <p:nvSpPr>
          <p:cNvPr id="13" name="TextBox 12">
            <a:extLst>
              <a:ext uri="{FF2B5EF4-FFF2-40B4-BE49-F238E27FC236}">
                <a16:creationId xmlns:a16="http://schemas.microsoft.com/office/drawing/2014/main" id="{76D4BD31-CAA2-82F0-0CD5-C7E74FADB872}"/>
              </a:ext>
            </a:extLst>
          </p:cNvPr>
          <p:cNvSpPr txBox="1"/>
          <p:nvPr/>
        </p:nvSpPr>
        <p:spPr>
          <a:xfrm>
            <a:off x="650567" y="3111754"/>
            <a:ext cx="2434000" cy="646331"/>
          </a:xfrm>
          <a:prstGeom prst="rect">
            <a:avLst/>
          </a:prstGeom>
          <a:noFill/>
        </p:spPr>
        <p:txBody>
          <a:bodyPr wrap="none" rtlCol="0">
            <a:spAutoFit/>
          </a:bodyPr>
          <a:lstStyle/>
          <a:p>
            <a:r>
              <a:rPr lang="en-GB" sz="1200" dirty="0">
                <a:solidFill>
                  <a:srgbClr val="FFFF00"/>
                </a:solidFill>
              </a:rPr>
              <a:t>Move below clavicle and check</a:t>
            </a:r>
          </a:p>
          <a:p>
            <a:r>
              <a:rPr lang="en-GB" sz="1200" dirty="0">
                <a:solidFill>
                  <a:srgbClr val="FFFF00"/>
                </a:solidFill>
              </a:rPr>
              <a:t> axillary vein colour flow. Move arm </a:t>
            </a:r>
          </a:p>
          <a:p>
            <a:r>
              <a:rPr lang="en-GB" sz="1200" dirty="0">
                <a:solidFill>
                  <a:srgbClr val="FFFF00"/>
                </a:solidFill>
              </a:rPr>
              <a:t>over head for distal access</a:t>
            </a:r>
          </a:p>
        </p:txBody>
      </p:sp>
      <p:sp>
        <p:nvSpPr>
          <p:cNvPr id="14" name="TextBox 13">
            <a:extLst>
              <a:ext uri="{FF2B5EF4-FFF2-40B4-BE49-F238E27FC236}">
                <a16:creationId xmlns:a16="http://schemas.microsoft.com/office/drawing/2014/main" id="{2DB2E7D7-7E71-53D8-2AE9-5488BB9E241D}"/>
              </a:ext>
            </a:extLst>
          </p:cNvPr>
          <p:cNvSpPr txBox="1"/>
          <p:nvPr/>
        </p:nvSpPr>
        <p:spPr>
          <a:xfrm>
            <a:off x="3420059" y="3105834"/>
            <a:ext cx="2509020" cy="646331"/>
          </a:xfrm>
          <a:prstGeom prst="rect">
            <a:avLst/>
          </a:prstGeom>
          <a:noFill/>
        </p:spPr>
        <p:txBody>
          <a:bodyPr wrap="none" rtlCol="0">
            <a:spAutoFit/>
          </a:bodyPr>
          <a:lstStyle/>
          <a:p>
            <a:r>
              <a:rPr lang="en-GB" sz="1200" dirty="0">
                <a:solidFill>
                  <a:srgbClr val="FFFF00"/>
                </a:solidFill>
              </a:rPr>
              <a:t>Assess brachial veins  for colour flow </a:t>
            </a:r>
          </a:p>
          <a:p>
            <a:r>
              <a:rPr lang="en-GB" sz="1200" dirty="0">
                <a:solidFill>
                  <a:srgbClr val="FFFF00"/>
                </a:solidFill>
              </a:rPr>
              <a:t>and compressibility. Usually </a:t>
            </a:r>
          </a:p>
          <a:p>
            <a:r>
              <a:rPr lang="en-GB" sz="1200" dirty="0">
                <a:solidFill>
                  <a:srgbClr val="FFFF00"/>
                </a:solidFill>
              </a:rPr>
              <a:t>a bifid system</a:t>
            </a:r>
          </a:p>
        </p:txBody>
      </p:sp>
      <p:sp>
        <p:nvSpPr>
          <p:cNvPr id="16" name="TextBox 15">
            <a:extLst>
              <a:ext uri="{FF2B5EF4-FFF2-40B4-BE49-F238E27FC236}">
                <a16:creationId xmlns:a16="http://schemas.microsoft.com/office/drawing/2014/main" id="{B82ED481-F143-047B-3F81-CAE36615E218}"/>
              </a:ext>
            </a:extLst>
          </p:cNvPr>
          <p:cNvSpPr txBox="1"/>
          <p:nvPr/>
        </p:nvSpPr>
        <p:spPr>
          <a:xfrm>
            <a:off x="9003383" y="1986189"/>
            <a:ext cx="2547492" cy="646331"/>
          </a:xfrm>
          <a:prstGeom prst="rect">
            <a:avLst/>
          </a:prstGeom>
          <a:noFill/>
        </p:spPr>
        <p:txBody>
          <a:bodyPr wrap="none" rtlCol="0">
            <a:spAutoFit/>
          </a:bodyPr>
          <a:lstStyle/>
          <a:p>
            <a:r>
              <a:rPr lang="en-GB" sz="1200" dirty="0">
                <a:solidFill>
                  <a:srgbClr val="FFFF00"/>
                </a:solidFill>
              </a:rPr>
              <a:t>Check subclavian vein for wall to wall </a:t>
            </a:r>
          </a:p>
          <a:p>
            <a:r>
              <a:rPr lang="en-GB" sz="1200" dirty="0">
                <a:solidFill>
                  <a:srgbClr val="FFFF00"/>
                </a:solidFill>
              </a:rPr>
              <a:t>colour flow. Augment lower arm if</a:t>
            </a:r>
          </a:p>
          <a:p>
            <a:r>
              <a:rPr lang="en-GB" sz="1200" dirty="0">
                <a:solidFill>
                  <a:srgbClr val="FFFF00"/>
                </a:solidFill>
              </a:rPr>
              <a:t>needed</a:t>
            </a:r>
          </a:p>
        </p:txBody>
      </p:sp>
      <p:sp>
        <p:nvSpPr>
          <p:cNvPr id="17" name="TextBox 16">
            <a:extLst>
              <a:ext uri="{FF2B5EF4-FFF2-40B4-BE49-F238E27FC236}">
                <a16:creationId xmlns:a16="http://schemas.microsoft.com/office/drawing/2014/main" id="{2273F726-4EB8-8B12-B4FE-29A13CEC78DD}"/>
              </a:ext>
            </a:extLst>
          </p:cNvPr>
          <p:cNvSpPr txBox="1"/>
          <p:nvPr/>
        </p:nvSpPr>
        <p:spPr>
          <a:xfrm>
            <a:off x="6186746" y="3105834"/>
            <a:ext cx="2414444" cy="646331"/>
          </a:xfrm>
          <a:prstGeom prst="rect">
            <a:avLst/>
          </a:prstGeom>
          <a:noFill/>
        </p:spPr>
        <p:txBody>
          <a:bodyPr wrap="none" rtlCol="0">
            <a:spAutoFit/>
          </a:bodyPr>
          <a:lstStyle/>
          <a:p>
            <a:r>
              <a:rPr lang="en-GB" sz="1200" dirty="0">
                <a:solidFill>
                  <a:srgbClr val="FFFF00"/>
                </a:solidFill>
              </a:rPr>
              <a:t>Assess radial and ulnar veins from</a:t>
            </a:r>
          </a:p>
          <a:p>
            <a:r>
              <a:rPr lang="en-GB" sz="1200" dirty="0">
                <a:solidFill>
                  <a:srgbClr val="FFFF00"/>
                </a:solidFill>
              </a:rPr>
              <a:t>the wrist proximally for colour flow </a:t>
            </a:r>
          </a:p>
          <a:p>
            <a:r>
              <a:rPr lang="en-GB" sz="1200" dirty="0">
                <a:solidFill>
                  <a:srgbClr val="FFFF00"/>
                </a:solidFill>
              </a:rPr>
              <a:t>and compression. Bifid systems</a:t>
            </a:r>
          </a:p>
        </p:txBody>
      </p:sp>
      <p:sp>
        <p:nvSpPr>
          <p:cNvPr id="18" name="TextBox 17">
            <a:extLst>
              <a:ext uri="{FF2B5EF4-FFF2-40B4-BE49-F238E27FC236}">
                <a16:creationId xmlns:a16="http://schemas.microsoft.com/office/drawing/2014/main" id="{CC365F4D-5DA9-F5D1-5ECA-8551F0A7E79C}"/>
              </a:ext>
            </a:extLst>
          </p:cNvPr>
          <p:cNvSpPr txBox="1"/>
          <p:nvPr/>
        </p:nvSpPr>
        <p:spPr>
          <a:xfrm>
            <a:off x="9086739" y="3105833"/>
            <a:ext cx="2380780" cy="646331"/>
          </a:xfrm>
          <a:prstGeom prst="rect">
            <a:avLst/>
          </a:prstGeom>
          <a:noFill/>
        </p:spPr>
        <p:txBody>
          <a:bodyPr wrap="none" rtlCol="0">
            <a:spAutoFit/>
          </a:bodyPr>
          <a:lstStyle/>
          <a:p>
            <a:r>
              <a:rPr lang="en-GB" sz="1200" dirty="0">
                <a:solidFill>
                  <a:srgbClr val="FFFF00"/>
                </a:solidFill>
              </a:rPr>
              <a:t>Assess superficial veins for </a:t>
            </a:r>
          </a:p>
          <a:p>
            <a:r>
              <a:rPr lang="en-GB" sz="1200" dirty="0">
                <a:solidFill>
                  <a:srgbClr val="FFFF00"/>
                </a:solidFill>
              </a:rPr>
              <a:t>thrombophlebitis via compression.</a:t>
            </a:r>
          </a:p>
          <a:p>
            <a:r>
              <a:rPr lang="en-GB" sz="1200" dirty="0">
                <a:solidFill>
                  <a:srgbClr val="FFFF00"/>
                </a:solidFill>
              </a:rPr>
              <a:t>Usual site is antecubital fossa </a:t>
            </a:r>
          </a:p>
        </p:txBody>
      </p:sp>
      <p:sp>
        <p:nvSpPr>
          <p:cNvPr id="3" name="TextBox 2">
            <a:extLst>
              <a:ext uri="{FF2B5EF4-FFF2-40B4-BE49-F238E27FC236}">
                <a16:creationId xmlns:a16="http://schemas.microsoft.com/office/drawing/2014/main" id="{F5CD1E9D-EB85-1F42-416E-4C2F021B5F13}"/>
              </a:ext>
            </a:extLst>
          </p:cNvPr>
          <p:cNvSpPr txBox="1"/>
          <p:nvPr/>
        </p:nvSpPr>
        <p:spPr>
          <a:xfrm>
            <a:off x="1449188" y="4459435"/>
            <a:ext cx="9175910" cy="923330"/>
          </a:xfrm>
          <a:prstGeom prst="rect">
            <a:avLst/>
          </a:prstGeom>
          <a:noFill/>
        </p:spPr>
        <p:txBody>
          <a:bodyPr wrap="none" rtlCol="0">
            <a:spAutoFit/>
          </a:bodyPr>
          <a:lstStyle/>
          <a:p>
            <a:r>
              <a:rPr lang="en-GB" dirty="0">
                <a:solidFill>
                  <a:srgbClr val="FFFF00"/>
                </a:solidFill>
              </a:rPr>
              <a:t>Left arm is difficult: If needed sit the patient up over the side out the couch when assessing the </a:t>
            </a:r>
          </a:p>
          <a:p>
            <a:r>
              <a:rPr lang="en-GB" dirty="0">
                <a:solidFill>
                  <a:srgbClr val="FFFF00"/>
                </a:solidFill>
              </a:rPr>
              <a:t>axillary veins and below as this will dilate those veins , plus allow more access</a:t>
            </a:r>
          </a:p>
          <a:p>
            <a:endParaRPr lang="en-GB" dirty="0">
              <a:solidFill>
                <a:srgbClr val="FFFF00"/>
              </a:solidFill>
            </a:endParaRPr>
          </a:p>
        </p:txBody>
      </p:sp>
      <p:sp>
        <p:nvSpPr>
          <p:cNvPr id="15" name="TextBox 14">
            <a:extLst>
              <a:ext uri="{FF2B5EF4-FFF2-40B4-BE49-F238E27FC236}">
                <a16:creationId xmlns:a16="http://schemas.microsoft.com/office/drawing/2014/main" id="{BCADB857-5637-35B9-34C8-64EFAB1E7628}"/>
              </a:ext>
            </a:extLst>
          </p:cNvPr>
          <p:cNvSpPr txBox="1"/>
          <p:nvPr/>
        </p:nvSpPr>
        <p:spPr>
          <a:xfrm>
            <a:off x="8969238" y="6216135"/>
            <a:ext cx="3157683" cy="369332"/>
          </a:xfrm>
          <a:prstGeom prst="rect">
            <a:avLst/>
          </a:prstGeom>
          <a:noFill/>
        </p:spPr>
        <p:txBody>
          <a:bodyPr wrap="square">
            <a:spAutoFit/>
          </a:bodyPr>
          <a:lstStyle/>
          <a:p>
            <a:r>
              <a:rPr lang="en-GB" dirty="0">
                <a:solidFill>
                  <a:srgbClr val="FFFF00"/>
                </a:solidFill>
              </a:rPr>
              <a:t>See notes section for more info</a:t>
            </a:r>
          </a:p>
        </p:txBody>
      </p:sp>
    </p:spTree>
    <p:extLst>
      <p:ext uri="{BB962C8B-B14F-4D97-AF65-F5344CB8AC3E}">
        <p14:creationId xmlns:p14="http://schemas.microsoft.com/office/powerpoint/2010/main" val="261182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F12F-E37A-E331-9E61-81B2ECBBE9A1}"/>
              </a:ext>
            </a:extLst>
          </p:cNvPr>
          <p:cNvSpPr>
            <a:spLocks noGrp="1"/>
          </p:cNvSpPr>
          <p:nvPr>
            <p:ph type="title"/>
          </p:nvPr>
        </p:nvSpPr>
        <p:spPr>
          <a:xfrm>
            <a:off x="1615107" y="201638"/>
            <a:ext cx="8961783" cy="1325563"/>
          </a:xfrm>
        </p:spPr>
        <p:txBody>
          <a:bodyPr/>
          <a:lstStyle/>
          <a:p>
            <a:r>
              <a:rPr lang="en-GB" dirty="0">
                <a:solidFill>
                  <a:srgbClr val="FFFF00"/>
                </a:solidFill>
              </a:rPr>
              <a:t>Venous waveform analysis</a:t>
            </a:r>
          </a:p>
        </p:txBody>
      </p:sp>
      <p:sp>
        <p:nvSpPr>
          <p:cNvPr id="9" name="TextBox 8">
            <a:extLst>
              <a:ext uri="{FF2B5EF4-FFF2-40B4-BE49-F238E27FC236}">
                <a16:creationId xmlns:a16="http://schemas.microsoft.com/office/drawing/2014/main" id="{8D59F833-BB7B-2F62-D8E3-AB85625C3C98}"/>
              </a:ext>
            </a:extLst>
          </p:cNvPr>
          <p:cNvSpPr txBox="1"/>
          <p:nvPr/>
        </p:nvSpPr>
        <p:spPr>
          <a:xfrm>
            <a:off x="3262494" y="5521599"/>
            <a:ext cx="5976732" cy="938719"/>
          </a:xfrm>
          <a:prstGeom prst="rect">
            <a:avLst/>
          </a:prstGeom>
          <a:noFill/>
        </p:spPr>
        <p:txBody>
          <a:bodyPr wrap="square">
            <a:spAutoFit/>
          </a:bodyPr>
          <a:lstStyle/>
          <a:p>
            <a:r>
              <a:rPr lang="en-GB" sz="1100" b="0" i="0" dirty="0">
                <a:solidFill>
                  <a:srgbClr val="FFFF00"/>
                </a:solidFill>
                <a:effectLst/>
                <a:latin typeface="BlinkMacSystemFont"/>
              </a:rPr>
              <a:t>Kim ES, Sharma AM, </a:t>
            </a:r>
            <a:r>
              <a:rPr lang="en-GB" sz="1100" b="0" i="0" dirty="0" err="1">
                <a:solidFill>
                  <a:srgbClr val="FFFF00"/>
                </a:solidFill>
                <a:effectLst/>
                <a:latin typeface="BlinkMacSystemFont"/>
              </a:rPr>
              <a:t>Scissons</a:t>
            </a:r>
            <a:r>
              <a:rPr lang="en-GB" sz="1100" b="0" i="0" dirty="0">
                <a:solidFill>
                  <a:srgbClr val="FFFF00"/>
                </a:solidFill>
                <a:effectLst/>
                <a:latin typeface="BlinkMacSystemFont"/>
              </a:rPr>
              <a:t> R, Dawson D, Eberhardt RT, Gerhard-Herman M, Hughes JP, Knight S, Marie </a:t>
            </a:r>
            <a:r>
              <a:rPr lang="en-GB" sz="1100" b="0" i="0" dirty="0" err="1">
                <a:solidFill>
                  <a:srgbClr val="FFFF00"/>
                </a:solidFill>
                <a:effectLst/>
                <a:latin typeface="BlinkMacSystemFont"/>
              </a:rPr>
              <a:t>Kupinski</a:t>
            </a:r>
            <a:r>
              <a:rPr lang="en-GB" sz="1100" b="0" i="0" dirty="0">
                <a:solidFill>
                  <a:srgbClr val="FFFF00"/>
                </a:solidFill>
                <a:effectLst/>
                <a:latin typeface="BlinkMacSystemFont"/>
              </a:rPr>
              <a:t> A, </a:t>
            </a:r>
            <a:r>
              <a:rPr lang="en-GB" sz="1100" b="0" i="0" dirty="0" err="1">
                <a:solidFill>
                  <a:srgbClr val="FFFF00"/>
                </a:solidFill>
                <a:effectLst/>
                <a:latin typeface="BlinkMacSystemFont"/>
              </a:rPr>
              <a:t>Mahe</a:t>
            </a:r>
            <a:r>
              <a:rPr lang="en-GB" sz="1100" b="0" i="0" dirty="0">
                <a:solidFill>
                  <a:srgbClr val="FFFF00"/>
                </a:solidFill>
                <a:effectLst/>
                <a:latin typeface="BlinkMacSystemFont"/>
              </a:rPr>
              <a:t> G, </a:t>
            </a:r>
            <a:r>
              <a:rPr lang="en-GB" sz="1100" b="0" i="0" dirty="0" err="1">
                <a:solidFill>
                  <a:srgbClr val="FFFF00"/>
                </a:solidFill>
                <a:effectLst/>
                <a:latin typeface="BlinkMacSystemFont"/>
              </a:rPr>
              <a:t>Neumyer</a:t>
            </a:r>
            <a:r>
              <a:rPr lang="en-GB" sz="1100" b="0" i="0" dirty="0">
                <a:solidFill>
                  <a:srgbClr val="FFFF00"/>
                </a:solidFill>
                <a:effectLst/>
                <a:latin typeface="BlinkMacSystemFont"/>
              </a:rPr>
              <a:t> M, Poe P, Shugart R, </a:t>
            </a:r>
            <a:r>
              <a:rPr lang="en-GB" sz="1100" b="0" i="0" dirty="0" err="1">
                <a:solidFill>
                  <a:srgbClr val="FFFF00"/>
                </a:solidFill>
                <a:effectLst/>
                <a:latin typeface="BlinkMacSystemFont"/>
              </a:rPr>
              <a:t>Wennberg</a:t>
            </a:r>
            <a:r>
              <a:rPr lang="en-GB" sz="1100" b="0" i="0" dirty="0">
                <a:solidFill>
                  <a:srgbClr val="FFFF00"/>
                </a:solidFill>
                <a:effectLst/>
                <a:latin typeface="BlinkMacSystemFont"/>
              </a:rPr>
              <a:t> P, Williams DM, </a:t>
            </a:r>
            <a:r>
              <a:rPr lang="en-GB" sz="1100" b="0" i="0" dirty="0" err="1">
                <a:solidFill>
                  <a:srgbClr val="FFFF00"/>
                </a:solidFill>
                <a:effectLst/>
                <a:latin typeface="BlinkMacSystemFont"/>
              </a:rPr>
              <a:t>Zierler</a:t>
            </a:r>
            <a:r>
              <a:rPr lang="en-GB" sz="1100" b="0" i="0" dirty="0">
                <a:solidFill>
                  <a:srgbClr val="FFFF00"/>
                </a:solidFill>
                <a:effectLst/>
                <a:latin typeface="BlinkMacSystemFont"/>
              </a:rPr>
              <a:t> RE. Interpretation of peripheral arterial and venous Doppler waveforms: A consensus statement from the Society for Vascular Medicine and Society for Vascular Ultrasound. </a:t>
            </a:r>
            <a:r>
              <a:rPr lang="en-GB" sz="1100" b="0" i="0" dirty="0" err="1">
                <a:solidFill>
                  <a:srgbClr val="FFFF00"/>
                </a:solidFill>
                <a:effectLst/>
                <a:latin typeface="BlinkMacSystemFont"/>
              </a:rPr>
              <a:t>Vasc</a:t>
            </a:r>
            <a:r>
              <a:rPr lang="en-GB" sz="1100" b="0" i="0" dirty="0">
                <a:solidFill>
                  <a:srgbClr val="FFFF00"/>
                </a:solidFill>
                <a:effectLst/>
                <a:latin typeface="BlinkMacSystemFont"/>
              </a:rPr>
              <a:t> Med. 2020 Oct;25(5):484-506. </a:t>
            </a:r>
            <a:r>
              <a:rPr lang="en-GB" sz="1100" b="0" i="0" dirty="0" err="1">
                <a:solidFill>
                  <a:srgbClr val="FFFF00"/>
                </a:solidFill>
                <a:effectLst/>
                <a:latin typeface="BlinkMacSystemFont"/>
              </a:rPr>
              <a:t>doi</a:t>
            </a:r>
            <a:r>
              <a:rPr lang="en-GB" sz="1100" b="0" i="0" dirty="0">
                <a:solidFill>
                  <a:srgbClr val="FFFF00"/>
                </a:solidFill>
                <a:effectLst/>
                <a:latin typeface="BlinkMacSystemFont"/>
              </a:rPr>
              <a:t>: 10.1177/1358863X20937665. </a:t>
            </a:r>
            <a:r>
              <a:rPr lang="en-GB" sz="1100" b="0" i="0" dirty="0" err="1">
                <a:solidFill>
                  <a:srgbClr val="FFFF00"/>
                </a:solidFill>
                <a:effectLst/>
                <a:latin typeface="BlinkMacSystemFont"/>
              </a:rPr>
              <a:t>Epub</a:t>
            </a:r>
            <a:r>
              <a:rPr lang="en-GB" sz="1100" b="0" i="0" dirty="0">
                <a:solidFill>
                  <a:srgbClr val="FFFF00"/>
                </a:solidFill>
                <a:effectLst/>
                <a:latin typeface="BlinkMacSystemFont"/>
              </a:rPr>
              <a:t> 2020 Jul 15. PMID: 32667274.</a:t>
            </a:r>
            <a:endParaRPr lang="en-GB" sz="1100" dirty="0">
              <a:solidFill>
                <a:srgbClr val="FFFF00"/>
              </a:solidFill>
            </a:endParaRPr>
          </a:p>
        </p:txBody>
      </p:sp>
      <p:sp>
        <p:nvSpPr>
          <p:cNvPr id="14" name="TextBox 13">
            <a:extLst>
              <a:ext uri="{FF2B5EF4-FFF2-40B4-BE49-F238E27FC236}">
                <a16:creationId xmlns:a16="http://schemas.microsoft.com/office/drawing/2014/main" id="{2E2E54D9-6522-23C3-3056-3D20A261A187}"/>
              </a:ext>
            </a:extLst>
          </p:cNvPr>
          <p:cNvSpPr txBox="1"/>
          <p:nvPr/>
        </p:nvSpPr>
        <p:spPr>
          <a:xfrm>
            <a:off x="3355348" y="5152267"/>
            <a:ext cx="5472973" cy="369332"/>
          </a:xfrm>
          <a:prstGeom prst="rect">
            <a:avLst/>
          </a:prstGeom>
          <a:noFill/>
        </p:spPr>
        <p:txBody>
          <a:bodyPr wrap="none" rtlCol="0">
            <a:spAutoFit/>
          </a:bodyPr>
          <a:lstStyle/>
          <a:p>
            <a:r>
              <a:rPr lang="en-GB" b="1" dirty="0">
                <a:solidFill>
                  <a:srgbClr val="FFFF00"/>
                </a:solidFill>
              </a:rPr>
              <a:t>The single best paper of vascular waveforms analysis:</a:t>
            </a:r>
          </a:p>
        </p:txBody>
      </p:sp>
      <p:pic>
        <p:nvPicPr>
          <p:cNvPr id="16" name="Picture 15">
            <a:extLst>
              <a:ext uri="{FF2B5EF4-FFF2-40B4-BE49-F238E27FC236}">
                <a16:creationId xmlns:a16="http://schemas.microsoft.com/office/drawing/2014/main" id="{E66CE3D8-951D-C744-8791-52FA014A3639}"/>
              </a:ext>
            </a:extLst>
          </p:cNvPr>
          <p:cNvPicPr>
            <a:picLocks noChangeAspect="1"/>
          </p:cNvPicPr>
          <p:nvPr/>
        </p:nvPicPr>
        <p:blipFill>
          <a:blip r:embed="rId3"/>
          <a:stretch>
            <a:fillRect/>
          </a:stretch>
        </p:blipFill>
        <p:spPr>
          <a:xfrm>
            <a:off x="439100" y="1527201"/>
            <a:ext cx="3530287" cy="1163702"/>
          </a:xfrm>
          <a:prstGeom prst="rect">
            <a:avLst/>
          </a:prstGeom>
        </p:spPr>
      </p:pic>
      <p:sp>
        <p:nvSpPr>
          <p:cNvPr id="18" name="TextBox 17">
            <a:extLst>
              <a:ext uri="{FF2B5EF4-FFF2-40B4-BE49-F238E27FC236}">
                <a16:creationId xmlns:a16="http://schemas.microsoft.com/office/drawing/2014/main" id="{9ED94E63-3909-57D4-FACF-0893B75B99AF}"/>
              </a:ext>
            </a:extLst>
          </p:cNvPr>
          <p:cNvSpPr txBox="1"/>
          <p:nvPr/>
        </p:nvSpPr>
        <p:spPr>
          <a:xfrm>
            <a:off x="279778" y="2719479"/>
            <a:ext cx="3848930" cy="369332"/>
          </a:xfrm>
          <a:prstGeom prst="rect">
            <a:avLst/>
          </a:prstGeom>
          <a:noFill/>
        </p:spPr>
        <p:txBody>
          <a:bodyPr wrap="square">
            <a:spAutoFit/>
          </a:bodyPr>
          <a:lstStyle/>
          <a:p>
            <a:r>
              <a:rPr lang="en-GB" i="0" dirty="0">
                <a:solidFill>
                  <a:srgbClr val="FFFF00"/>
                </a:solidFill>
                <a:effectLst/>
              </a:rPr>
              <a:t>Upper extremity normal </a:t>
            </a:r>
            <a:r>
              <a:rPr lang="en-GB" i="0" dirty="0" err="1">
                <a:solidFill>
                  <a:srgbClr val="FFFF00"/>
                </a:solidFill>
                <a:effectLst/>
              </a:rPr>
              <a:t>respirophasic</a:t>
            </a:r>
            <a:endParaRPr lang="en-GB" dirty="0">
              <a:solidFill>
                <a:srgbClr val="FFFF00"/>
              </a:solidFill>
            </a:endParaRPr>
          </a:p>
        </p:txBody>
      </p:sp>
      <p:pic>
        <p:nvPicPr>
          <p:cNvPr id="19" name="Picture 18">
            <a:extLst>
              <a:ext uri="{FF2B5EF4-FFF2-40B4-BE49-F238E27FC236}">
                <a16:creationId xmlns:a16="http://schemas.microsoft.com/office/drawing/2014/main" id="{09A6C3D0-5B7A-45A1-AAC5-95777DDCA3FC}"/>
              </a:ext>
            </a:extLst>
          </p:cNvPr>
          <p:cNvPicPr>
            <a:picLocks noChangeAspect="1"/>
          </p:cNvPicPr>
          <p:nvPr/>
        </p:nvPicPr>
        <p:blipFill>
          <a:blip r:embed="rId4"/>
          <a:stretch>
            <a:fillRect/>
          </a:stretch>
        </p:blipFill>
        <p:spPr>
          <a:xfrm>
            <a:off x="439100" y="3244334"/>
            <a:ext cx="3530287" cy="1155836"/>
          </a:xfrm>
          <a:prstGeom prst="rect">
            <a:avLst/>
          </a:prstGeom>
        </p:spPr>
      </p:pic>
      <p:sp>
        <p:nvSpPr>
          <p:cNvPr id="20" name="TextBox 19">
            <a:extLst>
              <a:ext uri="{FF2B5EF4-FFF2-40B4-BE49-F238E27FC236}">
                <a16:creationId xmlns:a16="http://schemas.microsoft.com/office/drawing/2014/main" id="{AD8A95C7-4659-FCB3-5438-86B0E879EB47}"/>
              </a:ext>
            </a:extLst>
          </p:cNvPr>
          <p:cNvSpPr txBox="1"/>
          <p:nvPr/>
        </p:nvSpPr>
        <p:spPr>
          <a:xfrm>
            <a:off x="279778" y="4413603"/>
            <a:ext cx="3848930" cy="369332"/>
          </a:xfrm>
          <a:prstGeom prst="rect">
            <a:avLst/>
          </a:prstGeom>
          <a:noFill/>
        </p:spPr>
        <p:txBody>
          <a:bodyPr wrap="square">
            <a:spAutoFit/>
          </a:bodyPr>
          <a:lstStyle/>
          <a:p>
            <a:r>
              <a:rPr lang="en-GB" i="0" dirty="0">
                <a:solidFill>
                  <a:srgbClr val="FFFF00"/>
                </a:solidFill>
                <a:effectLst/>
              </a:rPr>
              <a:t>Lower extremity normal </a:t>
            </a:r>
            <a:r>
              <a:rPr lang="en-GB" i="0" dirty="0" err="1">
                <a:solidFill>
                  <a:srgbClr val="FFFF00"/>
                </a:solidFill>
                <a:effectLst/>
              </a:rPr>
              <a:t>respirophasic</a:t>
            </a:r>
            <a:endParaRPr lang="en-GB" dirty="0">
              <a:solidFill>
                <a:srgbClr val="FFFF00"/>
              </a:solidFill>
            </a:endParaRPr>
          </a:p>
        </p:txBody>
      </p:sp>
      <p:pic>
        <p:nvPicPr>
          <p:cNvPr id="21" name="Picture 20">
            <a:extLst>
              <a:ext uri="{FF2B5EF4-FFF2-40B4-BE49-F238E27FC236}">
                <a16:creationId xmlns:a16="http://schemas.microsoft.com/office/drawing/2014/main" id="{C435E4F3-8FA8-4FFA-2AA6-50A97BA24CDA}"/>
              </a:ext>
            </a:extLst>
          </p:cNvPr>
          <p:cNvPicPr>
            <a:picLocks noChangeAspect="1"/>
          </p:cNvPicPr>
          <p:nvPr/>
        </p:nvPicPr>
        <p:blipFill>
          <a:blip r:embed="rId5"/>
          <a:stretch>
            <a:fillRect/>
          </a:stretch>
        </p:blipFill>
        <p:spPr>
          <a:xfrm>
            <a:off x="4267172" y="2109052"/>
            <a:ext cx="7485727" cy="1777860"/>
          </a:xfrm>
          <a:prstGeom prst="rect">
            <a:avLst/>
          </a:prstGeom>
        </p:spPr>
      </p:pic>
      <p:sp>
        <p:nvSpPr>
          <p:cNvPr id="23" name="TextBox 22">
            <a:extLst>
              <a:ext uri="{FF2B5EF4-FFF2-40B4-BE49-F238E27FC236}">
                <a16:creationId xmlns:a16="http://schemas.microsoft.com/office/drawing/2014/main" id="{1C095E17-9B6F-EE7E-ED31-D8A0FCC41060}"/>
              </a:ext>
            </a:extLst>
          </p:cNvPr>
          <p:cNvSpPr txBox="1"/>
          <p:nvPr/>
        </p:nvSpPr>
        <p:spPr>
          <a:xfrm>
            <a:off x="5305011" y="3907474"/>
            <a:ext cx="6097656" cy="369332"/>
          </a:xfrm>
          <a:prstGeom prst="rect">
            <a:avLst/>
          </a:prstGeom>
          <a:noFill/>
        </p:spPr>
        <p:txBody>
          <a:bodyPr wrap="square">
            <a:spAutoFit/>
          </a:bodyPr>
          <a:lstStyle/>
          <a:p>
            <a:r>
              <a:rPr lang="en-GB" b="0" i="0" dirty="0" err="1">
                <a:solidFill>
                  <a:srgbClr val="FFFF00"/>
                </a:solidFill>
                <a:effectLst/>
              </a:rPr>
              <a:t>Pulsatility</a:t>
            </a:r>
            <a:r>
              <a:rPr lang="en-GB" b="0" i="0" dirty="0">
                <a:solidFill>
                  <a:srgbClr val="FFFF00"/>
                </a:solidFill>
                <a:effectLst/>
              </a:rPr>
              <a:t> in upper extremity veins decreases peripherally</a:t>
            </a:r>
            <a:endParaRPr lang="en-GB" dirty="0">
              <a:solidFill>
                <a:srgbClr val="FFFF00"/>
              </a:solidFill>
            </a:endParaRPr>
          </a:p>
        </p:txBody>
      </p:sp>
      <p:sp>
        <p:nvSpPr>
          <p:cNvPr id="25" name="TextBox 24">
            <a:extLst>
              <a:ext uri="{FF2B5EF4-FFF2-40B4-BE49-F238E27FC236}">
                <a16:creationId xmlns:a16="http://schemas.microsoft.com/office/drawing/2014/main" id="{89F2A8E2-D6D2-348C-5F53-EACA47B88EF1}"/>
              </a:ext>
            </a:extLst>
          </p:cNvPr>
          <p:cNvSpPr txBox="1"/>
          <p:nvPr/>
        </p:nvSpPr>
        <p:spPr>
          <a:xfrm>
            <a:off x="8828321" y="6311086"/>
            <a:ext cx="6097656" cy="369332"/>
          </a:xfrm>
          <a:prstGeom prst="rect">
            <a:avLst/>
          </a:prstGeom>
          <a:noFill/>
        </p:spPr>
        <p:txBody>
          <a:bodyPr wrap="square">
            <a:spAutoFit/>
          </a:bodyPr>
          <a:lstStyle/>
          <a:p>
            <a:r>
              <a:rPr lang="en-GB" dirty="0">
                <a:solidFill>
                  <a:srgbClr val="FFFF00"/>
                </a:solidFill>
              </a:rPr>
              <a:t>See notes section for more info</a:t>
            </a:r>
          </a:p>
        </p:txBody>
      </p:sp>
    </p:spTree>
    <p:extLst>
      <p:ext uri="{BB962C8B-B14F-4D97-AF65-F5344CB8AC3E}">
        <p14:creationId xmlns:p14="http://schemas.microsoft.com/office/powerpoint/2010/main" val="166976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6F6E19-349F-1752-78A8-37AB244E985E}"/>
              </a:ext>
            </a:extLst>
          </p:cNvPr>
          <p:cNvSpPr>
            <a:spLocks noGrp="1"/>
          </p:cNvSpPr>
          <p:nvPr>
            <p:ph type="title"/>
          </p:nvPr>
        </p:nvSpPr>
        <p:spPr>
          <a:xfrm>
            <a:off x="838200" y="355186"/>
            <a:ext cx="10515600" cy="1325563"/>
          </a:xfrm>
        </p:spPr>
        <p:txBody>
          <a:bodyPr/>
          <a:lstStyle/>
          <a:p>
            <a:r>
              <a:rPr lang="en-GB">
                <a:solidFill>
                  <a:srgbClr val="FFFF00"/>
                </a:solidFill>
              </a:rPr>
              <a:t>Central vein waveform analysis </a:t>
            </a:r>
            <a:r>
              <a:rPr lang="en-GB" sz="2400">
                <a:solidFill>
                  <a:srgbClr val="FFFF00"/>
                </a:solidFill>
              </a:rPr>
              <a:t>cont</a:t>
            </a:r>
            <a:endParaRPr lang="en-GB" sz="2400" dirty="0">
              <a:solidFill>
                <a:srgbClr val="FFFF00"/>
              </a:solidFill>
            </a:endParaRPr>
          </a:p>
        </p:txBody>
      </p:sp>
      <p:pic>
        <p:nvPicPr>
          <p:cNvPr id="5" name="Picture 4">
            <a:extLst>
              <a:ext uri="{FF2B5EF4-FFF2-40B4-BE49-F238E27FC236}">
                <a16:creationId xmlns:a16="http://schemas.microsoft.com/office/drawing/2014/main" id="{1545C4B4-A171-5843-0E50-2FB25DD570AD}"/>
              </a:ext>
            </a:extLst>
          </p:cNvPr>
          <p:cNvPicPr>
            <a:picLocks noChangeAspect="1"/>
          </p:cNvPicPr>
          <p:nvPr/>
        </p:nvPicPr>
        <p:blipFill>
          <a:blip r:embed="rId3"/>
          <a:stretch>
            <a:fillRect/>
          </a:stretch>
        </p:blipFill>
        <p:spPr>
          <a:xfrm>
            <a:off x="6630437" y="2193061"/>
            <a:ext cx="3182388" cy="2304488"/>
          </a:xfrm>
          <a:prstGeom prst="rect">
            <a:avLst/>
          </a:prstGeom>
        </p:spPr>
      </p:pic>
      <p:sp>
        <p:nvSpPr>
          <p:cNvPr id="6" name="TextBox 5">
            <a:extLst>
              <a:ext uri="{FF2B5EF4-FFF2-40B4-BE49-F238E27FC236}">
                <a16:creationId xmlns:a16="http://schemas.microsoft.com/office/drawing/2014/main" id="{ADF06A63-084F-A28D-818A-9D9C3B4B6A93}"/>
              </a:ext>
            </a:extLst>
          </p:cNvPr>
          <p:cNvSpPr txBox="1"/>
          <p:nvPr/>
        </p:nvSpPr>
        <p:spPr>
          <a:xfrm>
            <a:off x="7654809" y="4497549"/>
            <a:ext cx="1133644" cy="369332"/>
          </a:xfrm>
          <a:prstGeom prst="rect">
            <a:avLst/>
          </a:prstGeom>
          <a:noFill/>
        </p:spPr>
        <p:txBody>
          <a:bodyPr wrap="none" rtlCol="0">
            <a:spAutoFit/>
          </a:bodyPr>
          <a:lstStyle/>
          <a:p>
            <a:r>
              <a:rPr lang="en-GB" dirty="0">
                <a:solidFill>
                  <a:srgbClr val="FFFF00"/>
                </a:solidFill>
              </a:rPr>
              <a:t>Abnormal</a:t>
            </a:r>
          </a:p>
        </p:txBody>
      </p:sp>
      <p:pic>
        <p:nvPicPr>
          <p:cNvPr id="7" name="Picture 6">
            <a:extLst>
              <a:ext uri="{FF2B5EF4-FFF2-40B4-BE49-F238E27FC236}">
                <a16:creationId xmlns:a16="http://schemas.microsoft.com/office/drawing/2014/main" id="{D208D228-3ABE-E54A-A430-532965CC5C83}"/>
              </a:ext>
            </a:extLst>
          </p:cNvPr>
          <p:cNvPicPr>
            <a:picLocks noChangeAspect="1"/>
          </p:cNvPicPr>
          <p:nvPr/>
        </p:nvPicPr>
        <p:blipFill>
          <a:blip r:embed="rId4"/>
          <a:stretch>
            <a:fillRect/>
          </a:stretch>
        </p:blipFill>
        <p:spPr>
          <a:xfrm>
            <a:off x="2516980" y="2193061"/>
            <a:ext cx="3182388" cy="2316681"/>
          </a:xfrm>
          <a:prstGeom prst="rect">
            <a:avLst/>
          </a:prstGeom>
        </p:spPr>
      </p:pic>
      <p:sp>
        <p:nvSpPr>
          <p:cNvPr id="8" name="TextBox 7">
            <a:extLst>
              <a:ext uri="{FF2B5EF4-FFF2-40B4-BE49-F238E27FC236}">
                <a16:creationId xmlns:a16="http://schemas.microsoft.com/office/drawing/2014/main" id="{3A8E2F00-3345-77AF-4756-BF1A6971C59C}"/>
              </a:ext>
            </a:extLst>
          </p:cNvPr>
          <p:cNvSpPr txBox="1"/>
          <p:nvPr/>
        </p:nvSpPr>
        <p:spPr>
          <a:xfrm>
            <a:off x="3142207" y="4497549"/>
            <a:ext cx="1996059" cy="369332"/>
          </a:xfrm>
          <a:prstGeom prst="rect">
            <a:avLst/>
          </a:prstGeom>
          <a:noFill/>
        </p:spPr>
        <p:txBody>
          <a:bodyPr wrap="none" rtlCol="0">
            <a:spAutoFit/>
          </a:bodyPr>
          <a:lstStyle/>
          <a:p>
            <a:pPr algn="ctr"/>
            <a:r>
              <a:rPr lang="en-GB" dirty="0">
                <a:solidFill>
                  <a:srgbClr val="FFFF00"/>
                </a:solidFill>
              </a:rPr>
              <a:t>Normal subclavian </a:t>
            </a:r>
          </a:p>
        </p:txBody>
      </p:sp>
      <p:sp>
        <p:nvSpPr>
          <p:cNvPr id="10" name="TextBox 9">
            <a:extLst>
              <a:ext uri="{FF2B5EF4-FFF2-40B4-BE49-F238E27FC236}">
                <a16:creationId xmlns:a16="http://schemas.microsoft.com/office/drawing/2014/main" id="{6F9D184D-CBB5-DC60-8C1E-963CA791FBFF}"/>
              </a:ext>
            </a:extLst>
          </p:cNvPr>
          <p:cNvSpPr txBox="1"/>
          <p:nvPr/>
        </p:nvSpPr>
        <p:spPr>
          <a:xfrm>
            <a:off x="3047172" y="1639063"/>
            <a:ext cx="6097656" cy="369332"/>
          </a:xfrm>
          <a:prstGeom prst="rect">
            <a:avLst/>
          </a:prstGeom>
          <a:noFill/>
        </p:spPr>
        <p:txBody>
          <a:bodyPr wrap="square">
            <a:spAutoFit/>
          </a:bodyPr>
          <a:lstStyle/>
          <a:p>
            <a:pPr algn="ctr"/>
            <a:r>
              <a:rPr lang="en-GB" dirty="0">
                <a:solidFill>
                  <a:srgbClr val="FFFF00"/>
                </a:solidFill>
              </a:rPr>
              <a:t>subclavian/brachiocephalic/axillary</a:t>
            </a:r>
          </a:p>
        </p:txBody>
      </p:sp>
      <p:sp>
        <p:nvSpPr>
          <p:cNvPr id="12" name="TextBox 11">
            <a:extLst>
              <a:ext uri="{FF2B5EF4-FFF2-40B4-BE49-F238E27FC236}">
                <a16:creationId xmlns:a16="http://schemas.microsoft.com/office/drawing/2014/main" id="{506EB027-8892-EF6C-5058-38FCAAEF565B}"/>
              </a:ext>
            </a:extLst>
          </p:cNvPr>
          <p:cNvSpPr txBox="1"/>
          <p:nvPr/>
        </p:nvSpPr>
        <p:spPr>
          <a:xfrm>
            <a:off x="8932793" y="6157538"/>
            <a:ext cx="3126685" cy="369332"/>
          </a:xfrm>
          <a:prstGeom prst="rect">
            <a:avLst/>
          </a:prstGeom>
          <a:noFill/>
        </p:spPr>
        <p:txBody>
          <a:bodyPr wrap="square">
            <a:spAutoFit/>
          </a:bodyPr>
          <a:lstStyle/>
          <a:p>
            <a:r>
              <a:rPr lang="en-GB" dirty="0">
                <a:solidFill>
                  <a:srgbClr val="FFFF00"/>
                </a:solidFill>
              </a:rPr>
              <a:t>See notes section for more info</a:t>
            </a:r>
          </a:p>
        </p:txBody>
      </p:sp>
    </p:spTree>
    <p:extLst>
      <p:ext uri="{BB962C8B-B14F-4D97-AF65-F5344CB8AC3E}">
        <p14:creationId xmlns:p14="http://schemas.microsoft.com/office/powerpoint/2010/main" val="171650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792D-1571-8548-A0E7-33FC4032DBD2}"/>
              </a:ext>
            </a:extLst>
          </p:cNvPr>
          <p:cNvSpPr>
            <a:spLocks noGrp="1"/>
          </p:cNvSpPr>
          <p:nvPr>
            <p:ph type="title"/>
          </p:nvPr>
        </p:nvSpPr>
        <p:spPr>
          <a:xfrm>
            <a:off x="3102458" y="161147"/>
            <a:ext cx="5987084" cy="1087964"/>
          </a:xfrm>
        </p:spPr>
        <p:txBody>
          <a:bodyPr>
            <a:noAutofit/>
          </a:bodyPr>
          <a:lstStyle/>
          <a:p>
            <a:r>
              <a:rPr lang="en-GB" dirty="0">
                <a:solidFill>
                  <a:srgbClr val="FFFF00"/>
                </a:solidFill>
              </a:rPr>
              <a:t>Anatomical Variants</a:t>
            </a:r>
          </a:p>
        </p:txBody>
      </p:sp>
      <p:pic>
        <p:nvPicPr>
          <p:cNvPr id="4" name="Picture 3">
            <a:extLst>
              <a:ext uri="{FF2B5EF4-FFF2-40B4-BE49-F238E27FC236}">
                <a16:creationId xmlns:a16="http://schemas.microsoft.com/office/drawing/2014/main" id="{A1C2C7D7-841B-C87B-EB38-30784442C147}"/>
              </a:ext>
            </a:extLst>
          </p:cNvPr>
          <p:cNvPicPr>
            <a:picLocks noChangeAspect="1"/>
          </p:cNvPicPr>
          <p:nvPr/>
        </p:nvPicPr>
        <p:blipFill>
          <a:blip r:embed="rId2"/>
          <a:stretch>
            <a:fillRect/>
          </a:stretch>
        </p:blipFill>
        <p:spPr>
          <a:xfrm>
            <a:off x="7772400" y="1249110"/>
            <a:ext cx="3488636" cy="4993937"/>
          </a:xfrm>
          <a:prstGeom prst="rect">
            <a:avLst/>
          </a:prstGeom>
        </p:spPr>
      </p:pic>
      <p:sp>
        <p:nvSpPr>
          <p:cNvPr id="6" name="TextBox 5">
            <a:extLst>
              <a:ext uri="{FF2B5EF4-FFF2-40B4-BE49-F238E27FC236}">
                <a16:creationId xmlns:a16="http://schemas.microsoft.com/office/drawing/2014/main" id="{BDA7F1C4-5EBF-EDB0-808E-7287AF4D29E4}"/>
              </a:ext>
            </a:extLst>
          </p:cNvPr>
          <p:cNvSpPr txBox="1"/>
          <p:nvPr/>
        </p:nvSpPr>
        <p:spPr>
          <a:xfrm>
            <a:off x="7030151" y="6246499"/>
            <a:ext cx="4923916" cy="461665"/>
          </a:xfrm>
          <a:prstGeom prst="rect">
            <a:avLst/>
          </a:prstGeom>
          <a:noFill/>
        </p:spPr>
        <p:txBody>
          <a:bodyPr wrap="square">
            <a:spAutoFit/>
          </a:bodyPr>
          <a:lstStyle/>
          <a:p>
            <a:pPr algn="l"/>
            <a:r>
              <a:rPr lang="en-GB" sz="1200" b="0" i="0" dirty="0">
                <a:solidFill>
                  <a:srgbClr val="FFFF00"/>
                </a:solidFill>
                <a:effectLst/>
              </a:rPr>
              <a:t>C-cephalic vein B-basilic vein MAV-median antebrachial vein MCV-median cephalic vein MBV-median basilic vein  </a:t>
            </a:r>
            <a:r>
              <a:rPr lang="en-GB" sz="1200" b="0" i="0" dirty="0" err="1">
                <a:solidFill>
                  <a:srgbClr val="FFFF00"/>
                </a:solidFill>
                <a:effectLst/>
              </a:rPr>
              <a:t>MCuV</a:t>
            </a:r>
            <a:r>
              <a:rPr lang="en-GB" sz="1200" b="0" i="0" dirty="0">
                <a:solidFill>
                  <a:srgbClr val="FFFF00"/>
                </a:solidFill>
                <a:effectLst/>
              </a:rPr>
              <a:t>-median cubital vein</a:t>
            </a:r>
          </a:p>
        </p:txBody>
      </p:sp>
      <p:pic>
        <p:nvPicPr>
          <p:cNvPr id="1026" name="Picture 2" descr="Anatomical variants of upper arm veins on preoperative mapping venography  for hemodialysis access in Korean adults - Hyung Seok Lee, Young Rim Song,  Jwa Kyung Kim, Sun Ryoung Choi, Narae Joo, Hyung">
            <a:extLst>
              <a:ext uri="{FF2B5EF4-FFF2-40B4-BE49-F238E27FC236}">
                <a16:creationId xmlns:a16="http://schemas.microsoft.com/office/drawing/2014/main" id="{FD861EED-0FE7-3FE9-28DB-8A393B17C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295" y="1249111"/>
            <a:ext cx="3769765" cy="49741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9905F3-F1FC-63A7-901F-4449C8B7F79B}"/>
              </a:ext>
            </a:extLst>
          </p:cNvPr>
          <p:cNvSpPr txBox="1"/>
          <p:nvPr/>
        </p:nvSpPr>
        <p:spPr>
          <a:xfrm>
            <a:off x="387020" y="6235188"/>
            <a:ext cx="6096000" cy="461665"/>
          </a:xfrm>
          <a:prstGeom prst="rect">
            <a:avLst/>
          </a:prstGeom>
          <a:noFill/>
        </p:spPr>
        <p:txBody>
          <a:bodyPr wrap="square">
            <a:spAutoFit/>
          </a:bodyPr>
          <a:lstStyle/>
          <a:p>
            <a:r>
              <a:rPr lang="en-GB" sz="1200" b="0" i="0" dirty="0">
                <a:solidFill>
                  <a:srgbClr val="FFFF00"/>
                </a:solidFill>
                <a:effectLst/>
              </a:rPr>
              <a:t>Lee HS et al. 2019. Anatomical variants of upper arm veins on preoperative mapping venography for </a:t>
            </a:r>
            <a:r>
              <a:rPr lang="en-GB" sz="1200" b="0" i="0" dirty="0" err="1">
                <a:solidFill>
                  <a:srgbClr val="FFFF00"/>
                </a:solidFill>
                <a:effectLst/>
              </a:rPr>
              <a:t>hemodialysis</a:t>
            </a:r>
            <a:r>
              <a:rPr lang="en-GB" sz="1200" b="0" i="0" dirty="0">
                <a:solidFill>
                  <a:srgbClr val="FFFF00"/>
                </a:solidFill>
                <a:effectLst/>
              </a:rPr>
              <a:t> access in Korean adults. J </a:t>
            </a:r>
            <a:r>
              <a:rPr lang="en-GB" sz="1200" b="0" i="0" dirty="0" err="1">
                <a:solidFill>
                  <a:srgbClr val="FFFF00"/>
                </a:solidFill>
                <a:effectLst/>
              </a:rPr>
              <a:t>Vasc</a:t>
            </a:r>
            <a:r>
              <a:rPr lang="en-GB" sz="1200" b="0" i="0" dirty="0">
                <a:solidFill>
                  <a:srgbClr val="FFFF00"/>
                </a:solidFill>
                <a:effectLst/>
              </a:rPr>
              <a:t> Access. 20(3):270-275.</a:t>
            </a:r>
            <a:endParaRPr lang="en-GB" sz="1200" dirty="0">
              <a:solidFill>
                <a:srgbClr val="FFFF00"/>
              </a:solidFill>
            </a:endParaRPr>
          </a:p>
        </p:txBody>
      </p:sp>
    </p:spTree>
    <p:extLst>
      <p:ext uri="{BB962C8B-B14F-4D97-AF65-F5344CB8AC3E}">
        <p14:creationId xmlns:p14="http://schemas.microsoft.com/office/powerpoint/2010/main" val="158414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C2D0-E3C7-4BBE-7313-3F18D89417A1}"/>
              </a:ext>
            </a:extLst>
          </p:cNvPr>
          <p:cNvSpPr>
            <a:spLocks noGrp="1"/>
          </p:cNvSpPr>
          <p:nvPr>
            <p:ph type="title"/>
          </p:nvPr>
        </p:nvSpPr>
        <p:spPr>
          <a:xfrm>
            <a:off x="4613508" y="305490"/>
            <a:ext cx="3246783" cy="1325563"/>
          </a:xfrm>
        </p:spPr>
        <p:txBody>
          <a:bodyPr/>
          <a:lstStyle/>
          <a:p>
            <a:r>
              <a:rPr lang="en-GB" dirty="0">
                <a:solidFill>
                  <a:srgbClr val="FFFF00"/>
                </a:solidFill>
              </a:rPr>
              <a:t>Pathology</a:t>
            </a:r>
          </a:p>
        </p:txBody>
      </p:sp>
      <p:pic>
        <p:nvPicPr>
          <p:cNvPr id="4" name="Picture 3">
            <a:extLst>
              <a:ext uri="{FF2B5EF4-FFF2-40B4-BE49-F238E27FC236}">
                <a16:creationId xmlns:a16="http://schemas.microsoft.com/office/drawing/2014/main" id="{37F17F68-A5A1-28FD-CEDE-7DDA9C769257}"/>
              </a:ext>
            </a:extLst>
          </p:cNvPr>
          <p:cNvPicPr>
            <a:picLocks noChangeAspect="1"/>
          </p:cNvPicPr>
          <p:nvPr/>
        </p:nvPicPr>
        <p:blipFill>
          <a:blip r:embed="rId2"/>
          <a:stretch>
            <a:fillRect/>
          </a:stretch>
        </p:blipFill>
        <p:spPr>
          <a:xfrm>
            <a:off x="1999422" y="1645443"/>
            <a:ext cx="8193156" cy="3157779"/>
          </a:xfrm>
          <a:prstGeom prst="rect">
            <a:avLst/>
          </a:prstGeom>
        </p:spPr>
      </p:pic>
      <p:sp>
        <p:nvSpPr>
          <p:cNvPr id="6" name="TextBox 5">
            <a:extLst>
              <a:ext uri="{FF2B5EF4-FFF2-40B4-BE49-F238E27FC236}">
                <a16:creationId xmlns:a16="http://schemas.microsoft.com/office/drawing/2014/main" id="{E34C3991-2AAD-6A89-9677-939886DDBC68}"/>
              </a:ext>
            </a:extLst>
          </p:cNvPr>
          <p:cNvSpPr txBox="1"/>
          <p:nvPr/>
        </p:nvSpPr>
        <p:spPr>
          <a:xfrm>
            <a:off x="3048000" y="5226947"/>
            <a:ext cx="6096000" cy="646331"/>
          </a:xfrm>
          <a:prstGeom prst="rect">
            <a:avLst/>
          </a:prstGeom>
          <a:noFill/>
        </p:spPr>
        <p:txBody>
          <a:bodyPr wrap="square">
            <a:spAutoFit/>
          </a:bodyPr>
          <a:lstStyle/>
          <a:p>
            <a:r>
              <a:rPr lang="en-GB" b="0" i="0" dirty="0" err="1">
                <a:solidFill>
                  <a:srgbClr val="FFFF00"/>
                </a:solidFill>
                <a:effectLst/>
                <a:latin typeface="nimbus-sans"/>
              </a:rPr>
              <a:t>Color</a:t>
            </a:r>
            <a:r>
              <a:rPr lang="en-GB" b="0" i="0" dirty="0">
                <a:solidFill>
                  <a:srgbClr val="FFFF00"/>
                </a:solidFill>
                <a:effectLst/>
                <a:latin typeface="nimbus-sans"/>
              </a:rPr>
              <a:t> Doppler image of a PICC line with thrombosis in a patient with symptomatic upper extremity DVT</a:t>
            </a:r>
            <a:endParaRPr lang="en-GB" dirty="0">
              <a:solidFill>
                <a:srgbClr val="FFFF00"/>
              </a:solidFill>
            </a:endParaRPr>
          </a:p>
        </p:txBody>
      </p:sp>
      <p:sp>
        <p:nvSpPr>
          <p:cNvPr id="9" name="TextBox 8">
            <a:extLst>
              <a:ext uri="{FF2B5EF4-FFF2-40B4-BE49-F238E27FC236}">
                <a16:creationId xmlns:a16="http://schemas.microsoft.com/office/drawing/2014/main" id="{2578C481-4BC3-9EBC-253C-A4C459150216}"/>
              </a:ext>
            </a:extLst>
          </p:cNvPr>
          <p:cNvSpPr txBox="1"/>
          <p:nvPr/>
        </p:nvSpPr>
        <p:spPr>
          <a:xfrm>
            <a:off x="7860291" y="6367844"/>
            <a:ext cx="6097656" cy="369332"/>
          </a:xfrm>
          <a:prstGeom prst="rect">
            <a:avLst/>
          </a:prstGeom>
          <a:noFill/>
        </p:spPr>
        <p:txBody>
          <a:bodyPr wrap="square">
            <a:spAutoFit/>
          </a:bodyPr>
          <a:lstStyle/>
          <a:p>
            <a:r>
              <a:rPr lang="en-GB" dirty="0"/>
              <a:t>https://www.iame.com/course/1091/take</a:t>
            </a:r>
          </a:p>
        </p:txBody>
      </p:sp>
    </p:spTree>
    <p:extLst>
      <p:ext uri="{BB962C8B-B14F-4D97-AF65-F5344CB8AC3E}">
        <p14:creationId xmlns:p14="http://schemas.microsoft.com/office/powerpoint/2010/main" val="386821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8F302-A2F7-D3C3-6E1A-B4A3594DB1C9}"/>
              </a:ext>
            </a:extLst>
          </p:cNvPr>
          <p:cNvPicPr>
            <a:picLocks noChangeAspect="1"/>
          </p:cNvPicPr>
          <p:nvPr/>
        </p:nvPicPr>
        <p:blipFill>
          <a:blip r:embed="rId2"/>
          <a:stretch>
            <a:fillRect/>
          </a:stretch>
        </p:blipFill>
        <p:spPr>
          <a:xfrm>
            <a:off x="2705100" y="1760677"/>
            <a:ext cx="6781800" cy="3336645"/>
          </a:xfrm>
          <a:prstGeom prst="rect">
            <a:avLst/>
          </a:prstGeom>
        </p:spPr>
      </p:pic>
      <p:sp>
        <p:nvSpPr>
          <p:cNvPr id="5" name="Title 1">
            <a:extLst>
              <a:ext uri="{FF2B5EF4-FFF2-40B4-BE49-F238E27FC236}">
                <a16:creationId xmlns:a16="http://schemas.microsoft.com/office/drawing/2014/main" id="{A0020A23-24E4-7099-BCD1-FD76BACBBF53}"/>
              </a:ext>
            </a:extLst>
          </p:cNvPr>
          <p:cNvSpPr>
            <a:spLocks noGrp="1"/>
          </p:cNvSpPr>
          <p:nvPr>
            <p:ph type="title"/>
          </p:nvPr>
        </p:nvSpPr>
        <p:spPr>
          <a:xfrm>
            <a:off x="4613508" y="305490"/>
            <a:ext cx="3246783" cy="1325563"/>
          </a:xfrm>
        </p:spPr>
        <p:txBody>
          <a:bodyPr/>
          <a:lstStyle/>
          <a:p>
            <a:r>
              <a:rPr lang="en-GB" dirty="0">
                <a:solidFill>
                  <a:srgbClr val="FFFF00"/>
                </a:solidFill>
              </a:rPr>
              <a:t>Pathology</a:t>
            </a:r>
          </a:p>
        </p:txBody>
      </p:sp>
      <p:sp>
        <p:nvSpPr>
          <p:cNvPr id="7" name="TextBox 6">
            <a:extLst>
              <a:ext uri="{FF2B5EF4-FFF2-40B4-BE49-F238E27FC236}">
                <a16:creationId xmlns:a16="http://schemas.microsoft.com/office/drawing/2014/main" id="{A068C884-B090-9F2B-D99F-C63E740D2EBF}"/>
              </a:ext>
            </a:extLst>
          </p:cNvPr>
          <p:cNvSpPr txBox="1"/>
          <p:nvPr/>
        </p:nvSpPr>
        <p:spPr>
          <a:xfrm>
            <a:off x="7860291" y="6313972"/>
            <a:ext cx="6097656" cy="369332"/>
          </a:xfrm>
          <a:prstGeom prst="rect">
            <a:avLst/>
          </a:prstGeom>
          <a:noFill/>
        </p:spPr>
        <p:txBody>
          <a:bodyPr wrap="square">
            <a:spAutoFit/>
          </a:bodyPr>
          <a:lstStyle/>
          <a:p>
            <a:r>
              <a:rPr lang="en-GB" dirty="0"/>
              <a:t>https://www.iame.com/course/1091/take</a:t>
            </a:r>
          </a:p>
        </p:txBody>
      </p:sp>
    </p:spTree>
    <p:extLst>
      <p:ext uri="{BB962C8B-B14F-4D97-AF65-F5344CB8AC3E}">
        <p14:creationId xmlns:p14="http://schemas.microsoft.com/office/powerpoint/2010/main" val="143353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93C96F-4B94-A552-DA7B-ADCA7A701A70}"/>
              </a:ext>
            </a:extLst>
          </p:cNvPr>
          <p:cNvSpPr>
            <a:spLocks noGrp="1"/>
          </p:cNvSpPr>
          <p:nvPr>
            <p:ph type="title"/>
          </p:nvPr>
        </p:nvSpPr>
        <p:spPr>
          <a:xfrm>
            <a:off x="4613508" y="305490"/>
            <a:ext cx="3246783" cy="1325563"/>
          </a:xfrm>
        </p:spPr>
        <p:txBody>
          <a:bodyPr/>
          <a:lstStyle/>
          <a:p>
            <a:r>
              <a:rPr lang="en-GB" dirty="0">
                <a:solidFill>
                  <a:srgbClr val="FFFF00"/>
                </a:solidFill>
              </a:rPr>
              <a:t>Pathology</a:t>
            </a:r>
          </a:p>
        </p:txBody>
      </p:sp>
      <p:pic>
        <p:nvPicPr>
          <p:cNvPr id="11" name="Picture 10">
            <a:extLst>
              <a:ext uri="{FF2B5EF4-FFF2-40B4-BE49-F238E27FC236}">
                <a16:creationId xmlns:a16="http://schemas.microsoft.com/office/drawing/2014/main" id="{7B49815C-62E3-65E3-98A3-B1578D1FDA1D}"/>
              </a:ext>
            </a:extLst>
          </p:cNvPr>
          <p:cNvPicPr>
            <a:picLocks noChangeAspect="1"/>
          </p:cNvPicPr>
          <p:nvPr/>
        </p:nvPicPr>
        <p:blipFill>
          <a:blip r:embed="rId2"/>
          <a:stretch>
            <a:fillRect/>
          </a:stretch>
        </p:blipFill>
        <p:spPr>
          <a:xfrm>
            <a:off x="2446028" y="1925518"/>
            <a:ext cx="7299943" cy="3437057"/>
          </a:xfrm>
          <a:prstGeom prst="rect">
            <a:avLst/>
          </a:prstGeom>
        </p:spPr>
      </p:pic>
      <p:sp>
        <p:nvSpPr>
          <p:cNvPr id="13" name="TextBox 12">
            <a:extLst>
              <a:ext uri="{FF2B5EF4-FFF2-40B4-BE49-F238E27FC236}">
                <a16:creationId xmlns:a16="http://schemas.microsoft.com/office/drawing/2014/main" id="{7CD9D988-9847-B190-3BC1-2B16DA9D46AD}"/>
              </a:ext>
            </a:extLst>
          </p:cNvPr>
          <p:cNvSpPr txBox="1"/>
          <p:nvPr/>
        </p:nvSpPr>
        <p:spPr>
          <a:xfrm>
            <a:off x="3188899" y="5416629"/>
            <a:ext cx="6096000" cy="923330"/>
          </a:xfrm>
          <a:prstGeom prst="rect">
            <a:avLst/>
          </a:prstGeom>
          <a:noFill/>
        </p:spPr>
        <p:txBody>
          <a:bodyPr wrap="square">
            <a:spAutoFit/>
          </a:bodyPr>
          <a:lstStyle/>
          <a:p>
            <a:r>
              <a:rPr lang="en-GB" b="0" i="0" dirty="0" err="1">
                <a:solidFill>
                  <a:srgbClr val="FFFF00"/>
                </a:solidFill>
                <a:effectLst/>
              </a:rPr>
              <a:t>Color</a:t>
            </a:r>
            <a:r>
              <a:rPr lang="en-GB" b="0" i="0" dirty="0">
                <a:solidFill>
                  <a:srgbClr val="FFFF00"/>
                </a:solidFill>
                <a:effectLst/>
              </a:rPr>
              <a:t> and B-mode images of subclavian thrombosis in a young athlete. There is incomplete </a:t>
            </a:r>
            <a:r>
              <a:rPr lang="en-GB" b="0" i="0" dirty="0" err="1">
                <a:solidFill>
                  <a:srgbClr val="FFFF00"/>
                </a:solidFill>
                <a:effectLst/>
              </a:rPr>
              <a:t>color</a:t>
            </a:r>
            <a:r>
              <a:rPr lang="en-GB" b="0" i="0" dirty="0">
                <a:solidFill>
                  <a:srgbClr val="FFFF00"/>
                </a:solidFill>
                <a:effectLst/>
              </a:rPr>
              <a:t> filling and echogenic material in the lumen.</a:t>
            </a:r>
            <a:endParaRPr lang="en-GB" dirty="0">
              <a:solidFill>
                <a:srgbClr val="FFFF00"/>
              </a:solidFill>
            </a:endParaRPr>
          </a:p>
        </p:txBody>
      </p:sp>
      <p:sp>
        <p:nvSpPr>
          <p:cNvPr id="15" name="TextBox 14">
            <a:extLst>
              <a:ext uri="{FF2B5EF4-FFF2-40B4-BE49-F238E27FC236}">
                <a16:creationId xmlns:a16="http://schemas.microsoft.com/office/drawing/2014/main" id="{E806B220-ACF9-026A-00B0-CBECDD55FE90}"/>
              </a:ext>
            </a:extLst>
          </p:cNvPr>
          <p:cNvSpPr txBox="1"/>
          <p:nvPr/>
        </p:nvSpPr>
        <p:spPr>
          <a:xfrm>
            <a:off x="7860291" y="6339959"/>
            <a:ext cx="6097656" cy="369332"/>
          </a:xfrm>
          <a:prstGeom prst="rect">
            <a:avLst/>
          </a:prstGeom>
          <a:noFill/>
        </p:spPr>
        <p:txBody>
          <a:bodyPr wrap="square">
            <a:spAutoFit/>
          </a:bodyPr>
          <a:lstStyle/>
          <a:p>
            <a:r>
              <a:rPr lang="en-GB" dirty="0"/>
              <a:t>https://www.iame.com/course/1091/take</a:t>
            </a:r>
          </a:p>
        </p:txBody>
      </p:sp>
    </p:spTree>
    <p:extLst>
      <p:ext uri="{BB962C8B-B14F-4D97-AF65-F5344CB8AC3E}">
        <p14:creationId xmlns:p14="http://schemas.microsoft.com/office/powerpoint/2010/main" val="156333658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19a066e-0c55-41a8-80de-52434ee0b53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F7AF2C1B6D9F4E8BA90DB9610B20CF" ma:contentTypeVersion="8" ma:contentTypeDescription="Create a new document." ma:contentTypeScope="" ma:versionID="4d34619aa0b00e1116b9d28fdfabbc45">
  <xsd:schema xmlns:xsd="http://www.w3.org/2001/XMLSchema" xmlns:xs="http://www.w3.org/2001/XMLSchema" xmlns:p="http://schemas.microsoft.com/office/2006/metadata/properties" xmlns:ns3="c19a066e-0c55-41a8-80de-52434ee0b53c" xmlns:ns4="799c18c4-f063-4fc1-9ea8-08c14285d3aa" targetNamespace="http://schemas.microsoft.com/office/2006/metadata/properties" ma:root="true" ma:fieldsID="e205c9c255ff2853c25e2604e62a8a42" ns3:_="" ns4:_="">
    <xsd:import namespace="c19a066e-0c55-41a8-80de-52434ee0b53c"/>
    <xsd:import namespace="799c18c4-f063-4fc1-9ea8-08c14285d3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a066e-0c55-41a8-80de-52434ee0b5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9c18c4-f063-4fc1-9ea8-08c14285d3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DE35F7-9F3C-481D-9321-B303C6DDA5C1}">
  <ds:schemaRefs>
    <ds:schemaRef ds:uri="c19a066e-0c55-41a8-80de-52434ee0b53c"/>
    <ds:schemaRef ds:uri="799c18c4-f063-4fc1-9ea8-08c14285d3aa"/>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74AB0B5-5415-4B40-A16E-ED3E12E20E4D}">
  <ds:schemaRefs>
    <ds:schemaRef ds:uri="http://schemas.microsoft.com/sharepoint/v3/contenttype/forms"/>
  </ds:schemaRefs>
</ds:datastoreItem>
</file>

<file path=customXml/itemProps3.xml><?xml version="1.0" encoding="utf-8"?>
<ds:datastoreItem xmlns:ds="http://schemas.openxmlformats.org/officeDocument/2006/customXml" ds:itemID="{0169BF97-B377-4317-95E9-D54F4C620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a066e-0c55-41a8-80de-52434ee0b53c"/>
    <ds:schemaRef ds:uri="799c18c4-f063-4fc1-9ea8-08c14285d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TM04033923[[fn=Depth]]</Template>
  <TotalTime>239</TotalTime>
  <Words>1307</Words>
  <Application>Microsoft Office PowerPoint</Application>
  <PresentationFormat>Widescreen</PresentationFormat>
  <Paragraphs>103</Paragraphs>
  <Slides>11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BlinkMacSystemFont</vt:lpstr>
      <vt:lpstr>Calibri</vt:lpstr>
      <vt:lpstr>Corbel</vt:lpstr>
      <vt:lpstr>Linux Libertine</vt:lpstr>
      <vt:lpstr>nimbus-sans</vt:lpstr>
      <vt:lpstr>Open Sans</vt:lpstr>
      <vt:lpstr>Times New Roman</vt:lpstr>
      <vt:lpstr>Depth</vt:lpstr>
      <vt:lpstr>Venous anatomy</vt:lpstr>
      <vt:lpstr>PowerPoint Presentation</vt:lpstr>
      <vt:lpstr>Scan protocol</vt:lpstr>
      <vt:lpstr>Venous waveform analysis</vt:lpstr>
      <vt:lpstr>Central vein waveform analysis cont</vt:lpstr>
      <vt:lpstr>Anatomical Variants</vt:lpstr>
      <vt:lpstr>Pathology</vt:lpstr>
      <vt:lpstr>Pathology</vt:lpstr>
      <vt:lpstr>Pathology</vt:lpstr>
      <vt:lpstr>Pathology</vt:lpstr>
      <vt:lpstr>Differential diagnosis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DAVID-CROOK, Michael (EAST CHESHIRE NHS TRUST - RJN)</dc:creator>
  <cp:lastModifiedBy>Michael Crook</cp:lastModifiedBy>
  <cp:revision>1</cp:revision>
  <dcterms:created xsi:type="dcterms:W3CDTF">2023-06-14T13:54:25Z</dcterms:created>
  <dcterms:modified xsi:type="dcterms:W3CDTF">2023-08-22T08:31:51Z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0x010100D9F7AF2C1B6D9F4E8BA90DB9610B20CF</vt:lpwstr>
  </property>
</Properties>
</file>