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776E901A.xml" ContentType="application/vnd.ms-powerpoint.comments+xml"/>
  <Override PartName="/ppt/notesSlides/notesSlide2.xml" ContentType="application/vnd.openxmlformats-officedocument.presentationml.notesSlide+xml"/>
  <Override PartName="/ppt/comments/modernComment_112_C9621628.xml" ContentType="application/vnd.ms-powerpoint.comments+xml"/>
  <Override PartName="/ppt/notesSlides/notesSlide3.xml" ContentType="application/vnd.openxmlformats-officedocument.presentationml.notesSlide+xml"/>
  <Override PartName="/ppt/comments/modernComment_104_31858291.xml" ContentType="application/vnd.ms-powerpoint.comments+xml"/>
  <Override PartName="/ppt/notesSlides/notesSlide4.xml" ContentType="application/vnd.openxmlformats-officedocument.presentationml.notesSlide+xml"/>
  <Override PartName="/ppt/comments/modernComment_10B_DF75B6DA.xml" ContentType="application/vnd.ms-powerpoint.comments+xml"/>
  <Override PartName="/ppt/notesSlides/notesSlide5.xml" ContentType="application/vnd.openxmlformats-officedocument.presentationml.notesSlide+xml"/>
  <Override PartName="/ppt/comments/modernComment_113_8CB3E77E.xml" ContentType="application/vnd.ms-powerpoint.comments+xml"/>
  <Override PartName="/ppt/notesSlides/notesSlide6.xml" ContentType="application/vnd.openxmlformats-officedocument.presentationml.notesSlide+xml"/>
  <Override PartName="/ppt/comments/modernComment_108_5C81D7B7.xml" ContentType="application/vnd.ms-powerpoint.comments+xml"/>
  <Override PartName="/ppt/notesSlides/notesSlide7.xml" ContentType="application/vnd.openxmlformats-officedocument.presentationml.notesSlide+xml"/>
  <Override PartName="/ppt/comments/modernComment_115_826DFB93.xml" ContentType="application/vnd.ms-powerpoint.comments+xml"/>
  <Override PartName="/ppt/notesSlides/notesSlide8.xml" ContentType="application/vnd.openxmlformats-officedocument.presentationml.notesSlide+xml"/>
  <Override PartName="/ppt/comments/modernComment_10F_1DC01DDF.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omments/modernComment_110_9785920C.xml" ContentType="application/vnd.ms-powerpoint.comments+xml"/>
  <Override PartName="/ppt/notesSlides/notesSlide10.xml" ContentType="application/vnd.openxmlformats-officedocument.presentationml.notesSlide+xml"/>
  <Override PartName="/ppt/comments/modernComment_111_10636EB5.xml" ContentType="application/vnd.ms-powerpoint.comments+xml"/>
  <Override PartName="/ppt/notesSlides/notesSlide11.xml" ContentType="application/vnd.openxmlformats-officedocument.presentationml.notesSlide+xml"/>
  <Override PartName="/ppt/comments/modernComment_10A_B1EDE27C.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omments/modernComment_106_8ADA9DD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8" r:id="rId2"/>
    <p:sldId id="274" r:id="rId3"/>
    <p:sldId id="260" r:id="rId4"/>
    <p:sldId id="267" r:id="rId5"/>
    <p:sldId id="275" r:id="rId6"/>
    <p:sldId id="264" r:id="rId7"/>
    <p:sldId id="277" r:id="rId8"/>
    <p:sldId id="271" r:id="rId9"/>
    <p:sldId id="272" r:id="rId10"/>
    <p:sldId id="273" r:id="rId11"/>
    <p:sldId id="266" r:id="rId12"/>
    <p:sldId id="276"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964E7F-6357-0BC9-BCD0-C18ACAF2C30F}" name="Kevin Howell" initials="KH" userId="7dcf7f2e0ef0054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6CA2C-D0EF-4A13-88F6-9F9A32E41F5C}" v="197" dt="2024-08-26T21:01:25.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50" autoAdjust="0"/>
  </p:normalViewPr>
  <p:slideViewPr>
    <p:cSldViewPr showGuides="1">
      <p:cViewPr>
        <p:scale>
          <a:sx n="65" d="100"/>
          <a:sy n="65" d="100"/>
        </p:scale>
        <p:origin x="508" y="-60"/>
      </p:cViewPr>
      <p:guideLst>
        <p:guide orient="horz" pos="2160"/>
        <p:guide pos="2880"/>
      </p:guideLst>
    </p:cSldViewPr>
  </p:slideViewPr>
  <p:notesTextViewPr>
    <p:cViewPr>
      <p:scale>
        <a:sx n="1" d="1"/>
        <a:sy n="1" d="1"/>
      </p:scale>
      <p:origin x="0" y="-344"/>
    </p:cViewPr>
  </p:notesTextViewPr>
  <p:notesViewPr>
    <p:cSldViewPr>
      <p:cViewPr varScale="1">
        <p:scale>
          <a:sx n="54" d="100"/>
          <a:sy n="54" d="100"/>
        </p:scale>
        <p:origin x="-245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owell" userId="7dcf7f2e0ef00542" providerId="LiveId" clId="{9BC6CA2C-D0EF-4A13-88F6-9F9A32E41F5C}"/>
    <pc:docChg chg="undo custSel addSld modSld sldOrd">
      <pc:chgData name="Kevin Howell" userId="7dcf7f2e0ef00542" providerId="LiveId" clId="{9BC6CA2C-D0EF-4A13-88F6-9F9A32E41F5C}" dt="2024-08-26T21:01:31.710" v="1013" actId="20577"/>
      <pc:docMkLst>
        <pc:docMk/>
      </pc:docMkLst>
      <pc:sldChg chg="modSp mod">
        <pc:chgData name="Kevin Howell" userId="7dcf7f2e0ef00542" providerId="LiveId" clId="{9BC6CA2C-D0EF-4A13-88F6-9F9A32E41F5C}" dt="2024-08-26T18:54:22.573" v="167" actId="947"/>
        <pc:sldMkLst>
          <pc:docMk/>
          <pc:sldMk cId="2003734554" sldId="258"/>
        </pc:sldMkLst>
        <pc:spChg chg="mod">
          <ac:chgData name="Kevin Howell" userId="7dcf7f2e0ef00542" providerId="LiveId" clId="{9BC6CA2C-D0EF-4A13-88F6-9F9A32E41F5C}" dt="2024-08-26T18:50:26.461" v="0" actId="1076"/>
          <ac:spMkLst>
            <pc:docMk/>
            <pc:sldMk cId="2003734554" sldId="258"/>
            <ac:spMk id="6" creationId="{00000000-0000-0000-0000-000000000000}"/>
          </ac:spMkLst>
        </pc:spChg>
        <pc:spChg chg="mod">
          <ac:chgData name="Kevin Howell" userId="7dcf7f2e0ef00542" providerId="LiveId" clId="{9BC6CA2C-D0EF-4A13-88F6-9F9A32E41F5C}" dt="2024-08-26T18:54:22.573" v="167" actId="947"/>
          <ac:spMkLst>
            <pc:docMk/>
            <pc:sldMk cId="2003734554" sldId="258"/>
            <ac:spMk id="7" creationId="{00000000-0000-0000-0000-000000000000}"/>
          </ac:spMkLst>
        </pc:spChg>
      </pc:sldChg>
      <pc:sldChg chg="modSp mod">
        <pc:chgData name="Kevin Howell" userId="7dcf7f2e0ef00542" providerId="LiveId" clId="{9BC6CA2C-D0EF-4A13-88F6-9F9A32E41F5C}" dt="2024-08-26T20:30:19.246" v="826" actId="20577"/>
        <pc:sldMkLst>
          <pc:docMk/>
          <pc:sldMk cId="830833297" sldId="260"/>
        </pc:sldMkLst>
        <pc:spChg chg="mod">
          <ac:chgData name="Kevin Howell" userId="7dcf7f2e0ef00542" providerId="LiveId" clId="{9BC6CA2C-D0EF-4A13-88F6-9F9A32E41F5C}" dt="2024-08-26T20:30:19.246" v="826" actId="20577"/>
          <ac:spMkLst>
            <pc:docMk/>
            <pc:sldMk cId="830833297" sldId="260"/>
            <ac:spMk id="2" creationId="{00000000-0000-0000-0000-000000000000}"/>
          </ac:spMkLst>
        </pc:spChg>
        <pc:spChg chg="mod">
          <ac:chgData name="Kevin Howell" userId="7dcf7f2e0ef00542" providerId="LiveId" clId="{9BC6CA2C-D0EF-4A13-88F6-9F9A32E41F5C}" dt="2024-08-26T19:12:08.540" v="404" actId="20577"/>
          <ac:spMkLst>
            <pc:docMk/>
            <pc:sldMk cId="830833297" sldId="260"/>
            <ac:spMk id="3" creationId="{00000000-0000-0000-0000-000000000000}"/>
          </ac:spMkLst>
        </pc:spChg>
      </pc:sldChg>
      <pc:sldChg chg="modSp mod">
        <pc:chgData name="Kevin Howell" userId="7dcf7f2e0ef00542" providerId="LiveId" clId="{9BC6CA2C-D0EF-4A13-88F6-9F9A32E41F5C}" dt="2024-08-26T20:13:34.251" v="642" actId="1076"/>
        <pc:sldMkLst>
          <pc:docMk/>
          <pc:sldMk cId="1552013239" sldId="264"/>
        </pc:sldMkLst>
        <pc:spChg chg="mod">
          <ac:chgData name="Kevin Howell" userId="7dcf7f2e0ef00542" providerId="LiveId" clId="{9BC6CA2C-D0EF-4A13-88F6-9F9A32E41F5C}" dt="2024-08-26T20:13:34.251" v="642" actId="1076"/>
          <ac:spMkLst>
            <pc:docMk/>
            <pc:sldMk cId="1552013239" sldId="264"/>
            <ac:spMk id="2" creationId="{5BB64EEF-2A74-4309-C5F7-DAF72F63173E}"/>
          </ac:spMkLst>
        </pc:spChg>
        <pc:spChg chg="mod">
          <ac:chgData name="Kevin Howell" userId="7dcf7f2e0ef00542" providerId="LiveId" clId="{9BC6CA2C-D0EF-4A13-88F6-9F9A32E41F5C}" dt="2024-08-26T20:13:26.652" v="641" actId="1076"/>
          <ac:spMkLst>
            <pc:docMk/>
            <pc:sldMk cId="1552013239" sldId="264"/>
            <ac:spMk id="3" creationId="{78CA7593-658E-B1DA-6B6E-A73A24F42808}"/>
          </ac:spMkLst>
        </pc:spChg>
        <pc:grpChg chg="mod">
          <ac:chgData name="Kevin Howell" userId="7dcf7f2e0ef00542" providerId="LiveId" clId="{9BC6CA2C-D0EF-4A13-88F6-9F9A32E41F5C}" dt="2024-08-26T19:42:06.135" v="556" actId="1076"/>
          <ac:grpSpMkLst>
            <pc:docMk/>
            <pc:sldMk cId="1552013239" sldId="264"/>
            <ac:grpSpMk id="5" creationId="{5AAA5D94-EED9-54F2-32E3-DABB3BE6FC52}"/>
          </ac:grpSpMkLst>
        </pc:grpChg>
      </pc:sldChg>
      <pc:sldChg chg="addSp delSp modSp mod">
        <pc:chgData name="Kevin Howell" userId="7dcf7f2e0ef00542" providerId="LiveId" clId="{9BC6CA2C-D0EF-4A13-88F6-9F9A32E41F5C}" dt="2024-08-26T19:11:54.440" v="400" actId="20577"/>
        <pc:sldMkLst>
          <pc:docMk/>
          <pc:sldMk cId="3749033690" sldId="267"/>
        </pc:sldMkLst>
        <pc:spChg chg="mod">
          <ac:chgData name="Kevin Howell" userId="7dcf7f2e0ef00542" providerId="LiveId" clId="{9BC6CA2C-D0EF-4A13-88F6-9F9A32E41F5C}" dt="2024-08-26T19:11:54.440" v="400" actId="20577"/>
          <ac:spMkLst>
            <pc:docMk/>
            <pc:sldMk cId="3749033690" sldId="267"/>
            <ac:spMk id="3" creationId="{0999EAE0-CD83-582C-8022-720C4B500797}"/>
          </ac:spMkLst>
        </pc:spChg>
        <pc:spChg chg="mod">
          <ac:chgData name="Kevin Howell" userId="7dcf7f2e0ef00542" providerId="LiveId" clId="{9BC6CA2C-D0EF-4A13-88F6-9F9A32E41F5C}" dt="2024-08-26T19:06:33.777" v="299" actId="1076"/>
          <ac:spMkLst>
            <pc:docMk/>
            <pc:sldMk cId="3749033690" sldId="267"/>
            <ac:spMk id="9" creationId="{96CE76AC-1BD9-60A6-BD9B-686FFC12A916}"/>
          </ac:spMkLst>
        </pc:spChg>
        <pc:spChg chg="add del">
          <ac:chgData name="Kevin Howell" userId="7dcf7f2e0ef00542" providerId="LiveId" clId="{9BC6CA2C-D0EF-4A13-88F6-9F9A32E41F5C}" dt="2024-08-26T19:05:04.290" v="259" actId="11529"/>
          <ac:spMkLst>
            <pc:docMk/>
            <pc:sldMk cId="3749033690" sldId="267"/>
            <ac:spMk id="10" creationId="{5416FEE5-3918-0104-3233-729098509309}"/>
          </ac:spMkLst>
        </pc:spChg>
        <pc:spChg chg="add mod">
          <ac:chgData name="Kevin Howell" userId="7dcf7f2e0ef00542" providerId="LiveId" clId="{9BC6CA2C-D0EF-4A13-88F6-9F9A32E41F5C}" dt="2024-08-26T19:11:52.123" v="399" actId="20577"/>
          <ac:spMkLst>
            <pc:docMk/>
            <pc:sldMk cId="3749033690" sldId="267"/>
            <ac:spMk id="11" creationId="{EF81654B-9375-AFBF-5D01-0903B4001B0A}"/>
          </ac:spMkLst>
        </pc:spChg>
        <pc:grpChg chg="mod">
          <ac:chgData name="Kevin Howell" userId="7dcf7f2e0ef00542" providerId="LiveId" clId="{9BC6CA2C-D0EF-4A13-88F6-9F9A32E41F5C}" dt="2024-08-26T19:01:08.004" v="215" actId="1076"/>
          <ac:grpSpMkLst>
            <pc:docMk/>
            <pc:sldMk cId="3749033690" sldId="267"/>
            <ac:grpSpMk id="5" creationId="{AC567222-225C-6A79-CF84-1229903144D7}"/>
          </ac:grpSpMkLst>
        </pc:grpChg>
        <pc:picChg chg="mod">
          <ac:chgData name="Kevin Howell" userId="7dcf7f2e0ef00542" providerId="LiveId" clId="{9BC6CA2C-D0EF-4A13-88F6-9F9A32E41F5C}" dt="2024-08-26T19:01:26.103" v="217" actId="1076"/>
          <ac:picMkLst>
            <pc:docMk/>
            <pc:sldMk cId="3749033690" sldId="267"/>
            <ac:picMk id="7" creationId="{5033F28A-EB4A-9440-D8AA-254F87BA79E7}"/>
          </ac:picMkLst>
        </pc:picChg>
        <pc:picChg chg="mod">
          <ac:chgData name="Kevin Howell" userId="7dcf7f2e0ef00542" providerId="LiveId" clId="{9BC6CA2C-D0EF-4A13-88F6-9F9A32E41F5C}" dt="2024-08-26T19:01:30.812" v="218" actId="1076"/>
          <ac:picMkLst>
            <pc:docMk/>
            <pc:sldMk cId="3749033690" sldId="267"/>
            <ac:picMk id="8" creationId="{A5880470-2ADF-7AE4-DF54-2CE50028C3D9}"/>
          </ac:picMkLst>
        </pc:picChg>
      </pc:sldChg>
      <pc:sldChg chg="modSp mod ord">
        <pc:chgData name="Kevin Howell" userId="7dcf7f2e0ef00542" providerId="LiveId" clId="{9BC6CA2C-D0EF-4A13-88F6-9F9A32E41F5C}" dt="2024-08-26T20:57:31.698" v="1007" actId="1076"/>
        <pc:sldMkLst>
          <pc:docMk/>
          <pc:sldMk cId="499129823" sldId="271"/>
        </pc:sldMkLst>
        <pc:spChg chg="mod">
          <ac:chgData name="Kevin Howell" userId="7dcf7f2e0ef00542" providerId="LiveId" clId="{9BC6CA2C-D0EF-4A13-88F6-9F9A32E41F5C}" dt="2024-08-26T20:57:24.609" v="1006" actId="20577"/>
          <ac:spMkLst>
            <pc:docMk/>
            <pc:sldMk cId="499129823" sldId="271"/>
            <ac:spMk id="2" creationId="{F5506371-68E4-984C-56A1-66EDD91EF88E}"/>
          </ac:spMkLst>
        </pc:spChg>
        <pc:graphicFrameChg chg="mod">
          <ac:chgData name="Kevin Howell" userId="7dcf7f2e0ef00542" providerId="LiveId" clId="{9BC6CA2C-D0EF-4A13-88F6-9F9A32E41F5C}" dt="2024-08-26T20:57:31.698" v="1007" actId="1076"/>
          <ac:graphicFrameMkLst>
            <pc:docMk/>
            <pc:sldMk cId="499129823" sldId="271"/>
            <ac:graphicFrameMk id="7" creationId="{1460E848-E54E-683C-C7CA-FFE5E8355D1D}"/>
          </ac:graphicFrameMkLst>
        </pc:graphicFrameChg>
      </pc:sldChg>
      <pc:sldChg chg="modSp">
        <pc:chgData name="Kevin Howell" userId="7dcf7f2e0ef00542" providerId="LiveId" clId="{9BC6CA2C-D0EF-4A13-88F6-9F9A32E41F5C}" dt="2024-08-26T20:27:27.846" v="792" actId="20577"/>
        <pc:sldMkLst>
          <pc:docMk/>
          <pc:sldMk cId="274951861" sldId="273"/>
        </pc:sldMkLst>
        <pc:spChg chg="mod">
          <ac:chgData name="Kevin Howell" userId="7dcf7f2e0ef00542" providerId="LiveId" clId="{9BC6CA2C-D0EF-4A13-88F6-9F9A32E41F5C}" dt="2024-08-26T20:26:06.195" v="758" actId="20577"/>
          <ac:spMkLst>
            <pc:docMk/>
            <pc:sldMk cId="274951861" sldId="273"/>
            <ac:spMk id="7" creationId="{77F991A1-C86B-9D9F-D049-5346A408E15C}"/>
          </ac:spMkLst>
        </pc:spChg>
        <pc:spChg chg="mod">
          <ac:chgData name="Kevin Howell" userId="7dcf7f2e0ef00542" providerId="LiveId" clId="{9BC6CA2C-D0EF-4A13-88F6-9F9A32E41F5C}" dt="2024-08-26T20:27:27.846" v="792" actId="20577"/>
          <ac:spMkLst>
            <pc:docMk/>
            <pc:sldMk cId="274951861" sldId="273"/>
            <ac:spMk id="8" creationId="{C9418B90-DC6C-E5C9-AA17-2868FD8544AF}"/>
          </ac:spMkLst>
        </pc:spChg>
      </pc:sldChg>
      <pc:sldChg chg="addSp delSp modSp mod modClrScheme chgLayout">
        <pc:chgData name="Kevin Howell" userId="7dcf7f2e0ef00542" providerId="LiveId" clId="{9BC6CA2C-D0EF-4A13-88F6-9F9A32E41F5C}" dt="2024-08-26T20:42:50.146" v="973" actId="403"/>
        <pc:sldMkLst>
          <pc:docMk/>
          <pc:sldMk cId="3378648616" sldId="274"/>
        </pc:sldMkLst>
        <pc:spChg chg="mod ord">
          <ac:chgData name="Kevin Howell" userId="7dcf7f2e0ef00542" providerId="LiveId" clId="{9BC6CA2C-D0EF-4A13-88F6-9F9A32E41F5C}" dt="2024-08-26T20:32:28.771" v="827" actId="700"/>
          <ac:spMkLst>
            <pc:docMk/>
            <pc:sldMk cId="3378648616" sldId="274"/>
            <ac:spMk id="2" creationId="{AA3CF7AB-322D-9C99-B2C4-A376DB02E387}"/>
          </ac:spMkLst>
        </pc:spChg>
        <pc:spChg chg="mod ord">
          <ac:chgData name="Kevin Howell" userId="7dcf7f2e0ef00542" providerId="LiveId" clId="{9BC6CA2C-D0EF-4A13-88F6-9F9A32E41F5C}" dt="2024-08-26T20:42:50.146" v="973" actId="403"/>
          <ac:spMkLst>
            <pc:docMk/>
            <pc:sldMk cId="3378648616" sldId="274"/>
            <ac:spMk id="3" creationId="{282C132B-237B-AD62-2BA3-107322776DD1}"/>
          </ac:spMkLst>
        </pc:spChg>
        <pc:spChg chg="add del mod ord">
          <ac:chgData name="Kevin Howell" userId="7dcf7f2e0ef00542" providerId="LiveId" clId="{9BC6CA2C-D0EF-4A13-88F6-9F9A32E41F5C}" dt="2024-08-26T19:13:42.474" v="411" actId="700"/>
          <ac:spMkLst>
            <pc:docMk/>
            <pc:sldMk cId="3378648616" sldId="274"/>
            <ac:spMk id="4" creationId="{838F21DD-9E91-DC70-72DC-DE732694516B}"/>
          </ac:spMkLst>
        </pc:spChg>
        <pc:spChg chg="add del mod ord">
          <ac:chgData name="Kevin Howell" userId="7dcf7f2e0ef00542" providerId="LiveId" clId="{9BC6CA2C-D0EF-4A13-88F6-9F9A32E41F5C}" dt="2024-08-26T20:36:45.519" v="948"/>
          <ac:spMkLst>
            <pc:docMk/>
            <pc:sldMk cId="3378648616" sldId="274"/>
            <ac:spMk id="5" creationId="{D77F7715-70EC-1F2A-AE4D-08946F345985}"/>
          </ac:spMkLst>
        </pc:spChg>
        <pc:picChg chg="add mod">
          <ac:chgData name="Kevin Howell" userId="7dcf7f2e0ef00542" providerId="LiveId" clId="{9BC6CA2C-D0EF-4A13-88F6-9F9A32E41F5C}" dt="2024-08-26T20:41:47.795" v="966" actId="1076"/>
          <ac:picMkLst>
            <pc:docMk/>
            <pc:sldMk cId="3378648616" sldId="274"/>
            <ac:picMk id="6" creationId="{AE9FFE3B-B058-862A-40E6-7B5D7CD0B7ED}"/>
          </ac:picMkLst>
        </pc:picChg>
        <pc:picChg chg="add mod modCrop">
          <ac:chgData name="Kevin Howell" userId="7dcf7f2e0ef00542" providerId="LiveId" clId="{9BC6CA2C-D0EF-4A13-88F6-9F9A32E41F5C}" dt="2024-08-26T20:42:24.154" v="970" actId="1076"/>
          <ac:picMkLst>
            <pc:docMk/>
            <pc:sldMk cId="3378648616" sldId="274"/>
            <ac:picMk id="7" creationId="{25025F8C-0F0C-3BAC-1052-A6E3D5FAF0FC}"/>
          </ac:picMkLst>
        </pc:picChg>
        <pc:picChg chg="add mod">
          <ac:chgData name="Kevin Howell" userId="7dcf7f2e0ef00542" providerId="LiveId" clId="{9BC6CA2C-D0EF-4A13-88F6-9F9A32E41F5C}" dt="2024-08-26T20:41:29.171" v="963" actId="14100"/>
          <ac:picMkLst>
            <pc:docMk/>
            <pc:sldMk cId="3378648616" sldId="274"/>
            <ac:picMk id="8" creationId="{329F1DE5-1296-0150-30FC-920E73DB64A7}"/>
          </ac:picMkLst>
        </pc:picChg>
      </pc:sldChg>
      <pc:sldChg chg="addSp modSp mod">
        <pc:chgData name="Kevin Howell" userId="7dcf7f2e0ef00542" providerId="LiveId" clId="{9BC6CA2C-D0EF-4A13-88F6-9F9A32E41F5C}" dt="2024-08-26T21:01:31.710" v="1013" actId="20577"/>
        <pc:sldMkLst>
          <pc:docMk/>
          <pc:sldMk cId="2360600446" sldId="275"/>
        </pc:sldMkLst>
        <pc:spChg chg="mod">
          <ac:chgData name="Kevin Howell" userId="7dcf7f2e0ef00542" providerId="LiveId" clId="{9BC6CA2C-D0EF-4A13-88F6-9F9A32E41F5C}" dt="2024-08-26T21:01:31.710" v="1013" actId="20577"/>
          <ac:spMkLst>
            <pc:docMk/>
            <pc:sldMk cId="2360600446" sldId="275"/>
            <ac:spMk id="3" creationId="{A81AC9EC-F533-0C0D-4503-7062C648FF50}"/>
          </ac:spMkLst>
        </pc:spChg>
        <pc:spChg chg="add mod">
          <ac:chgData name="Kevin Howell" userId="7dcf7f2e0ef00542" providerId="LiveId" clId="{9BC6CA2C-D0EF-4A13-88F6-9F9A32E41F5C}" dt="2024-08-26T19:08:15.682" v="304" actId="164"/>
          <ac:spMkLst>
            <pc:docMk/>
            <pc:sldMk cId="2360600446" sldId="275"/>
            <ac:spMk id="7" creationId="{B61E55A4-B567-65B4-515E-44E7A6AC8DC4}"/>
          </ac:spMkLst>
        </pc:spChg>
        <pc:grpChg chg="mod">
          <ac:chgData name="Kevin Howell" userId="7dcf7f2e0ef00542" providerId="LiveId" clId="{9BC6CA2C-D0EF-4A13-88F6-9F9A32E41F5C}" dt="2024-08-26T19:08:15.682" v="304" actId="164"/>
          <ac:grpSpMkLst>
            <pc:docMk/>
            <pc:sldMk cId="2360600446" sldId="275"/>
            <ac:grpSpMk id="4" creationId="{2B662D41-E2CA-DB20-FE7D-37DDE0C0FD1B}"/>
          </ac:grpSpMkLst>
        </pc:grpChg>
        <pc:grpChg chg="add mod">
          <ac:chgData name="Kevin Howell" userId="7dcf7f2e0ef00542" providerId="LiveId" clId="{9BC6CA2C-D0EF-4A13-88F6-9F9A32E41F5C}" dt="2024-08-26T20:47:41.063" v="981" actId="14100"/>
          <ac:grpSpMkLst>
            <pc:docMk/>
            <pc:sldMk cId="2360600446" sldId="275"/>
            <ac:grpSpMk id="8" creationId="{20DEB67B-7214-C64D-8B16-BAF80ABD53EA}"/>
          </ac:grpSpMkLst>
        </pc:grpChg>
        <pc:picChg chg="add mod">
          <ac:chgData name="Kevin Howell" userId="7dcf7f2e0ef00542" providerId="LiveId" clId="{9BC6CA2C-D0EF-4A13-88F6-9F9A32E41F5C}" dt="2024-08-26T20:47:35.669" v="980" actId="1076"/>
          <ac:picMkLst>
            <pc:docMk/>
            <pc:sldMk cId="2360600446" sldId="275"/>
            <ac:picMk id="9" creationId="{79876D1F-EE01-5537-CC4F-2751FF95C60A}"/>
          </ac:picMkLst>
        </pc:picChg>
      </pc:sldChg>
      <pc:sldChg chg="addSp delSp modSp new mod modClrScheme chgLayout">
        <pc:chgData name="Kevin Howell" userId="7dcf7f2e0ef00542" providerId="LiveId" clId="{9BC6CA2C-D0EF-4A13-88F6-9F9A32E41F5C}" dt="2024-08-26T20:12:01.102" v="640" actId="1076"/>
        <pc:sldMkLst>
          <pc:docMk/>
          <pc:sldMk cId="2188245907" sldId="277"/>
        </pc:sldMkLst>
        <pc:spChg chg="del">
          <ac:chgData name="Kevin Howell" userId="7dcf7f2e0ef00542" providerId="LiveId" clId="{9BC6CA2C-D0EF-4A13-88F6-9F9A32E41F5C}" dt="2024-08-26T19:32:17.577" v="415" actId="700"/>
          <ac:spMkLst>
            <pc:docMk/>
            <pc:sldMk cId="2188245907" sldId="277"/>
            <ac:spMk id="2" creationId="{91B08C1A-770B-C6E2-1CD6-5C2E0AD75D68}"/>
          </ac:spMkLst>
        </pc:spChg>
        <pc:spChg chg="del">
          <ac:chgData name="Kevin Howell" userId="7dcf7f2e0ef00542" providerId="LiveId" clId="{9BC6CA2C-D0EF-4A13-88F6-9F9A32E41F5C}" dt="2024-08-26T19:32:17.577" v="415" actId="700"/>
          <ac:spMkLst>
            <pc:docMk/>
            <pc:sldMk cId="2188245907" sldId="277"/>
            <ac:spMk id="3" creationId="{DAE31E16-1734-DBCC-3E39-817E5E6C410B}"/>
          </ac:spMkLst>
        </pc:spChg>
        <pc:spChg chg="add mod">
          <ac:chgData name="Kevin Howell" userId="7dcf7f2e0ef00542" providerId="LiveId" clId="{9BC6CA2C-D0EF-4A13-88F6-9F9A32E41F5C}" dt="2024-08-26T20:12:01.102" v="640" actId="1076"/>
          <ac:spMkLst>
            <pc:docMk/>
            <pc:sldMk cId="2188245907" sldId="277"/>
            <ac:spMk id="7" creationId="{43CC061E-7125-81A2-D7EF-E1F8944A126F}"/>
          </ac:spMkLst>
        </pc:spChg>
        <pc:picChg chg="add mod">
          <ac:chgData name="Kevin Howell" userId="7dcf7f2e0ef00542" providerId="LiveId" clId="{9BC6CA2C-D0EF-4A13-88F6-9F9A32E41F5C}" dt="2024-08-26T19:32:39.105" v="421" actId="14100"/>
          <ac:picMkLst>
            <pc:docMk/>
            <pc:sldMk cId="2188245907" sldId="277"/>
            <ac:picMk id="4" creationId="{BBF211FF-49AB-558D-E74D-C6ABFD6BABC4}"/>
          </ac:picMkLst>
        </pc:picChg>
        <pc:picChg chg="add del mod">
          <ac:chgData name="Kevin Howell" userId="7dcf7f2e0ef00542" providerId="LiveId" clId="{9BC6CA2C-D0EF-4A13-88F6-9F9A32E41F5C}" dt="2024-08-26T20:07:58.383" v="629" actId="478"/>
          <ac:picMkLst>
            <pc:docMk/>
            <pc:sldMk cId="2188245907" sldId="277"/>
            <ac:picMk id="5" creationId="{FF08BA56-9FE9-0B9D-8D3A-0BF6B32D501E}"/>
          </ac:picMkLst>
        </pc:picChg>
        <pc:picChg chg="add mod">
          <ac:chgData name="Kevin Howell" userId="7dcf7f2e0ef00542" providerId="LiveId" clId="{9BC6CA2C-D0EF-4A13-88F6-9F9A32E41F5C}" dt="2024-08-26T20:08:33.631" v="633" actId="1076"/>
          <ac:picMkLst>
            <pc:docMk/>
            <pc:sldMk cId="2188245907" sldId="277"/>
            <ac:picMk id="6" creationId="{5CC78AA4-1941-864D-1F3F-9BEAE1DE0F81}"/>
          </ac:picMkLst>
        </pc:picChg>
      </pc:sldChg>
    </pc:docChg>
  </pc:docChgLst>
</pc:chgInfo>
</file>

<file path=ppt/comments/modernComment_102_776E901A.xml><?xml version="1.0" encoding="utf-8"?>
<p188:cmLst xmlns:a="http://schemas.openxmlformats.org/drawingml/2006/main" xmlns:r="http://schemas.openxmlformats.org/officeDocument/2006/relationships" xmlns:p188="http://schemas.microsoft.com/office/powerpoint/2018/8/main">
  <p188:cm id="{F816AB5D-E792-413F-B4AF-31E9D1342750}" authorId="{0A964E7F-6357-0BC9-BCD0-C18ACAF2C30F}" created="2024-08-26T20:48:08.727">
    <pc:sldMkLst xmlns:pc="http://schemas.microsoft.com/office/powerpoint/2013/main/command">
      <pc:docMk/>
      <pc:sldMk cId="2003734554" sldId="258"/>
    </pc:sldMkLst>
    <p188:txBody>
      <a:bodyPr/>
      <a:lstStyle/>
      <a:p>
        <a:r>
          <a:rPr lang="en-GB"/>
          <a:t>Tidied the title slide</a:t>
        </a:r>
      </a:p>
    </p188:txBody>
  </p188:cm>
</p188:cmLst>
</file>

<file path=ppt/comments/modernComment_104_31858291.xml><?xml version="1.0" encoding="utf-8"?>
<p188:cmLst xmlns:a="http://schemas.openxmlformats.org/drawingml/2006/main" xmlns:r="http://schemas.openxmlformats.org/officeDocument/2006/relationships" xmlns:p188="http://schemas.microsoft.com/office/powerpoint/2018/8/main">
  <p188:cm id="{9214E0C2-FBA3-4954-ABB0-5B3B51ABAC8B}" authorId="{0A964E7F-6357-0BC9-BCD0-C18ACAF2C30F}" created="2024-08-20T17:04:59.681">
    <pc:sldMkLst xmlns:pc="http://schemas.microsoft.com/office/powerpoint/2013/main/command">
      <pc:docMk/>
      <pc:sldMk cId="830833297" sldId="260"/>
    </pc:sldMkLst>
    <p188:txBody>
      <a:bodyPr/>
      <a:lstStyle/>
      <a:p>
        <a:r>
          <a:rPr lang="en-GB"/>
          <a:t>Maybe add in here some more general stuff about QA, building up to the stuff specific to temperature at the bottom.
Step through the logic: we want clinical measurements to be valid and reliable….accuracy of medical devices is essential….demonstrated by comparing the device against an accredited standard traceable to a universally-agreed scale….ITS-90 is the equipment calibration standard for the temperature scale.</a:t>
        </a:r>
      </a:p>
    </p188:txBody>
  </p188:cm>
  <p188:cm id="{9A6C1C66-F4CF-49A9-8A2F-DB1414CDF5AA}" authorId="{0A964E7F-6357-0BC9-BCD0-C18ACAF2C30F}" created="2024-08-26T19:00:04.126">
    <pc:sldMkLst xmlns:pc="http://schemas.microsoft.com/office/powerpoint/2013/main/command">
      <pc:docMk/>
      <pc:sldMk cId="830833297" sldId="260"/>
    </pc:sldMkLst>
    <p188:txBody>
      <a:bodyPr/>
      <a:lstStyle/>
      <a:p>
        <a:r>
          <a:rPr lang="en-GB"/>
          <a:t>Reworded last bullet, and tweaked title</a:t>
        </a:r>
      </a:p>
    </p188:txBody>
  </p188:cm>
</p188:cmLst>
</file>

<file path=ppt/comments/modernComment_106_8ADA9DD1.xml><?xml version="1.0" encoding="utf-8"?>
<p188:cmLst xmlns:a="http://schemas.openxmlformats.org/drawingml/2006/main" xmlns:r="http://schemas.openxmlformats.org/officeDocument/2006/relationships" xmlns:p188="http://schemas.microsoft.com/office/powerpoint/2018/8/main">
  <p188:cm id="{C9C13C15-CB0C-4E1D-91F5-2A05CBE0F151}" authorId="{0A964E7F-6357-0BC9-BCD0-C18ACAF2C30F}" created="2024-08-20T16:35:55.593">
    <pc:sldMkLst xmlns:pc="http://schemas.microsoft.com/office/powerpoint/2013/main/command">
      <pc:docMk/>
      <pc:sldMk cId="2329583057" sldId="262"/>
    </pc:sldMkLst>
    <p188:txBody>
      <a:bodyPr/>
      <a:lstStyle/>
      <a:p>
        <a:r>
          <a:rPr lang="en-GB"/>
          <a:t>I've blocked out "FLIR" from all the images of the thermal camera, I think we should keep the camera manufacturer anonymous after all! Will save upsetting any exhibitors!</a:t>
        </a:r>
      </a:p>
    </p188:txBody>
  </p188:cm>
</p188:cmLst>
</file>

<file path=ppt/comments/modernComment_108_5C81D7B7.xml><?xml version="1.0" encoding="utf-8"?>
<p188:cmLst xmlns:a="http://schemas.openxmlformats.org/drawingml/2006/main" xmlns:r="http://schemas.openxmlformats.org/officeDocument/2006/relationships" xmlns:p188="http://schemas.microsoft.com/office/powerpoint/2018/8/main">
  <p188:cm id="{5E372975-77D9-41A1-A4EC-EB49DFD2CA57}" authorId="{0A964E7F-6357-0BC9-BCD0-C18ACAF2C30F}" created="2024-08-20T16:38:46.365">
    <pc:sldMkLst xmlns:pc="http://schemas.microsoft.com/office/powerpoint/2013/main/command">
      <pc:docMk/>
      <pc:sldMk cId="1552013239" sldId="264"/>
    </pc:sldMkLst>
    <p188:txBody>
      <a:bodyPr/>
      <a:lstStyle/>
      <a:p>
        <a:r>
          <a:rPr lang="en-GB"/>
          <a:t>Perhaps add a reference here at the bottom?</a:t>
        </a:r>
      </a:p>
    </p188:txBody>
  </p188:cm>
  <p188:cm id="{F553F842-144A-43BA-B1F5-B1A90B911772}" authorId="{0A964E7F-6357-0BC9-BCD0-C18ACAF2C30F}" created="2024-08-26T20:13:20.270">
    <pc:sldMkLst xmlns:pc="http://schemas.microsoft.com/office/powerpoint/2013/main/command">
      <pc:docMk/>
      <pc:sldMk cId="1552013239" sldId="264"/>
    </pc:sldMkLst>
    <p188:txBody>
      <a:bodyPr/>
      <a:lstStyle/>
      <a:p>
        <a:r>
          <a:rPr lang="en-GB"/>
          <a:t>Added in some basic details of each test and tweaked the slide woring</a:t>
        </a:r>
      </a:p>
    </p188:txBody>
  </p188:cm>
</p188:cmLst>
</file>

<file path=ppt/comments/modernComment_10A_B1EDE27C.xml><?xml version="1.0" encoding="utf-8"?>
<p188:cmLst xmlns:a="http://schemas.openxmlformats.org/drawingml/2006/main" xmlns:r="http://schemas.openxmlformats.org/officeDocument/2006/relationships" xmlns:p188="http://schemas.microsoft.com/office/powerpoint/2018/8/main">
  <p188:cm id="{70D16B34-4CD3-4C0E-8D96-7E7C291B5B08}" authorId="{0A964E7F-6357-0BC9-BCD0-C18ACAF2C30F}" created="2024-08-20T16:51:12.808">
    <pc:sldMkLst xmlns:pc="http://schemas.microsoft.com/office/powerpoint/2013/main/command">
      <pc:docMk/>
      <pc:sldMk cId="2985157244" sldId="266"/>
    </pc:sldMkLst>
    <p188:txBody>
      <a:bodyPr/>
      <a:lstStyle/>
      <a:p>
        <a:r>
          <a:rPr lang="en-GB"/>
          <a:t>So NHS  manager-speak  lol!!!
Sure it is quick, easy and inexpensive but add in some science reasons!
Even good thermal cameras go wrong.
Do you know how yours is performing?
What would the clinical implications be for your service if an undetected fault developed similar to the one we've described in a brand new device?
Etc. etc.</a:t>
        </a:r>
      </a:p>
    </p188:txBody>
  </p188:cm>
</p188:cmLst>
</file>

<file path=ppt/comments/modernComment_10B_DF75B6DA.xml><?xml version="1.0" encoding="utf-8"?>
<p188:cmLst xmlns:a="http://schemas.openxmlformats.org/drawingml/2006/main" xmlns:r="http://schemas.openxmlformats.org/officeDocument/2006/relationships" xmlns:p188="http://schemas.microsoft.com/office/powerpoint/2018/8/main">
  <p188:cm id="{549ECB09-D66A-4FC4-877E-0AB48127ADC7}" authorId="{0A964E7F-6357-0BC9-BCD0-C18ACAF2C30F}" created="2024-08-20T16:38:16.243">
    <pc:sldMkLst xmlns:pc="http://schemas.microsoft.com/office/powerpoint/2013/main/command">
      <pc:docMk/>
      <pc:sldMk cId="3749033690" sldId="267"/>
    </pc:sldMkLst>
    <p188:txBody>
      <a:bodyPr/>
      <a:lstStyle/>
      <a:p>
        <a:r>
          <a:rPr lang="en-GB"/>
          <a:t>So remove "FLIR E86" from this and instead you could give a bit more detail about the specs. Image size in pixels, stated accuracy by the manufacturer (which will be useful to show it hasn't met that accuracy in our QA)</a:t>
        </a:r>
      </a:p>
    </p188:txBody>
  </p188:cm>
  <p188:cm id="{46BB5CC2-D628-4AF8-9C27-B93C0D87FBD2}" authorId="{0A964E7F-6357-0BC9-BCD0-C18ACAF2C30F}" created="2024-08-26T19:15:40.241">
    <pc:sldMkLst xmlns:pc="http://schemas.microsoft.com/office/powerpoint/2013/main/command">
      <pc:docMk/>
      <pc:sldMk cId="3749033690" sldId="267"/>
    </pc:sldMkLst>
    <p188:txBody>
      <a:bodyPr/>
      <a:lstStyle/>
      <a:p>
        <a:r>
          <a:rPr lang="en-GB"/>
          <a:t>Added in a bit of camera detail to reinforce what you will say. Moved the images a bit so it's a bit clearer that the box with the specs related to the blackbody</a:t>
        </a:r>
      </a:p>
    </p188:txBody>
  </p188:cm>
</p188:cmLst>
</file>

<file path=ppt/comments/modernComment_10F_1DC01DDF.xml><?xml version="1.0" encoding="utf-8"?>
<p188:cmLst xmlns:a="http://schemas.openxmlformats.org/drawingml/2006/main" xmlns:r="http://schemas.openxmlformats.org/officeDocument/2006/relationships" xmlns:p188="http://schemas.microsoft.com/office/powerpoint/2018/8/main">
  <p188:cm id="{479F600C-8430-43B7-832D-FA384F7A826D}" authorId="{0A964E7F-6357-0BC9-BCD0-C18ACAF2C30F}" created="2024-08-20T16:22:16.377">
    <pc:sldMkLst xmlns:pc="http://schemas.microsoft.com/office/powerpoint/2013/main/command">
      <pc:docMk/>
      <pc:sldMk cId="499129823" sldId="271"/>
    </pc:sldMkLst>
    <p188:txBody>
      <a:bodyPr/>
      <a:lstStyle/>
      <a:p>
        <a:r>
          <a:rPr lang="en-GB"/>
          <a:t>Our abstract mentions the camera was returned to the manufacturer twice so would be wise to reflect this with 2 "failed QA" boxes. We don't necessarily need to show that second set of data. You'll probably end up with 2 rows but then the boxes can be bigger and more easy to read</a:t>
        </a:r>
      </a:p>
    </p188:txBody>
  </p188:cm>
  <p188:cm id="{9A128A23-74BC-471C-A098-269B6A6A817E}" authorId="{0A964E7F-6357-0BC9-BCD0-C18ACAF2C30F}" created="2024-08-26T18:58:34.058">
    <ac:deMkLst xmlns:ac="http://schemas.microsoft.com/office/drawing/2013/main/command">
      <pc:docMk xmlns:pc="http://schemas.microsoft.com/office/powerpoint/2013/main/command"/>
      <pc:sldMk xmlns:pc="http://schemas.microsoft.com/office/powerpoint/2013/main/command" cId="499129823" sldId="271"/>
      <ac:graphicFrameMk id="7" creationId="{1460E848-E54E-683C-C7CA-FFE5E8355D1D}"/>
    </ac:deMkLst>
    <p188:txBody>
      <a:bodyPr/>
      <a:lstStyle/>
      <a:p>
        <a:r>
          <a:rPr lang="en-GB"/>
          <a:t>Changed wording in one box as it was really the same fault that they never addressed first time</a:t>
        </a:r>
      </a:p>
    </p188:txBody>
  </p188:cm>
  <p188:cm id="{B5F65B3D-B0E0-4192-9E5D-F417CD7591B8}" authorId="{0A964E7F-6357-0BC9-BCD0-C18ACAF2C30F}" created="2024-08-26T20:59:24.127">
    <pc:sldMkLst xmlns:pc="http://schemas.microsoft.com/office/powerpoint/2013/main/command">
      <pc:docMk/>
      <pc:sldMk cId="499129823" sldId="271"/>
    </pc:sldMkLst>
    <p188:txBody>
      <a:bodyPr/>
      <a:lstStyle/>
      <a:p>
        <a:r>
          <a:rPr lang="en-GB"/>
          <a:t>Do you think it would be better to put the overview here, just before you show the "before and after" results?</a:t>
        </a:r>
      </a:p>
    </p188:txBody>
  </p188:cm>
</p188:cmLst>
</file>

<file path=ppt/comments/modernComment_110_9785920C.xml><?xml version="1.0" encoding="utf-8"?>
<p188:cmLst xmlns:a="http://schemas.openxmlformats.org/drawingml/2006/main" xmlns:r="http://schemas.openxmlformats.org/officeDocument/2006/relationships" xmlns:p188="http://schemas.microsoft.com/office/powerpoint/2018/8/main">
  <p188:cm id="{79461428-F715-4596-A670-7490474B522D}" authorId="{0A964E7F-6357-0BC9-BCD0-C18ACAF2C30F}" created="2024-08-20T16:40:19.824">
    <pc:sldMkLst xmlns:pc="http://schemas.microsoft.com/office/powerpoint/2013/main/command">
      <pc:docMk/>
      <pc:sldMk cId="2542113292" sldId="272"/>
    </pc:sldMkLst>
    <p188:txBody>
      <a:bodyPr/>
      <a:lstStyle/>
      <a:p>
        <a:r>
          <a:rPr lang="en-GB"/>
          <a:t>Needs an arrow, or a green frame to go with green text and red with red, or whatever looks nice, to match the text with the appropriate graph. </a:t>
        </a:r>
      </a:p>
    </p188:txBody>
  </p188:cm>
</p188:cmLst>
</file>

<file path=ppt/comments/modernComment_111_10636EB5.xml><?xml version="1.0" encoding="utf-8"?>
<p188:cmLst xmlns:a="http://schemas.openxmlformats.org/drawingml/2006/main" xmlns:r="http://schemas.openxmlformats.org/officeDocument/2006/relationships" xmlns:p188="http://schemas.microsoft.com/office/powerpoint/2018/8/main">
  <p188:cm id="{2E912EEC-3E42-4AB0-B425-10A8729B9F2A}" authorId="{0A964E7F-6357-0BC9-BCD0-C18ACAF2C30F}" created="2024-08-20T16:43:49.438">
    <pc:sldMkLst xmlns:pc="http://schemas.microsoft.com/office/powerpoint/2013/main/command">
      <pc:docMk/>
      <pc:sldMk cId="274951861" sldId="273"/>
    </pc:sldMkLst>
    <p188:txBody>
      <a:bodyPr/>
      <a:lstStyle/>
      <a:p>
        <a:r>
          <a:rPr lang="en-GB"/>
          <a:t>I would be wary of "none were correct" as remember the blackbody has an uncertainty too! The idea of absolutely correct is impossible here, agreed? We're comparing a device to a standard we trust because we know that the standard is traceable and accredited, but we trust it only to within its level of uncertainty.</a:t>
        </a:r>
      </a:p>
    </p188:txBody>
  </p188:cm>
</p188:cmLst>
</file>

<file path=ppt/comments/modernComment_112_C9621628.xml><?xml version="1.0" encoding="utf-8"?>
<p188:cmLst xmlns:a="http://schemas.openxmlformats.org/drawingml/2006/main" xmlns:r="http://schemas.openxmlformats.org/officeDocument/2006/relationships" xmlns:p188="http://schemas.microsoft.com/office/powerpoint/2018/8/main">
  <p188:cm id="{216C8F41-D863-4095-8AD0-347633E9773C}" authorId="{0A964E7F-6357-0BC9-BCD0-C18ACAF2C30F}" created="2024-08-26T20:43:24.295">
    <pc:sldMkLst xmlns:pc="http://schemas.microsoft.com/office/powerpoint/2013/main/command">
      <pc:docMk/>
      <pc:sldMk cId="3378648616" sldId="274"/>
    </pc:sldMkLst>
    <p188:txBody>
      <a:bodyPr/>
      <a:lstStyle/>
      <a:p>
        <a:r>
          <a:rPr lang="en-GB"/>
          <a:t>Tweaked the wording and made it a bit prettier</a:t>
        </a:r>
      </a:p>
    </p188:txBody>
  </p188:cm>
</p188:cmLst>
</file>

<file path=ppt/comments/modernComment_113_8CB3E77E.xml><?xml version="1.0" encoding="utf-8"?>
<p188:cmLst xmlns:a="http://schemas.openxmlformats.org/drawingml/2006/main" xmlns:r="http://schemas.openxmlformats.org/officeDocument/2006/relationships" xmlns:p188="http://schemas.microsoft.com/office/powerpoint/2018/8/main">
  <p188:cm id="{FB0373BB-F9AD-404B-8F1E-19ED46A153A2}" authorId="{0A964E7F-6357-0BC9-BCD0-C18ACAF2C30F}" created="2024-08-26T19:16:45.428">
    <pc:sldMkLst xmlns:pc="http://schemas.microsoft.com/office/powerpoint/2013/main/command">
      <pc:docMk/>
      <pc:sldMk cId="2360600446" sldId="275"/>
    </pc:sldMkLst>
    <p188:txBody>
      <a:bodyPr/>
      <a:lstStyle/>
      <a:p>
        <a:r>
          <a:rPr lang="en-GB"/>
          <a:t>Reworded the 3rd and 4th bullets a bit</a:t>
        </a:r>
      </a:p>
    </p188:txBody>
  </p188:cm>
  <p188:cm id="{1B78D968-0836-40E1-97D4-8C809B7A94D2}" authorId="{0A964E7F-6357-0BC9-BCD0-C18ACAF2C30F}" created="2024-08-26T20:49:30.174">
    <pc:sldMkLst xmlns:pc="http://schemas.microsoft.com/office/powerpoint/2013/main/command">
      <pc:docMk/>
      <pc:sldMk cId="2360600446" sldId="275"/>
    </pc:sldMkLst>
    <p188:txBody>
      <a:bodyPr/>
      <a:lstStyle/>
      <a:p>
        <a:r>
          <a:rPr lang="en-GB"/>
          <a:t>Also added an image so you can comment at this point on the region of interest used to get temperature data from each image captured during the experiments.</a:t>
        </a:r>
      </a:p>
    </p188:txBody>
  </p188:cm>
  <p188:cm id="{E14B3D56-10B0-4A05-8E44-C9B6448B0339}" authorId="{0A964E7F-6357-0BC9-BCD0-C18ACAF2C30F}" created="2024-08-26T21:02:15.044">
    <ac:deMkLst xmlns:ac="http://schemas.microsoft.com/office/drawing/2013/main/command">
      <pc:docMk xmlns:pc="http://schemas.microsoft.com/office/powerpoint/2013/main/command"/>
      <pc:sldMk xmlns:pc="http://schemas.microsoft.com/office/powerpoint/2013/main/command" cId="2360600446" sldId="275"/>
      <ac:spMk id="3" creationId="{A81AC9EC-F533-0C0D-4503-7062C648FF50}"/>
    </ac:deMkLst>
    <p188:txBody>
      <a:bodyPr/>
      <a:lstStyle/>
      <a:p>
        <a:r>
          <a:rPr lang="en-GB"/>
          <a:t>Added that emissivity was set on the camera to 0.97 to match the blackbody properties</a:t>
        </a:r>
      </a:p>
    </p188:txBody>
  </p188:cm>
</p188:cmLst>
</file>

<file path=ppt/comments/modernComment_115_826DFB93.xml><?xml version="1.0" encoding="utf-8"?>
<p188:cmLst xmlns:a="http://schemas.openxmlformats.org/drawingml/2006/main" xmlns:r="http://schemas.openxmlformats.org/officeDocument/2006/relationships" xmlns:p188="http://schemas.microsoft.com/office/powerpoint/2018/8/main">
  <p188:cm id="{26019692-9483-451A-89CB-7092A22CEB97}" authorId="{0A964E7F-6357-0BC9-BCD0-C18ACAF2C30F}" created="2024-08-26T20:18:52.049">
    <pc:sldMkLst xmlns:pc="http://schemas.microsoft.com/office/powerpoint/2013/main/command">
      <pc:docMk/>
      <pc:sldMk cId="2188245907" sldId="277"/>
    </pc:sldMkLst>
    <p188:txBody>
      <a:bodyPr/>
      <a:lstStyle/>
      <a:p>
        <a:r>
          <a:rPr lang="en-GB"/>
          <a:t>A paper of mine from 2020. 
Exactly the same 2 tests, done on 5 thermal cameras that were in use for equine thermography
You can use this slide to explain how the two experiments are plotted out, and finish by pointing out there is a considerable variability in performance between the tested cameras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6114C-CDF2-4EA0-84BA-459DEE1BFD7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509FD51E-3B64-48CB-8411-880F9F9F58B7}">
      <dgm:prSet phldrT="[Text]"/>
      <dgm:spPr/>
      <dgm:t>
        <a:bodyPr/>
        <a:lstStyle/>
        <a:p>
          <a:r>
            <a:rPr lang="en-GB" dirty="0"/>
            <a:t>Thermal imaging camera purchased</a:t>
          </a:r>
        </a:p>
      </dgm:t>
    </dgm:pt>
    <dgm:pt modelId="{0DCA0307-3333-48D0-A794-AB5A6A779837}" type="parTrans" cxnId="{7D6F0EA9-A6D0-4BF8-88F7-687E1BFB631F}">
      <dgm:prSet/>
      <dgm:spPr/>
      <dgm:t>
        <a:bodyPr/>
        <a:lstStyle/>
        <a:p>
          <a:endParaRPr lang="en-GB"/>
        </a:p>
      </dgm:t>
    </dgm:pt>
    <dgm:pt modelId="{9168AF0E-AB46-45EF-9749-A18B6CA7059A}" type="sibTrans" cxnId="{7D6F0EA9-A6D0-4BF8-88F7-687E1BFB631F}">
      <dgm:prSet/>
      <dgm:spPr/>
      <dgm:t>
        <a:bodyPr/>
        <a:lstStyle/>
        <a:p>
          <a:endParaRPr lang="en-GB"/>
        </a:p>
      </dgm:t>
    </dgm:pt>
    <dgm:pt modelId="{6E7EB1C5-652B-481E-9AF5-89E00CE21478}">
      <dgm:prSet phldrT="[Text]"/>
      <dgm:spPr/>
      <dgm:t>
        <a:bodyPr/>
        <a:lstStyle/>
        <a:p>
          <a:r>
            <a:rPr lang="en-GB" dirty="0"/>
            <a:t>QA testing using our in-house testing</a:t>
          </a:r>
        </a:p>
      </dgm:t>
    </dgm:pt>
    <dgm:pt modelId="{905FE221-5A04-49DE-8E87-43124A40F00B}" type="parTrans" cxnId="{AFC6B6F9-AFF4-4D45-85C0-73D475D7D1DC}">
      <dgm:prSet/>
      <dgm:spPr/>
      <dgm:t>
        <a:bodyPr/>
        <a:lstStyle/>
        <a:p>
          <a:endParaRPr lang="en-GB"/>
        </a:p>
      </dgm:t>
    </dgm:pt>
    <dgm:pt modelId="{BDACDFE6-1F49-42F8-9E8A-E4C55BF1B46F}" type="sibTrans" cxnId="{AFC6B6F9-AFF4-4D45-85C0-73D475D7D1DC}">
      <dgm:prSet/>
      <dgm:spPr/>
      <dgm:t>
        <a:bodyPr/>
        <a:lstStyle/>
        <a:p>
          <a:endParaRPr lang="en-GB"/>
        </a:p>
      </dgm:t>
    </dgm:pt>
    <dgm:pt modelId="{373A61F6-432C-4B33-97B3-17CB9D77FDED}">
      <dgm:prSet phldrT="[Text]"/>
      <dgm:spPr>
        <a:solidFill>
          <a:srgbClr val="FF0000"/>
        </a:solidFill>
      </dgm:spPr>
      <dgm:t>
        <a:bodyPr/>
        <a:lstStyle/>
        <a:p>
          <a:r>
            <a:rPr lang="en-GB" dirty="0"/>
            <a:t>Failed QA testing</a:t>
          </a:r>
        </a:p>
      </dgm:t>
    </dgm:pt>
    <dgm:pt modelId="{FB3BD142-2338-47FC-ABB5-3BF1BF41F873}" type="parTrans" cxnId="{76678D25-5A12-4813-B038-254CBC649CD6}">
      <dgm:prSet/>
      <dgm:spPr/>
      <dgm:t>
        <a:bodyPr/>
        <a:lstStyle/>
        <a:p>
          <a:endParaRPr lang="en-GB"/>
        </a:p>
      </dgm:t>
    </dgm:pt>
    <dgm:pt modelId="{89D46779-3C98-43A1-AC73-0CBD2BA845AF}" type="sibTrans" cxnId="{76678D25-5A12-4813-B038-254CBC649CD6}">
      <dgm:prSet/>
      <dgm:spPr/>
      <dgm:t>
        <a:bodyPr/>
        <a:lstStyle/>
        <a:p>
          <a:endParaRPr lang="en-GB"/>
        </a:p>
      </dgm:t>
    </dgm:pt>
    <dgm:pt modelId="{E3ED7554-D159-4AE0-85C5-AB6D8997AA19}">
      <dgm:prSet/>
      <dgm:spPr/>
      <dgm:t>
        <a:bodyPr/>
        <a:lstStyle/>
        <a:p>
          <a:r>
            <a:rPr lang="en-GB" dirty="0"/>
            <a:t>Sent back to manufacturer to correct fault</a:t>
          </a:r>
        </a:p>
      </dgm:t>
    </dgm:pt>
    <dgm:pt modelId="{6205BC04-2323-4307-9D55-A55E71BA5C00}" type="parTrans" cxnId="{163F3DA8-6587-47E8-9DCF-2B4FF6F5AA54}">
      <dgm:prSet/>
      <dgm:spPr/>
      <dgm:t>
        <a:bodyPr/>
        <a:lstStyle/>
        <a:p>
          <a:endParaRPr lang="en-GB"/>
        </a:p>
      </dgm:t>
    </dgm:pt>
    <dgm:pt modelId="{81505073-A5C8-4B49-8FA3-3F64348B3895}" type="sibTrans" cxnId="{163F3DA8-6587-47E8-9DCF-2B4FF6F5AA54}">
      <dgm:prSet/>
      <dgm:spPr/>
      <dgm:t>
        <a:bodyPr/>
        <a:lstStyle/>
        <a:p>
          <a:endParaRPr lang="en-GB"/>
        </a:p>
      </dgm:t>
    </dgm:pt>
    <dgm:pt modelId="{9EED467F-2926-45E9-871C-0EF3361CF5B8}">
      <dgm:prSet/>
      <dgm:spPr/>
      <dgm:t>
        <a:bodyPr/>
        <a:lstStyle/>
        <a:p>
          <a:r>
            <a:rPr lang="en-GB" dirty="0"/>
            <a:t>Returned to us and tested again</a:t>
          </a:r>
        </a:p>
      </dgm:t>
    </dgm:pt>
    <dgm:pt modelId="{68554A09-C3D6-4174-814E-D315E342E7C9}" type="parTrans" cxnId="{F6EF5A83-D2BB-4F20-995D-5BD931EE383E}">
      <dgm:prSet/>
      <dgm:spPr/>
      <dgm:t>
        <a:bodyPr/>
        <a:lstStyle/>
        <a:p>
          <a:endParaRPr lang="en-GB"/>
        </a:p>
      </dgm:t>
    </dgm:pt>
    <dgm:pt modelId="{AE3E0E67-3F95-406D-B2FA-03B65FFCA3EF}" type="sibTrans" cxnId="{F6EF5A83-D2BB-4F20-995D-5BD931EE383E}">
      <dgm:prSet/>
      <dgm:spPr/>
      <dgm:t>
        <a:bodyPr/>
        <a:lstStyle/>
        <a:p>
          <a:endParaRPr lang="en-GB"/>
        </a:p>
      </dgm:t>
    </dgm:pt>
    <dgm:pt modelId="{25F77ABF-6D37-40FA-8B30-39EB54A2DBAA}">
      <dgm:prSet/>
      <dgm:spPr>
        <a:solidFill>
          <a:srgbClr val="00B050"/>
        </a:solidFill>
      </dgm:spPr>
      <dgm:t>
        <a:bodyPr/>
        <a:lstStyle/>
        <a:p>
          <a:r>
            <a:rPr lang="en-GB" dirty="0"/>
            <a:t>Passed QA testing and fit for use on patients</a:t>
          </a:r>
        </a:p>
      </dgm:t>
    </dgm:pt>
    <dgm:pt modelId="{DACB9E45-124F-4DCB-B73A-6F61515D82E1}" type="parTrans" cxnId="{AF1FDD67-E0CD-43C3-BCCD-FB3538A4F756}">
      <dgm:prSet/>
      <dgm:spPr/>
      <dgm:t>
        <a:bodyPr/>
        <a:lstStyle/>
        <a:p>
          <a:endParaRPr lang="en-GB"/>
        </a:p>
      </dgm:t>
    </dgm:pt>
    <dgm:pt modelId="{AF7447CF-C390-4374-9CDB-C59D95EAB410}" type="sibTrans" cxnId="{AF1FDD67-E0CD-43C3-BCCD-FB3538A4F756}">
      <dgm:prSet/>
      <dgm:spPr/>
      <dgm:t>
        <a:bodyPr/>
        <a:lstStyle/>
        <a:p>
          <a:endParaRPr lang="en-GB"/>
        </a:p>
      </dgm:t>
    </dgm:pt>
    <dgm:pt modelId="{F902E97C-E260-4BA5-A091-D62A145A7EF6}">
      <dgm:prSet/>
      <dgm:spPr>
        <a:solidFill>
          <a:srgbClr val="FF0000"/>
        </a:solidFill>
      </dgm:spPr>
      <dgm:t>
        <a:bodyPr/>
        <a:lstStyle/>
        <a:p>
          <a:r>
            <a:rPr lang="en-GB" dirty="0"/>
            <a:t>Failed QA testing again</a:t>
          </a:r>
        </a:p>
      </dgm:t>
    </dgm:pt>
    <dgm:pt modelId="{E6FAC619-615E-49E8-9543-B73E7DA8BF6D}" type="parTrans" cxnId="{094FF923-86F1-4E96-BE0F-68B48EFEE692}">
      <dgm:prSet/>
      <dgm:spPr/>
      <dgm:t>
        <a:bodyPr/>
        <a:lstStyle/>
        <a:p>
          <a:endParaRPr lang="en-GB"/>
        </a:p>
      </dgm:t>
    </dgm:pt>
    <dgm:pt modelId="{93E317F9-844A-4AA2-9B91-813CB7D770C1}" type="sibTrans" cxnId="{094FF923-86F1-4E96-BE0F-68B48EFEE692}">
      <dgm:prSet/>
      <dgm:spPr/>
      <dgm:t>
        <a:bodyPr/>
        <a:lstStyle/>
        <a:p>
          <a:endParaRPr lang="en-GB"/>
        </a:p>
      </dgm:t>
    </dgm:pt>
    <dgm:pt modelId="{D93F4F2C-F755-41E6-AC04-4421345C91D8}">
      <dgm:prSet/>
      <dgm:spPr/>
      <dgm:t>
        <a:bodyPr/>
        <a:lstStyle/>
        <a:p>
          <a:r>
            <a:rPr lang="en-GB" dirty="0"/>
            <a:t>Sent back to the manufacturer to reassess fault</a:t>
          </a:r>
        </a:p>
      </dgm:t>
    </dgm:pt>
    <dgm:pt modelId="{90D6F1FA-91EA-457D-93CD-75FD569E213F}" type="parTrans" cxnId="{803C92ED-D267-4953-9934-3A524FDD587F}">
      <dgm:prSet/>
      <dgm:spPr/>
      <dgm:t>
        <a:bodyPr/>
        <a:lstStyle/>
        <a:p>
          <a:endParaRPr lang="en-GB"/>
        </a:p>
      </dgm:t>
    </dgm:pt>
    <dgm:pt modelId="{9F72379C-4BDE-4BCC-BEE2-0BB964105F04}" type="sibTrans" cxnId="{803C92ED-D267-4953-9934-3A524FDD587F}">
      <dgm:prSet/>
      <dgm:spPr/>
      <dgm:t>
        <a:bodyPr/>
        <a:lstStyle/>
        <a:p>
          <a:endParaRPr lang="en-GB"/>
        </a:p>
      </dgm:t>
    </dgm:pt>
    <dgm:pt modelId="{6A016EDF-27AD-4AB2-9844-4D41951A46F5}">
      <dgm:prSet/>
      <dgm:spPr/>
      <dgm:t>
        <a:bodyPr/>
        <a:lstStyle/>
        <a:p>
          <a:r>
            <a:rPr lang="en-GB" dirty="0"/>
            <a:t>Returned to us for testing again</a:t>
          </a:r>
        </a:p>
      </dgm:t>
    </dgm:pt>
    <dgm:pt modelId="{77B89C11-B9F5-4362-A085-58811D384C7D}" type="parTrans" cxnId="{8565CB9F-90A5-4583-9889-BAF796412D5E}">
      <dgm:prSet/>
      <dgm:spPr/>
      <dgm:t>
        <a:bodyPr/>
        <a:lstStyle/>
        <a:p>
          <a:endParaRPr lang="en-GB"/>
        </a:p>
      </dgm:t>
    </dgm:pt>
    <dgm:pt modelId="{FFD7A09D-6397-4911-BE14-55B98E5B0480}" type="sibTrans" cxnId="{8565CB9F-90A5-4583-9889-BAF796412D5E}">
      <dgm:prSet/>
      <dgm:spPr/>
      <dgm:t>
        <a:bodyPr/>
        <a:lstStyle/>
        <a:p>
          <a:endParaRPr lang="en-GB"/>
        </a:p>
      </dgm:t>
    </dgm:pt>
    <dgm:pt modelId="{3DE28D17-E0A1-48FF-8E8E-360750E39F8E}" type="pres">
      <dgm:prSet presAssocID="{FDF6114C-CDF2-4EA0-84BA-459DEE1BFD73}" presName="Name0" presStyleCnt="0">
        <dgm:presLayoutVars>
          <dgm:dir/>
          <dgm:resizeHandles val="exact"/>
        </dgm:presLayoutVars>
      </dgm:prSet>
      <dgm:spPr/>
    </dgm:pt>
    <dgm:pt modelId="{79848705-208F-4309-81B9-AD26957582E6}" type="pres">
      <dgm:prSet presAssocID="{509FD51E-3B64-48CB-8411-880F9F9F58B7}" presName="node" presStyleLbl="node1" presStyleIdx="0" presStyleCnt="9">
        <dgm:presLayoutVars>
          <dgm:bulletEnabled val="1"/>
        </dgm:presLayoutVars>
      </dgm:prSet>
      <dgm:spPr/>
    </dgm:pt>
    <dgm:pt modelId="{D84D4B71-F563-4CFC-A2CB-69145A853883}" type="pres">
      <dgm:prSet presAssocID="{9168AF0E-AB46-45EF-9749-A18B6CA7059A}" presName="sibTrans" presStyleLbl="sibTrans2D1" presStyleIdx="0" presStyleCnt="8"/>
      <dgm:spPr/>
    </dgm:pt>
    <dgm:pt modelId="{F4370648-4315-408E-A584-77B0743487CC}" type="pres">
      <dgm:prSet presAssocID="{9168AF0E-AB46-45EF-9749-A18B6CA7059A}" presName="connectorText" presStyleLbl="sibTrans2D1" presStyleIdx="0" presStyleCnt="8"/>
      <dgm:spPr/>
    </dgm:pt>
    <dgm:pt modelId="{16A7D26D-E0B2-4172-ACD5-392824AA6A3F}" type="pres">
      <dgm:prSet presAssocID="{6E7EB1C5-652B-481E-9AF5-89E00CE21478}" presName="node" presStyleLbl="node1" presStyleIdx="1" presStyleCnt="9">
        <dgm:presLayoutVars>
          <dgm:bulletEnabled val="1"/>
        </dgm:presLayoutVars>
      </dgm:prSet>
      <dgm:spPr/>
    </dgm:pt>
    <dgm:pt modelId="{23465237-4D11-48C9-94DA-CA20F26D0E7F}" type="pres">
      <dgm:prSet presAssocID="{BDACDFE6-1F49-42F8-9E8A-E4C55BF1B46F}" presName="sibTrans" presStyleLbl="sibTrans2D1" presStyleIdx="1" presStyleCnt="8"/>
      <dgm:spPr/>
    </dgm:pt>
    <dgm:pt modelId="{167C64E1-4479-41BC-8BC2-5AC0F7BEDEC1}" type="pres">
      <dgm:prSet presAssocID="{BDACDFE6-1F49-42F8-9E8A-E4C55BF1B46F}" presName="connectorText" presStyleLbl="sibTrans2D1" presStyleIdx="1" presStyleCnt="8"/>
      <dgm:spPr/>
    </dgm:pt>
    <dgm:pt modelId="{2D7E6AC1-4414-4DAC-A06A-A1A0E2A70196}" type="pres">
      <dgm:prSet presAssocID="{373A61F6-432C-4B33-97B3-17CB9D77FDED}" presName="node" presStyleLbl="node1" presStyleIdx="2" presStyleCnt="9">
        <dgm:presLayoutVars>
          <dgm:bulletEnabled val="1"/>
        </dgm:presLayoutVars>
      </dgm:prSet>
      <dgm:spPr/>
    </dgm:pt>
    <dgm:pt modelId="{E20171FF-B8AB-4F9A-91A9-F4DA2EF177A4}" type="pres">
      <dgm:prSet presAssocID="{89D46779-3C98-43A1-AC73-0CBD2BA845AF}" presName="sibTrans" presStyleLbl="sibTrans2D1" presStyleIdx="2" presStyleCnt="8"/>
      <dgm:spPr/>
    </dgm:pt>
    <dgm:pt modelId="{1143FF9B-E220-4FDB-AA32-FBBE1C55B1F1}" type="pres">
      <dgm:prSet presAssocID="{89D46779-3C98-43A1-AC73-0CBD2BA845AF}" presName="connectorText" presStyleLbl="sibTrans2D1" presStyleIdx="2" presStyleCnt="8"/>
      <dgm:spPr/>
    </dgm:pt>
    <dgm:pt modelId="{4D879C22-20FD-4297-9857-BE16C7AA8897}" type="pres">
      <dgm:prSet presAssocID="{E3ED7554-D159-4AE0-85C5-AB6D8997AA19}" presName="node" presStyleLbl="node1" presStyleIdx="3" presStyleCnt="9">
        <dgm:presLayoutVars>
          <dgm:bulletEnabled val="1"/>
        </dgm:presLayoutVars>
      </dgm:prSet>
      <dgm:spPr/>
    </dgm:pt>
    <dgm:pt modelId="{E5E7B533-9CFA-4EB7-B2EC-9B370C536038}" type="pres">
      <dgm:prSet presAssocID="{81505073-A5C8-4B49-8FA3-3F64348B3895}" presName="sibTrans" presStyleLbl="sibTrans2D1" presStyleIdx="3" presStyleCnt="8"/>
      <dgm:spPr/>
    </dgm:pt>
    <dgm:pt modelId="{319ABCEB-0001-4039-AD4A-C49E3FF41CCA}" type="pres">
      <dgm:prSet presAssocID="{81505073-A5C8-4B49-8FA3-3F64348B3895}" presName="connectorText" presStyleLbl="sibTrans2D1" presStyleIdx="3" presStyleCnt="8"/>
      <dgm:spPr/>
    </dgm:pt>
    <dgm:pt modelId="{1ED52FAE-951E-4BF1-8298-737CBFE13DD1}" type="pres">
      <dgm:prSet presAssocID="{9EED467F-2926-45E9-871C-0EF3361CF5B8}" presName="node" presStyleLbl="node1" presStyleIdx="4" presStyleCnt="9">
        <dgm:presLayoutVars>
          <dgm:bulletEnabled val="1"/>
        </dgm:presLayoutVars>
      </dgm:prSet>
      <dgm:spPr/>
    </dgm:pt>
    <dgm:pt modelId="{ABB29BF0-BBDA-4562-9102-9F74DF9D2098}" type="pres">
      <dgm:prSet presAssocID="{AE3E0E67-3F95-406D-B2FA-03B65FFCA3EF}" presName="sibTrans" presStyleLbl="sibTrans2D1" presStyleIdx="4" presStyleCnt="8"/>
      <dgm:spPr/>
    </dgm:pt>
    <dgm:pt modelId="{449E421F-65D6-4C63-BDB2-8A40A66B6550}" type="pres">
      <dgm:prSet presAssocID="{AE3E0E67-3F95-406D-B2FA-03B65FFCA3EF}" presName="connectorText" presStyleLbl="sibTrans2D1" presStyleIdx="4" presStyleCnt="8"/>
      <dgm:spPr/>
    </dgm:pt>
    <dgm:pt modelId="{F3341445-040C-4A6F-A3A7-CA65373EF2A7}" type="pres">
      <dgm:prSet presAssocID="{F902E97C-E260-4BA5-A091-D62A145A7EF6}" presName="node" presStyleLbl="node1" presStyleIdx="5" presStyleCnt="9" custLinFactX="-94452" custLinFactY="56777" custLinFactNeighborX="-100000" custLinFactNeighborY="100000">
        <dgm:presLayoutVars>
          <dgm:bulletEnabled val="1"/>
        </dgm:presLayoutVars>
      </dgm:prSet>
      <dgm:spPr/>
    </dgm:pt>
    <dgm:pt modelId="{38176347-2AE9-4813-B88D-CA1E05F04A16}" type="pres">
      <dgm:prSet presAssocID="{93E317F9-844A-4AA2-9B91-813CB7D770C1}" presName="sibTrans" presStyleLbl="sibTrans2D1" presStyleIdx="5" presStyleCnt="8"/>
      <dgm:spPr/>
    </dgm:pt>
    <dgm:pt modelId="{B2598FF7-1026-4825-93AD-48B6D7C1CFDB}" type="pres">
      <dgm:prSet presAssocID="{93E317F9-844A-4AA2-9B91-813CB7D770C1}" presName="connectorText" presStyleLbl="sibTrans2D1" presStyleIdx="5" presStyleCnt="8"/>
      <dgm:spPr/>
    </dgm:pt>
    <dgm:pt modelId="{11DFE870-DDA8-4CFC-B268-0DB9450AEA15}" type="pres">
      <dgm:prSet presAssocID="{D93F4F2C-F755-41E6-AC04-4421345C91D8}" presName="node" presStyleLbl="node1" presStyleIdx="6" presStyleCnt="9" custLinFactX="-300000" custLinFactY="56777" custLinFactNeighborX="-302969" custLinFactNeighborY="100000">
        <dgm:presLayoutVars>
          <dgm:bulletEnabled val="1"/>
        </dgm:presLayoutVars>
      </dgm:prSet>
      <dgm:spPr/>
    </dgm:pt>
    <dgm:pt modelId="{6A818D4B-617F-41C6-B703-381B321FD0A3}" type="pres">
      <dgm:prSet presAssocID="{9F72379C-4BDE-4BCC-BEE2-0BB964105F04}" presName="sibTrans" presStyleLbl="sibTrans2D1" presStyleIdx="6" presStyleCnt="8"/>
      <dgm:spPr/>
    </dgm:pt>
    <dgm:pt modelId="{436E99EA-70BE-45E5-BED3-C27442400B32}" type="pres">
      <dgm:prSet presAssocID="{9F72379C-4BDE-4BCC-BEE2-0BB964105F04}" presName="connectorText" presStyleLbl="sibTrans2D1" presStyleIdx="6" presStyleCnt="8"/>
      <dgm:spPr/>
    </dgm:pt>
    <dgm:pt modelId="{38E13CB8-196C-4452-9202-164E3CF61625}" type="pres">
      <dgm:prSet presAssocID="{6A016EDF-27AD-4AB2-9844-4D41951A46F5}" presName="node" presStyleLbl="node1" presStyleIdx="7" presStyleCnt="9" custLinFactX="-497442" custLinFactY="56777" custLinFactNeighborX="-500000" custLinFactNeighborY="100000">
        <dgm:presLayoutVars>
          <dgm:bulletEnabled val="1"/>
        </dgm:presLayoutVars>
      </dgm:prSet>
      <dgm:spPr/>
    </dgm:pt>
    <dgm:pt modelId="{1BEC096E-6177-4273-87D0-4DAC2B97EEF9}" type="pres">
      <dgm:prSet presAssocID="{FFD7A09D-6397-4911-BE14-55B98E5B0480}" presName="sibTrans" presStyleLbl="sibTrans2D1" presStyleIdx="7" presStyleCnt="8"/>
      <dgm:spPr/>
    </dgm:pt>
    <dgm:pt modelId="{E5E274BB-22CB-486C-A999-6AB040598FAD}" type="pres">
      <dgm:prSet presAssocID="{FFD7A09D-6397-4911-BE14-55B98E5B0480}" presName="connectorText" presStyleLbl="sibTrans2D1" presStyleIdx="7" presStyleCnt="8"/>
      <dgm:spPr/>
    </dgm:pt>
    <dgm:pt modelId="{D2B62B5F-16B0-4B9E-8528-A7C98219EE01}" type="pres">
      <dgm:prSet presAssocID="{25F77ABF-6D37-40FA-8B30-39EB54A2DBAA}" presName="node" presStyleLbl="node1" presStyleIdx="8" presStyleCnt="9" custLinFactX="-700000" custLinFactY="55276" custLinFactNeighborX="-702758" custLinFactNeighborY="100000">
        <dgm:presLayoutVars>
          <dgm:bulletEnabled val="1"/>
        </dgm:presLayoutVars>
      </dgm:prSet>
      <dgm:spPr/>
    </dgm:pt>
  </dgm:ptLst>
  <dgm:cxnLst>
    <dgm:cxn modelId="{38385F01-E1D6-4667-822D-B203844FC8BE}" type="presOf" srcId="{6E7EB1C5-652B-481E-9AF5-89E00CE21478}" destId="{16A7D26D-E0B2-4172-ACD5-392824AA6A3F}" srcOrd="0" destOrd="0" presId="urn:microsoft.com/office/officeart/2005/8/layout/process1"/>
    <dgm:cxn modelId="{24C37203-561E-4D09-BED6-AA5619DBDB49}" type="presOf" srcId="{E3ED7554-D159-4AE0-85C5-AB6D8997AA19}" destId="{4D879C22-20FD-4297-9857-BE16C7AA8897}" srcOrd="0" destOrd="0" presId="urn:microsoft.com/office/officeart/2005/8/layout/process1"/>
    <dgm:cxn modelId="{0BA3C403-58B5-445D-8F1A-1476C63877F3}" type="presOf" srcId="{BDACDFE6-1F49-42F8-9E8A-E4C55BF1B46F}" destId="{23465237-4D11-48C9-94DA-CA20F26D0E7F}" srcOrd="0" destOrd="0" presId="urn:microsoft.com/office/officeart/2005/8/layout/process1"/>
    <dgm:cxn modelId="{CA84ED17-4EC8-45D8-BE2B-A392018C6D27}" type="presOf" srcId="{FFD7A09D-6397-4911-BE14-55B98E5B0480}" destId="{1BEC096E-6177-4273-87D0-4DAC2B97EEF9}" srcOrd="0" destOrd="0" presId="urn:microsoft.com/office/officeart/2005/8/layout/process1"/>
    <dgm:cxn modelId="{34E93618-E33A-426F-8BB6-E598DA23E5F5}" type="presOf" srcId="{F902E97C-E260-4BA5-A091-D62A145A7EF6}" destId="{F3341445-040C-4A6F-A3A7-CA65373EF2A7}" srcOrd="0" destOrd="0" presId="urn:microsoft.com/office/officeart/2005/8/layout/process1"/>
    <dgm:cxn modelId="{8341871B-A27D-4A5E-AB78-4659DBD76805}" type="presOf" srcId="{25F77ABF-6D37-40FA-8B30-39EB54A2DBAA}" destId="{D2B62B5F-16B0-4B9E-8528-A7C98219EE01}" srcOrd="0" destOrd="0" presId="urn:microsoft.com/office/officeart/2005/8/layout/process1"/>
    <dgm:cxn modelId="{094FF923-86F1-4E96-BE0F-68B48EFEE692}" srcId="{FDF6114C-CDF2-4EA0-84BA-459DEE1BFD73}" destId="{F902E97C-E260-4BA5-A091-D62A145A7EF6}" srcOrd="5" destOrd="0" parTransId="{E6FAC619-615E-49E8-9543-B73E7DA8BF6D}" sibTransId="{93E317F9-844A-4AA2-9B91-813CB7D770C1}"/>
    <dgm:cxn modelId="{76678D25-5A12-4813-B038-254CBC649CD6}" srcId="{FDF6114C-CDF2-4EA0-84BA-459DEE1BFD73}" destId="{373A61F6-432C-4B33-97B3-17CB9D77FDED}" srcOrd="2" destOrd="0" parTransId="{FB3BD142-2338-47FC-ABB5-3BF1BF41F873}" sibTransId="{89D46779-3C98-43A1-AC73-0CBD2BA845AF}"/>
    <dgm:cxn modelId="{1E5BEB2E-CDE1-41FD-AC80-A503E24EDF73}" type="presOf" srcId="{93E317F9-844A-4AA2-9B91-813CB7D770C1}" destId="{38176347-2AE9-4813-B88D-CA1E05F04A16}" srcOrd="0" destOrd="0" presId="urn:microsoft.com/office/officeart/2005/8/layout/process1"/>
    <dgm:cxn modelId="{51131530-3477-430E-B99D-35AE63934B16}" type="presOf" srcId="{9168AF0E-AB46-45EF-9749-A18B6CA7059A}" destId="{D84D4B71-F563-4CFC-A2CB-69145A853883}" srcOrd="0" destOrd="0" presId="urn:microsoft.com/office/officeart/2005/8/layout/process1"/>
    <dgm:cxn modelId="{30DE9537-CFE0-4C8D-8D27-520AFBDCC7CC}" type="presOf" srcId="{BDACDFE6-1F49-42F8-9E8A-E4C55BF1B46F}" destId="{167C64E1-4479-41BC-8BC2-5AC0F7BEDEC1}" srcOrd="1" destOrd="0" presId="urn:microsoft.com/office/officeart/2005/8/layout/process1"/>
    <dgm:cxn modelId="{43D84146-5520-403D-8683-C9A4EA143EB8}" type="presOf" srcId="{89D46779-3C98-43A1-AC73-0CBD2BA845AF}" destId="{1143FF9B-E220-4FDB-AA32-FBBE1C55B1F1}" srcOrd="1" destOrd="0" presId="urn:microsoft.com/office/officeart/2005/8/layout/process1"/>
    <dgm:cxn modelId="{AF1FDD67-E0CD-43C3-BCCD-FB3538A4F756}" srcId="{FDF6114C-CDF2-4EA0-84BA-459DEE1BFD73}" destId="{25F77ABF-6D37-40FA-8B30-39EB54A2DBAA}" srcOrd="8" destOrd="0" parTransId="{DACB9E45-124F-4DCB-B73A-6F61515D82E1}" sibTransId="{AF7447CF-C390-4374-9CDB-C59D95EAB410}"/>
    <dgm:cxn modelId="{4AD5B56F-7429-471D-AA68-1D5783688029}" type="presOf" srcId="{81505073-A5C8-4B49-8FA3-3F64348B3895}" destId="{E5E7B533-9CFA-4EB7-B2EC-9B370C536038}" srcOrd="0" destOrd="0" presId="urn:microsoft.com/office/officeart/2005/8/layout/process1"/>
    <dgm:cxn modelId="{20F20659-4976-4EF0-A3F6-25F3728ADF82}" type="presOf" srcId="{89D46779-3C98-43A1-AC73-0CBD2BA845AF}" destId="{E20171FF-B8AB-4F9A-91A9-F4DA2EF177A4}" srcOrd="0" destOrd="0" presId="urn:microsoft.com/office/officeart/2005/8/layout/process1"/>
    <dgm:cxn modelId="{F6EF5A83-D2BB-4F20-995D-5BD931EE383E}" srcId="{FDF6114C-CDF2-4EA0-84BA-459DEE1BFD73}" destId="{9EED467F-2926-45E9-871C-0EF3361CF5B8}" srcOrd="4" destOrd="0" parTransId="{68554A09-C3D6-4174-814E-D315E342E7C9}" sibTransId="{AE3E0E67-3F95-406D-B2FA-03B65FFCA3EF}"/>
    <dgm:cxn modelId="{04F7F38A-752F-4BA5-8B95-61F90598D8E0}" type="presOf" srcId="{FDF6114C-CDF2-4EA0-84BA-459DEE1BFD73}" destId="{3DE28D17-E0A1-48FF-8E8E-360750E39F8E}" srcOrd="0" destOrd="0" presId="urn:microsoft.com/office/officeart/2005/8/layout/process1"/>
    <dgm:cxn modelId="{F818D790-1B67-4E9E-BC4B-9D3E15156CDD}" type="presOf" srcId="{9EED467F-2926-45E9-871C-0EF3361CF5B8}" destId="{1ED52FAE-951E-4BF1-8298-737CBFE13DD1}" srcOrd="0" destOrd="0" presId="urn:microsoft.com/office/officeart/2005/8/layout/process1"/>
    <dgm:cxn modelId="{AA01F695-CFD8-46C3-8A66-0EB7C0702197}" type="presOf" srcId="{373A61F6-432C-4B33-97B3-17CB9D77FDED}" destId="{2D7E6AC1-4414-4DAC-A06A-A1A0E2A70196}" srcOrd="0" destOrd="0" presId="urn:microsoft.com/office/officeart/2005/8/layout/process1"/>
    <dgm:cxn modelId="{54476999-2E91-4F84-BCE0-D959CCC13B32}" type="presOf" srcId="{509FD51E-3B64-48CB-8411-880F9F9F58B7}" destId="{79848705-208F-4309-81B9-AD26957582E6}" srcOrd="0" destOrd="0" presId="urn:microsoft.com/office/officeart/2005/8/layout/process1"/>
    <dgm:cxn modelId="{8565CB9F-90A5-4583-9889-BAF796412D5E}" srcId="{FDF6114C-CDF2-4EA0-84BA-459DEE1BFD73}" destId="{6A016EDF-27AD-4AB2-9844-4D41951A46F5}" srcOrd="7" destOrd="0" parTransId="{77B89C11-B9F5-4362-A085-58811D384C7D}" sibTransId="{FFD7A09D-6397-4911-BE14-55B98E5B0480}"/>
    <dgm:cxn modelId="{489871A4-1060-4E4A-AE08-0A661DBB33B2}" type="presOf" srcId="{9168AF0E-AB46-45EF-9749-A18B6CA7059A}" destId="{F4370648-4315-408E-A584-77B0743487CC}" srcOrd="1" destOrd="0" presId="urn:microsoft.com/office/officeart/2005/8/layout/process1"/>
    <dgm:cxn modelId="{163F3DA8-6587-47E8-9DCF-2B4FF6F5AA54}" srcId="{FDF6114C-CDF2-4EA0-84BA-459DEE1BFD73}" destId="{E3ED7554-D159-4AE0-85C5-AB6D8997AA19}" srcOrd="3" destOrd="0" parTransId="{6205BC04-2323-4307-9D55-A55E71BA5C00}" sibTransId="{81505073-A5C8-4B49-8FA3-3F64348B3895}"/>
    <dgm:cxn modelId="{7D6F0EA9-A6D0-4BF8-88F7-687E1BFB631F}" srcId="{FDF6114C-CDF2-4EA0-84BA-459DEE1BFD73}" destId="{509FD51E-3B64-48CB-8411-880F9F9F58B7}" srcOrd="0" destOrd="0" parTransId="{0DCA0307-3333-48D0-A794-AB5A6A779837}" sibTransId="{9168AF0E-AB46-45EF-9749-A18B6CA7059A}"/>
    <dgm:cxn modelId="{BAE241B0-4983-41A2-8B6B-AD99B5C46D3C}" type="presOf" srcId="{9F72379C-4BDE-4BCC-BEE2-0BB964105F04}" destId="{436E99EA-70BE-45E5-BED3-C27442400B32}" srcOrd="1" destOrd="0" presId="urn:microsoft.com/office/officeart/2005/8/layout/process1"/>
    <dgm:cxn modelId="{E8B5A5BD-8B9F-47EB-AEAD-BA87BD5BD43B}" type="presOf" srcId="{D93F4F2C-F755-41E6-AC04-4421345C91D8}" destId="{11DFE870-DDA8-4CFC-B268-0DB9450AEA15}" srcOrd="0" destOrd="0" presId="urn:microsoft.com/office/officeart/2005/8/layout/process1"/>
    <dgm:cxn modelId="{5D7E60BE-DDF7-45F8-95B1-46A74098E206}" type="presOf" srcId="{FFD7A09D-6397-4911-BE14-55B98E5B0480}" destId="{E5E274BB-22CB-486C-A999-6AB040598FAD}" srcOrd="1" destOrd="0" presId="urn:microsoft.com/office/officeart/2005/8/layout/process1"/>
    <dgm:cxn modelId="{7D7546C1-BA57-495F-9671-B3DC0BF02DAF}" type="presOf" srcId="{AE3E0E67-3F95-406D-B2FA-03B65FFCA3EF}" destId="{449E421F-65D6-4C63-BDB2-8A40A66B6550}" srcOrd="1" destOrd="0" presId="urn:microsoft.com/office/officeart/2005/8/layout/process1"/>
    <dgm:cxn modelId="{949F3DDE-9E8F-408D-A876-B79545E921FB}" type="presOf" srcId="{9F72379C-4BDE-4BCC-BEE2-0BB964105F04}" destId="{6A818D4B-617F-41C6-B703-381B321FD0A3}" srcOrd="0" destOrd="0" presId="urn:microsoft.com/office/officeart/2005/8/layout/process1"/>
    <dgm:cxn modelId="{873F72E1-94A6-4FD2-8F78-4C56CFFEFD6B}" type="presOf" srcId="{81505073-A5C8-4B49-8FA3-3F64348B3895}" destId="{319ABCEB-0001-4039-AD4A-C49E3FF41CCA}" srcOrd="1" destOrd="0" presId="urn:microsoft.com/office/officeart/2005/8/layout/process1"/>
    <dgm:cxn modelId="{803C92ED-D267-4953-9934-3A524FDD587F}" srcId="{FDF6114C-CDF2-4EA0-84BA-459DEE1BFD73}" destId="{D93F4F2C-F755-41E6-AC04-4421345C91D8}" srcOrd="6" destOrd="0" parTransId="{90D6F1FA-91EA-457D-93CD-75FD569E213F}" sibTransId="{9F72379C-4BDE-4BCC-BEE2-0BB964105F04}"/>
    <dgm:cxn modelId="{A58FE3F8-0448-45A0-A10B-D400B947245D}" type="presOf" srcId="{AE3E0E67-3F95-406D-B2FA-03B65FFCA3EF}" destId="{ABB29BF0-BBDA-4562-9102-9F74DF9D2098}" srcOrd="0" destOrd="0" presId="urn:microsoft.com/office/officeart/2005/8/layout/process1"/>
    <dgm:cxn modelId="{AFC6B6F9-AFF4-4D45-85C0-73D475D7D1DC}" srcId="{FDF6114C-CDF2-4EA0-84BA-459DEE1BFD73}" destId="{6E7EB1C5-652B-481E-9AF5-89E00CE21478}" srcOrd="1" destOrd="0" parTransId="{905FE221-5A04-49DE-8E87-43124A40F00B}" sibTransId="{BDACDFE6-1F49-42F8-9E8A-E4C55BF1B46F}"/>
    <dgm:cxn modelId="{21170EFF-4C39-4448-96B9-803BAE9109FB}" type="presOf" srcId="{6A016EDF-27AD-4AB2-9844-4D41951A46F5}" destId="{38E13CB8-196C-4452-9202-164E3CF61625}" srcOrd="0" destOrd="0" presId="urn:microsoft.com/office/officeart/2005/8/layout/process1"/>
    <dgm:cxn modelId="{7AD5D8FF-987F-4F98-8696-55F1BF98B775}" type="presOf" srcId="{93E317F9-844A-4AA2-9B91-813CB7D770C1}" destId="{B2598FF7-1026-4825-93AD-48B6D7C1CFDB}" srcOrd="1" destOrd="0" presId="urn:microsoft.com/office/officeart/2005/8/layout/process1"/>
    <dgm:cxn modelId="{923896E5-89FC-481A-B5D2-DD48E293A1CA}" type="presParOf" srcId="{3DE28D17-E0A1-48FF-8E8E-360750E39F8E}" destId="{79848705-208F-4309-81B9-AD26957582E6}" srcOrd="0" destOrd="0" presId="urn:microsoft.com/office/officeart/2005/8/layout/process1"/>
    <dgm:cxn modelId="{1FF75E37-0FDF-43D7-B182-14997EA8C0A1}" type="presParOf" srcId="{3DE28D17-E0A1-48FF-8E8E-360750E39F8E}" destId="{D84D4B71-F563-4CFC-A2CB-69145A853883}" srcOrd="1" destOrd="0" presId="urn:microsoft.com/office/officeart/2005/8/layout/process1"/>
    <dgm:cxn modelId="{DDC221C3-5262-46BE-8A98-67FC1F29FB35}" type="presParOf" srcId="{D84D4B71-F563-4CFC-A2CB-69145A853883}" destId="{F4370648-4315-408E-A584-77B0743487CC}" srcOrd="0" destOrd="0" presId="urn:microsoft.com/office/officeart/2005/8/layout/process1"/>
    <dgm:cxn modelId="{47B3375B-129C-44F4-A11F-E2D7C6E467B0}" type="presParOf" srcId="{3DE28D17-E0A1-48FF-8E8E-360750E39F8E}" destId="{16A7D26D-E0B2-4172-ACD5-392824AA6A3F}" srcOrd="2" destOrd="0" presId="urn:microsoft.com/office/officeart/2005/8/layout/process1"/>
    <dgm:cxn modelId="{7302FF11-E3F6-49CB-B732-B7B713E899C6}" type="presParOf" srcId="{3DE28D17-E0A1-48FF-8E8E-360750E39F8E}" destId="{23465237-4D11-48C9-94DA-CA20F26D0E7F}" srcOrd="3" destOrd="0" presId="urn:microsoft.com/office/officeart/2005/8/layout/process1"/>
    <dgm:cxn modelId="{020294CB-85E7-484F-99AF-28C1DA753A67}" type="presParOf" srcId="{23465237-4D11-48C9-94DA-CA20F26D0E7F}" destId="{167C64E1-4479-41BC-8BC2-5AC0F7BEDEC1}" srcOrd="0" destOrd="0" presId="urn:microsoft.com/office/officeart/2005/8/layout/process1"/>
    <dgm:cxn modelId="{E13FF657-960E-4910-9AC7-B33F71448FC3}" type="presParOf" srcId="{3DE28D17-E0A1-48FF-8E8E-360750E39F8E}" destId="{2D7E6AC1-4414-4DAC-A06A-A1A0E2A70196}" srcOrd="4" destOrd="0" presId="urn:microsoft.com/office/officeart/2005/8/layout/process1"/>
    <dgm:cxn modelId="{CAC27F1F-576A-4B00-A67F-C0ED08968605}" type="presParOf" srcId="{3DE28D17-E0A1-48FF-8E8E-360750E39F8E}" destId="{E20171FF-B8AB-4F9A-91A9-F4DA2EF177A4}" srcOrd="5" destOrd="0" presId="urn:microsoft.com/office/officeart/2005/8/layout/process1"/>
    <dgm:cxn modelId="{68138662-9815-4AAE-A5CD-2E3C3EF49E21}" type="presParOf" srcId="{E20171FF-B8AB-4F9A-91A9-F4DA2EF177A4}" destId="{1143FF9B-E220-4FDB-AA32-FBBE1C55B1F1}" srcOrd="0" destOrd="0" presId="urn:microsoft.com/office/officeart/2005/8/layout/process1"/>
    <dgm:cxn modelId="{2E5A9099-B2D7-489A-8D5F-330D638AAEF0}" type="presParOf" srcId="{3DE28D17-E0A1-48FF-8E8E-360750E39F8E}" destId="{4D879C22-20FD-4297-9857-BE16C7AA8897}" srcOrd="6" destOrd="0" presId="urn:microsoft.com/office/officeart/2005/8/layout/process1"/>
    <dgm:cxn modelId="{1A2623A0-FE79-4C7B-A24F-1C8E5572BF18}" type="presParOf" srcId="{3DE28D17-E0A1-48FF-8E8E-360750E39F8E}" destId="{E5E7B533-9CFA-4EB7-B2EC-9B370C536038}" srcOrd="7" destOrd="0" presId="urn:microsoft.com/office/officeart/2005/8/layout/process1"/>
    <dgm:cxn modelId="{2EA1A9C5-A0B1-482F-8AB4-C846DAC325C5}" type="presParOf" srcId="{E5E7B533-9CFA-4EB7-B2EC-9B370C536038}" destId="{319ABCEB-0001-4039-AD4A-C49E3FF41CCA}" srcOrd="0" destOrd="0" presId="urn:microsoft.com/office/officeart/2005/8/layout/process1"/>
    <dgm:cxn modelId="{ED7C9753-6762-4D8E-A41F-F6FF1B2D9038}" type="presParOf" srcId="{3DE28D17-E0A1-48FF-8E8E-360750E39F8E}" destId="{1ED52FAE-951E-4BF1-8298-737CBFE13DD1}" srcOrd="8" destOrd="0" presId="urn:microsoft.com/office/officeart/2005/8/layout/process1"/>
    <dgm:cxn modelId="{2A162CD4-A427-447F-B2CD-1CCD84C4D7BD}" type="presParOf" srcId="{3DE28D17-E0A1-48FF-8E8E-360750E39F8E}" destId="{ABB29BF0-BBDA-4562-9102-9F74DF9D2098}" srcOrd="9" destOrd="0" presId="urn:microsoft.com/office/officeart/2005/8/layout/process1"/>
    <dgm:cxn modelId="{35048B45-C261-4679-94EE-710C012F1943}" type="presParOf" srcId="{ABB29BF0-BBDA-4562-9102-9F74DF9D2098}" destId="{449E421F-65D6-4C63-BDB2-8A40A66B6550}" srcOrd="0" destOrd="0" presId="urn:microsoft.com/office/officeart/2005/8/layout/process1"/>
    <dgm:cxn modelId="{C0414754-13E2-4D02-B7BD-08ABD5CAF132}" type="presParOf" srcId="{3DE28D17-E0A1-48FF-8E8E-360750E39F8E}" destId="{F3341445-040C-4A6F-A3A7-CA65373EF2A7}" srcOrd="10" destOrd="0" presId="urn:microsoft.com/office/officeart/2005/8/layout/process1"/>
    <dgm:cxn modelId="{C900AFA7-6BFB-4F84-945B-289A309AB93A}" type="presParOf" srcId="{3DE28D17-E0A1-48FF-8E8E-360750E39F8E}" destId="{38176347-2AE9-4813-B88D-CA1E05F04A16}" srcOrd="11" destOrd="0" presId="urn:microsoft.com/office/officeart/2005/8/layout/process1"/>
    <dgm:cxn modelId="{BE9C82FE-5C65-40C7-AAE2-785C0DE052C1}" type="presParOf" srcId="{38176347-2AE9-4813-B88D-CA1E05F04A16}" destId="{B2598FF7-1026-4825-93AD-48B6D7C1CFDB}" srcOrd="0" destOrd="0" presId="urn:microsoft.com/office/officeart/2005/8/layout/process1"/>
    <dgm:cxn modelId="{7F055DEA-0698-498C-8042-35AF31939DAE}" type="presParOf" srcId="{3DE28D17-E0A1-48FF-8E8E-360750E39F8E}" destId="{11DFE870-DDA8-4CFC-B268-0DB9450AEA15}" srcOrd="12" destOrd="0" presId="urn:microsoft.com/office/officeart/2005/8/layout/process1"/>
    <dgm:cxn modelId="{80558639-8F54-4647-B855-05B375CDC265}" type="presParOf" srcId="{3DE28D17-E0A1-48FF-8E8E-360750E39F8E}" destId="{6A818D4B-617F-41C6-B703-381B321FD0A3}" srcOrd="13" destOrd="0" presId="urn:microsoft.com/office/officeart/2005/8/layout/process1"/>
    <dgm:cxn modelId="{89124B60-C0C0-4AE7-B868-DBA862BCCD52}" type="presParOf" srcId="{6A818D4B-617F-41C6-B703-381B321FD0A3}" destId="{436E99EA-70BE-45E5-BED3-C27442400B32}" srcOrd="0" destOrd="0" presId="urn:microsoft.com/office/officeart/2005/8/layout/process1"/>
    <dgm:cxn modelId="{D08659AA-E05F-4E94-A4C2-F30FF71FADC5}" type="presParOf" srcId="{3DE28D17-E0A1-48FF-8E8E-360750E39F8E}" destId="{38E13CB8-196C-4452-9202-164E3CF61625}" srcOrd="14" destOrd="0" presId="urn:microsoft.com/office/officeart/2005/8/layout/process1"/>
    <dgm:cxn modelId="{6BEDEA6C-D7D3-464A-AB21-217CBA9542CA}" type="presParOf" srcId="{3DE28D17-E0A1-48FF-8E8E-360750E39F8E}" destId="{1BEC096E-6177-4273-87D0-4DAC2B97EEF9}" srcOrd="15" destOrd="0" presId="urn:microsoft.com/office/officeart/2005/8/layout/process1"/>
    <dgm:cxn modelId="{15D94AAF-8174-4929-863B-7F2BADE2D5FE}" type="presParOf" srcId="{1BEC096E-6177-4273-87D0-4DAC2B97EEF9}" destId="{E5E274BB-22CB-486C-A999-6AB040598FAD}" srcOrd="0" destOrd="0" presId="urn:microsoft.com/office/officeart/2005/8/layout/process1"/>
    <dgm:cxn modelId="{40D58548-B277-4E14-9CCF-C0E10161BE80}" type="presParOf" srcId="{3DE28D17-E0A1-48FF-8E8E-360750E39F8E}" destId="{D2B62B5F-16B0-4B9E-8528-A7C98219EE01}" srcOrd="1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2D665C-CF74-4A46-84FC-4DE1B48F883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CF6ABF66-9941-465C-B030-24B2225A82F4}">
      <dgm:prSet phldrT="[Text]"/>
      <dgm:spPr>
        <a:solidFill>
          <a:schemeClr val="tx2"/>
        </a:solidFill>
      </dgm:spPr>
      <dgm:t>
        <a:bodyPr/>
        <a:lstStyle/>
        <a:p>
          <a:r>
            <a:rPr lang="en-GB" dirty="0"/>
            <a:t>Is your camera working in acceptable standards?</a:t>
          </a:r>
        </a:p>
      </dgm:t>
    </dgm:pt>
    <dgm:pt modelId="{EB6B2C62-6AD8-4648-AD7A-CB95EEC7108B}" type="parTrans" cxnId="{E635DE03-9743-4D04-B0C6-CEFD5E8758A1}">
      <dgm:prSet/>
      <dgm:spPr/>
      <dgm:t>
        <a:bodyPr/>
        <a:lstStyle/>
        <a:p>
          <a:endParaRPr lang="en-GB"/>
        </a:p>
      </dgm:t>
    </dgm:pt>
    <dgm:pt modelId="{033513F4-450C-4C8E-A79E-F89662CA2146}" type="sibTrans" cxnId="{E635DE03-9743-4D04-B0C6-CEFD5E8758A1}">
      <dgm:prSet/>
      <dgm:spPr/>
      <dgm:t>
        <a:bodyPr/>
        <a:lstStyle/>
        <a:p>
          <a:endParaRPr lang="en-GB"/>
        </a:p>
      </dgm:t>
    </dgm:pt>
    <dgm:pt modelId="{397A6571-7728-4710-AB32-CA1111D9BC43}">
      <dgm:prSet phldrT="[Text]"/>
      <dgm:spPr/>
      <dgm:t>
        <a:bodyPr/>
        <a:lstStyle/>
        <a:p>
          <a:r>
            <a:rPr lang="en-GB" dirty="0"/>
            <a:t>What would be the implications if it is not?</a:t>
          </a:r>
        </a:p>
      </dgm:t>
    </dgm:pt>
    <dgm:pt modelId="{AEB30100-5CA9-4E1C-A235-821D2C9158AC}" type="parTrans" cxnId="{5AE2A154-9DAC-485E-A962-78D4D78B5F8E}">
      <dgm:prSet/>
      <dgm:spPr/>
      <dgm:t>
        <a:bodyPr/>
        <a:lstStyle/>
        <a:p>
          <a:endParaRPr lang="en-GB"/>
        </a:p>
      </dgm:t>
    </dgm:pt>
    <dgm:pt modelId="{25517520-F8F4-431C-BB17-447B71783EE8}" type="sibTrans" cxnId="{5AE2A154-9DAC-485E-A962-78D4D78B5F8E}">
      <dgm:prSet/>
      <dgm:spPr/>
      <dgm:t>
        <a:bodyPr/>
        <a:lstStyle/>
        <a:p>
          <a:endParaRPr lang="en-GB"/>
        </a:p>
      </dgm:t>
    </dgm:pt>
    <dgm:pt modelId="{A2DBFE57-AADA-47CA-A2EF-04D6DD6B2042}">
      <dgm:prSet phldrT="[Text]"/>
      <dgm:spPr/>
      <dgm:t>
        <a:bodyPr/>
        <a:lstStyle/>
        <a:p>
          <a:r>
            <a:rPr lang="en-GB" dirty="0"/>
            <a:t>Low cost involved</a:t>
          </a:r>
        </a:p>
      </dgm:t>
    </dgm:pt>
    <dgm:pt modelId="{A0973271-3CBE-460C-8AAC-B85972EE0242}" type="parTrans" cxnId="{704B6019-3CF0-4AB4-9E5E-2442226CBA08}">
      <dgm:prSet/>
      <dgm:spPr/>
      <dgm:t>
        <a:bodyPr/>
        <a:lstStyle/>
        <a:p>
          <a:endParaRPr lang="en-GB"/>
        </a:p>
      </dgm:t>
    </dgm:pt>
    <dgm:pt modelId="{E6F9D0A4-B0B8-41AA-BE80-EFD174280720}" type="sibTrans" cxnId="{704B6019-3CF0-4AB4-9E5E-2442226CBA08}">
      <dgm:prSet/>
      <dgm:spPr/>
      <dgm:t>
        <a:bodyPr/>
        <a:lstStyle/>
        <a:p>
          <a:endParaRPr lang="en-GB"/>
        </a:p>
      </dgm:t>
    </dgm:pt>
    <dgm:pt modelId="{07F9CF44-6C05-46FD-B58D-B996461002CA}">
      <dgm:prSet phldrT="[Text]"/>
      <dgm:spPr/>
      <dgm:t>
        <a:bodyPr/>
        <a:lstStyle/>
        <a:p>
          <a:r>
            <a:rPr lang="en-GB" dirty="0"/>
            <a:t>Gives us and patients peace of mind</a:t>
          </a:r>
        </a:p>
      </dgm:t>
    </dgm:pt>
    <dgm:pt modelId="{FC379770-51B7-495A-BE17-6F8243ADF3C0}" type="parTrans" cxnId="{6DAE466D-40B2-46E5-A00E-F68661A89F58}">
      <dgm:prSet/>
      <dgm:spPr/>
      <dgm:t>
        <a:bodyPr/>
        <a:lstStyle/>
        <a:p>
          <a:endParaRPr lang="en-GB"/>
        </a:p>
      </dgm:t>
    </dgm:pt>
    <dgm:pt modelId="{8B2003B4-1657-41B3-B5D1-01EE00AE98E5}" type="sibTrans" cxnId="{6DAE466D-40B2-46E5-A00E-F68661A89F58}">
      <dgm:prSet/>
      <dgm:spPr/>
      <dgm:t>
        <a:bodyPr/>
        <a:lstStyle/>
        <a:p>
          <a:endParaRPr lang="en-GB"/>
        </a:p>
      </dgm:t>
    </dgm:pt>
    <dgm:pt modelId="{5BD289B9-C0DB-4D0F-8B07-E24F1C473FA6}">
      <dgm:prSet phldrT="[Text]"/>
      <dgm:spPr/>
      <dgm:t>
        <a:bodyPr/>
        <a:lstStyle/>
        <a:p>
          <a:r>
            <a:rPr lang="en-GB" dirty="0"/>
            <a:t>Easy process – takes half a day</a:t>
          </a:r>
        </a:p>
      </dgm:t>
    </dgm:pt>
    <dgm:pt modelId="{AF686D68-C061-4C35-8AC8-99133179AA62}" type="parTrans" cxnId="{1EEECD50-798A-454A-A9BF-3EB3CD59019A}">
      <dgm:prSet/>
      <dgm:spPr/>
      <dgm:t>
        <a:bodyPr/>
        <a:lstStyle/>
        <a:p>
          <a:endParaRPr lang="en-GB"/>
        </a:p>
      </dgm:t>
    </dgm:pt>
    <dgm:pt modelId="{12028E83-E942-43B0-888D-D765A630D20D}" type="sibTrans" cxnId="{1EEECD50-798A-454A-A9BF-3EB3CD59019A}">
      <dgm:prSet/>
      <dgm:spPr/>
      <dgm:t>
        <a:bodyPr/>
        <a:lstStyle/>
        <a:p>
          <a:endParaRPr lang="en-GB"/>
        </a:p>
      </dgm:t>
    </dgm:pt>
    <dgm:pt modelId="{A826E222-B2AF-4E47-9E22-DDDDD6A5393B}" type="pres">
      <dgm:prSet presAssocID="{502D665C-CF74-4A46-84FC-4DE1B48F8831}" presName="cycle" presStyleCnt="0">
        <dgm:presLayoutVars>
          <dgm:dir/>
          <dgm:resizeHandles val="exact"/>
        </dgm:presLayoutVars>
      </dgm:prSet>
      <dgm:spPr/>
    </dgm:pt>
    <dgm:pt modelId="{B698404C-AA59-4856-87F9-A52B0D150BA4}" type="pres">
      <dgm:prSet presAssocID="{CF6ABF66-9941-465C-B030-24B2225A82F4}" presName="node" presStyleLbl="node1" presStyleIdx="0" presStyleCnt="5">
        <dgm:presLayoutVars>
          <dgm:bulletEnabled val="1"/>
        </dgm:presLayoutVars>
      </dgm:prSet>
      <dgm:spPr/>
    </dgm:pt>
    <dgm:pt modelId="{DD1EEB64-79E6-4BF9-A503-402057DEB48F}" type="pres">
      <dgm:prSet presAssocID="{033513F4-450C-4C8E-A79E-F89662CA2146}" presName="sibTrans" presStyleLbl="sibTrans2D1" presStyleIdx="0" presStyleCnt="5"/>
      <dgm:spPr/>
    </dgm:pt>
    <dgm:pt modelId="{63762CDA-344B-4958-B6BA-0A6C83FD0EA9}" type="pres">
      <dgm:prSet presAssocID="{033513F4-450C-4C8E-A79E-F89662CA2146}" presName="connectorText" presStyleLbl="sibTrans2D1" presStyleIdx="0" presStyleCnt="5"/>
      <dgm:spPr/>
    </dgm:pt>
    <dgm:pt modelId="{C7A91368-208B-4789-82C5-D02E824CE79C}" type="pres">
      <dgm:prSet presAssocID="{397A6571-7728-4710-AB32-CA1111D9BC43}" presName="node" presStyleLbl="node1" presStyleIdx="1" presStyleCnt="5">
        <dgm:presLayoutVars>
          <dgm:bulletEnabled val="1"/>
        </dgm:presLayoutVars>
      </dgm:prSet>
      <dgm:spPr/>
    </dgm:pt>
    <dgm:pt modelId="{AC7EFBA9-01B5-4C20-B195-FFDD9FCBFCCD}" type="pres">
      <dgm:prSet presAssocID="{25517520-F8F4-431C-BB17-447B71783EE8}" presName="sibTrans" presStyleLbl="sibTrans2D1" presStyleIdx="1" presStyleCnt="5"/>
      <dgm:spPr/>
    </dgm:pt>
    <dgm:pt modelId="{5489725F-4199-468A-907A-4727DC44E668}" type="pres">
      <dgm:prSet presAssocID="{25517520-F8F4-431C-BB17-447B71783EE8}" presName="connectorText" presStyleLbl="sibTrans2D1" presStyleIdx="1" presStyleCnt="5"/>
      <dgm:spPr/>
    </dgm:pt>
    <dgm:pt modelId="{DCE7CF5E-297F-406A-BCE1-100E42DDDF13}" type="pres">
      <dgm:prSet presAssocID="{A2DBFE57-AADA-47CA-A2EF-04D6DD6B2042}" presName="node" presStyleLbl="node1" presStyleIdx="2" presStyleCnt="5">
        <dgm:presLayoutVars>
          <dgm:bulletEnabled val="1"/>
        </dgm:presLayoutVars>
      </dgm:prSet>
      <dgm:spPr/>
    </dgm:pt>
    <dgm:pt modelId="{C1AF5087-79E5-48CB-9364-041A0C97DCD0}" type="pres">
      <dgm:prSet presAssocID="{E6F9D0A4-B0B8-41AA-BE80-EFD174280720}" presName="sibTrans" presStyleLbl="sibTrans2D1" presStyleIdx="2" presStyleCnt="5"/>
      <dgm:spPr/>
    </dgm:pt>
    <dgm:pt modelId="{21E3F405-BE98-4678-BC92-2EE97C8EB01C}" type="pres">
      <dgm:prSet presAssocID="{E6F9D0A4-B0B8-41AA-BE80-EFD174280720}" presName="connectorText" presStyleLbl="sibTrans2D1" presStyleIdx="2" presStyleCnt="5"/>
      <dgm:spPr/>
    </dgm:pt>
    <dgm:pt modelId="{CF3F5A10-CFA2-4A28-99AB-1992C0023DEA}" type="pres">
      <dgm:prSet presAssocID="{07F9CF44-6C05-46FD-B58D-B996461002CA}" presName="node" presStyleLbl="node1" presStyleIdx="3" presStyleCnt="5">
        <dgm:presLayoutVars>
          <dgm:bulletEnabled val="1"/>
        </dgm:presLayoutVars>
      </dgm:prSet>
      <dgm:spPr/>
    </dgm:pt>
    <dgm:pt modelId="{666C3860-D1FB-443C-9188-C657737FE8CA}" type="pres">
      <dgm:prSet presAssocID="{8B2003B4-1657-41B3-B5D1-01EE00AE98E5}" presName="sibTrans" presStyleLbl="sibTrans2D1" presStyleIdx="3" presStyleCnt="5"/>
      <dgm:spPr/>
    </dgm:pt>
    <dgm:pt modelId="{1FE58E5F-7433-4FE6-8715-EEF0FF2A0571}" type="pres">
      <dgm:prSet presAssocID="{8B2003B4-1657-41B3-B5D1-01EE00AE98E5}" presName="connectorText" presStyleLbl="sibTrans2D1" presStyleIdx="3" presStyleCnt="5"/>
      <dgm:spPr/>
    </dgm:pt>
    <dgm:pt modelId="{8A4E2A7A-5C02-4249-BECD-E3D47A3A8A71}" type="pres">
      <dgm:prSet presAssocID="{5BD289B9-C0DB-4D0F-8B07-E24F1C473FA6}" presName="node" presStyleLbl="node1" presStyleIdx="4" presStyleCnt="5">
        <dgm:presLayoutVars>
          <dgm:bulletEnabled val="1"/>
        </dgm:presLayoutVars>
      </dgm:prSet>
      <dgm:spPr/>
    </dgm:pt>
    <dgm:pt modelId="{CB0EBD5D-BF81-4571-8F06-42D4C3027A59}" type="pres">
      <dgm:prSet presAssocID="{12028E83-E942-43B0-888D-D765A630D20D}" presName="sibTrans" presStyleLbl="sibTrans2D1" presStyleIdx="4" presStyleCnt="5"/>
      <dgm:spPr/>
    </dgm:pt>
    <dgm:pt modelId="{1DE0691C-E6CF-4DDE-AB27-A18251A5EBC1}" type="pres">
      <dgm:prSet presAssocID="{12028E83-E942-43B0-888D-D765A630D20D}" presName="connectorText" presStyleLbl="sibTrans2D1" presStyleIdx="4" presStyleCnt="5"/>
      <dgm:spPr/>
    </dgm:pt>
  </dgm:ptLst>
  <dgm:cxnLst>
    <dgm:cxn modelId="{E635DE03-9743-4D04-B0C6-CEFD5E8758A1}" srcId="{502D665C-CF74-4A46-84FC-4DE1B48F8831}" destId="{CF6ABF66-9941-465C-B030-24B2225A82F4}" srcOrd="0" destOrd="0" parTransId="{EB6B2C62-6AD8-4648-AD7A-CB95EEC7108B}" sibTransId="{033513F4-450C-4C8E-A79E-F89662CA2146}"/>
    <dgm:cxn modelId="{704B6019-3CF0-4AB4-9E5E-2442226CBA08}" srcId="{502D665C-CF74-4A46-84FC-4DE1B48F8831}" destId="{A2DBFE57-AADA-47CA-A2EF-04D6DD6B2042}" srcOrd="2" destOrd="0" parTransId="{A0973271-3CBE-460C-8AAC-B85972EE0242}" sibTransId="{E6F9D0A4-B0B8-41AA-BE80-EFD174280720}"/>
    <dgm:cxn modelId="{C7B5971C-0362-44E5-BDE6-4B635C51F217}" type="presOf" srcId="{5BD289B9-C0DB-4D0F-8B07-E24F1C473FA6}" destId="{8A4E2A7A-5C02-4249-BECD-E3D47A3A8A71}" srcOrd="0" destOrd="0" presId="urn:microsoft.com/office/officeart/2005/8/layout/cycle2"/>
    <dgm:cxn modelId="{540E941E-8DEF-4452-9C67-7A6944F98E5C}" type="presOf" srcId="{25517520-F8F4-431C-BB17-447B71783EE8}" destId="{AC7EFBA9-01B5-4C20-B195-FFDD9FCBFCCD}" srcOrd="0" destOrd="0" presId="urn:microsoft.com/office/officeart/2005/8/layout/cycle2"/>
    <dgm:cxn modelId="{FE1A772F-ECB3-4A79-A624-29C96C5F8CBD}" type="presOf" srcId="{12028E83-E942-43B0-888D-D765A630D20D}" destId="{CB0EBD5D-BF81-4571-8F06-42D4C3027A59}" srcOrd="0" destOrd="0" presId="urn:microsoft.com/office/officeart/2005/8/layout/cycle2"/>
    <dgm:cxn modelId="{8141393A-F624-4A08-B5EC-EAAC1D0F156B}" type="presOf" srcId="{E6F9D0A4-B0B8-41AA-BE80-EFD174280720}" destId="{21E3F405-BE98-4678-BC92-2EE97C8EB01C}" srcOrd="1" destOrd="0" presId="urn:microsoft.com/office/officeart/2005/8/layout/cycle2"/>
    <dgm:cxn modelId="{31D7C23D-18C1-4212-9ADA-33201E59DEBE}" type="presOf" srcId="{8B2003B4-1657-41B3-B5D1-01EE00AE98E5}" destId="{1FE58E5F-7433-4FE6-8715-EEF0FF2A0571}" srcOrd="1" destOrd="0" presId="urn:microsoft.com/office/officeart/2005/8/layout/cycle2"/>
    <dgm:cxn modelId="{D871715E-D0C3-4899-842B-63C3B125A0C3}" type="presOf" srcId="{07F9CF44-6C05-46FD-B58D-B996461002CA}" destId="{CF3F5A10-CFA2-4A28-99AB-1992C0023DEA}" srcOrd="0" destOrd="0" presId="urn:microsoft.com/office/officeart/2005/8/layout/cycle2"/>
    <dgm:cxn modelId="{6DAE466D-40B2-46E5-A00E-F68661A89F58}" srcId="{502D665C-CF74-4A46-84FC-4DE1B48F8831}" destId="{07F9CF44-6C05-46FD-B58D-B996461002CA}" srcOrd="3" destOrd="0" parTransId="{FC379770-51B7-495A-BE17-6F8243ADF3C0}" sibTransId="{8B2003B4-1657-41B3-B5D1-01EE00AE98E5}"/>
    <dgm:cxn modelId="{1EEECD50-798A-454A-A9BF-3EB3CD59019A}" srcId="{502D665C-CF74-4A46-84FC-4DE1B48F8831}" destId="{5BD289B9-C0DB-4D0F-8B07-E24F1C473FA6}" srcOrd="4" destOrd="0" parTransId="{AF686D68-C061-4C35-8AC8-99133179AA62}" sibTransId="{12028E83-E942-43B0-888D-D765A630D20D}"/>
    <dgm:cxn modelId="{5AE2A154-9DAC-485E-A962-78D4D78B5F8E}" srcId="{502D665C-CF74-4A46-84FC-4DE1B48F8831}" destId="{397A6571-7728-4710-AB32-CA1111D9BC43}" srcOrd="1" destOrd="0" parTransId="{AEB30100-5CA9-4E1C-A235-821D2C9158AC}" sibTransId="{25517520-F8F4-431C-BB17-447B71783EE8}"/>
    <dgm:cxn modelId="{F91C8A57-7230-45CA-AAF9-EB68BDD44D5F}" type="presOf" srcId="{12028E83-E942-43B0-888D-D765A630D20D}" destId="{1DE0691C-E6CF-4DDE-AB27-A18251A5EBC1}" srcOrd="1" destOrd="0" presId="urn:microsoft.com/office/officeart/2005/8/layout/cycle2"/>
    <dgm:cxn modelId="{C906F657-665C-4806-9335-204A97B727F3}" type="presOf" srcId="{E6F9D0A4-B0B8-41AA-BE80-EFD174280720}" destId="{C1AF5087-79E5-48CB-9364-041A0C97DCD0}" srcOrd="0" destOrd="0" presId="urn:microsoft.com/office/officeart/2005/8/layout/cycle2"/>
    <dgm:cxn modelId="{FE27BC81-75E2-4AE8-BD44-7004543D852D}" type="presOf" srcId="{8B2003B4-1657-41B3-B5D1-01EE00AE98E5}" destId="{666C3860-D1FB-443C-9188-C657737FE8CA}" srcOrd="0" destOrd="0" presId="urn:microsoft.com/office/officeart/2005/8/layout/cycle2"/>
    <dgm:cxn modelId="{A0DA81A3-04CA-4D39-B627-4834E1B423DB}" type="presOf" srcId="{033513F4-450C-4C8E-A79E-F89662CA2146}" destId="{63762CDA-344B-4958-B6BA-0A6C83FD0EA9}" srcOrd="1" destOrd="0" presId="urn:microsoft.com/office/officeart/2005/8/layout/cycle2"/>
    <dgm:cxn modelId="{25D7E6A7-A5F2-4682-BBA2-421F578BA068}" type="presOf" srcId="{502D665C-CF74-4A46-84FC-4DE1B48F8831}" destId="{A826E222-B2AF-4E47-9E22-DDDDD6A5393B}" srcOrd="0" destOrd="0" presId="urn:microsoft.com/office/officeart/2005/8/layout/cycle2"/>
    <dgm:cxn modelId="{C53041B3-BF74-4E8C-B99D-CD3A75F764CE}" type="presOf" srcId="{397A6571-7728-4710-AB32-CA1111D9BC43}" destId="{C7A91368-208B-4789-82C5-D02E824CE79C}" srcOrd="0" destOrd="0" presId="urn:microsoft.com/office/officeart/2005/8/layout/cycle2"/>
    <dgm:cxn modelId="{0BD76BCF-FF5F-49CA-8435-98FE07F781AC}" type="presOf" srcId="{25517520-F8F4-431C-BB17-447B71783EE8}" destId="{5489725F-4199-468A-907A-4727DC44E668}" srcOrd="1" destOrd="0" presId="urn:microsoft.com/office/officeart/2005/8/layout/cycle2"/>
    <dgm:cxn modelId="{08D433D5-630B-48A8-AD17-69D8A0FC0B10}" type="presOf" srcId="{A2DBFE57-AADA-47CA-A2EF-04D6DD6B2042}" destId="{DCE7CF5E-297F-406A-BCE1-100E42DDDF13}" srcOrd="0" destOrd="0" presId="urn:microsoft.com/office/officeart/2005/8/layout/cycle2"/>
    <dgm:cxn modelId="{DE45D0E1-C84A-4A6E-A399-1B76609523CB}" type="presOf" srcId="{CF6ABF66-9941-465C-B030-24B2225A82F4}" destId="{B698404C-AA59-4856-87F9-A52B0D150BA4}" srcOrd="0" destOrd="0" presId="urn:microsoft.com/office/officeart/2005/8/layout/cycle2"/>
    <dgm:cxn modelId="{243747F2-F1DB-4456-AE4F-A4626E05DE0A}" type="presOf" srcId="{033513F4-450C-4C8E-A79E-F89662CA2146}" destId="{DD1EEB64-79E6-4BF9-A503-402057DEB48F}" srcOrd="0" destOrd="0" presId="urn:microsoft.com/office/officeart/2005/8/layout/cycle2"/>
    <dgm:cxn modelId="{6565E4C4-7CDA-48E7-8A67-1B92F2328235}" type="presParOf" srcId="{A826E222-B2AF-4E47-9E22-DDDDD6A5393B}" destId="{B698404C-AA59-4856-87F9-A52B0D150BA4}" srcOrd="0" destOrd="0" presId="urn:microsoft.com/office/officeart/2005/8/layout/cycle2"/>
    <dgm:cxn modelId="{F5ED660A-584E-46B5-9784-CF770653C857}" type="presParOf" srcId="{A826E222-B2AF-4E47-9E22-DDDDD6A5393B}" destId="{DD1EEB64-79E6-4BF9-A503-402057DEB48F}" srcOrd="1" destOrd="0" presId="urn:microsoft.com/office/officeart/2005/8/layout/cycle2"/>
    <dgm:cxn modelId="{376730C5-5335-493E-A783-60FD563C67D9}" type="presParOf" srcId="{DD1EEB64-79E6-4BF9-A503-402057DEB48F}" destId="{63762CDA-344B-4958-B6BA-0A6C83FD0EA9}" srcOrd="0" destOrd="0" presId="urn:microsoft.com/office/officeart/2005/8/layout/cycle2"/>
    <dgm:cxn modelId="{F9385B30-9157-4C02-A77A-3AC7FC5146D7}" type="presParOf" srcId="{A826E222-B2AF-4E47-9E22-DDDDD6A5393B}" destId="{C7A91368-208B-4789-82C5-D02E824CE79C}" srcOrd="2" destOrd="0" presId="urn:microsoft.com/office/officeart/2005/8/layout/cycle2"/>
    <dgm:cxn modelId="{9CF41E63-A5E6-4870-AF3D-91AA023F3F69}" type="presParOf" srcId="{A826E222-B2AF-4E47-9E22-DDDDD6A5393B}" destId="{AC7EFBA9-01B5-4C20-B195-FFDD9FCBFCCD}" srcOrd="3" destOrd="0" presId="urn:microsoft.com/office/officeart/2005/8/layout/cycle2"/>
    <dgm:cxn modelId="{F9D8D4B2-E5E2-48A1-9837-7D0E9DC820D7}" type="presParOf" srcId="{AC7EFBA9-01B5-4C20-B195-FFDD9FCBFCCD}" destId="{5489725F-4199-468A-907A-4727DC44E668}" srcOrd="0" destOrd="0" presId="urn:microsoft.com/office/officeart/2005/8/layout/cycle2"/>
    <dgm:cxn modelId="{90C3FABD-A182-4EA2-96D1-572170432D00}" type="presParOf" srcId="{A826E222-B2AF-4E47-9E22-DDDDD6A5393B}" destId="{DCE7CF5E-297F-406A-BCE1-100E42DDDF13}" srcOrd="4" destOrd="0" presId="urn:microsoft.com/office/officeart/2005/8/layout/cycle2"/>
    <dgm:cxn modelId="{C0501764-A808-4C97-8DAD-5684006DF8A9}" type="presParOf" srcId="{A826E222-B2AF-4E47-9E22-DDDDD6A5393B}" destId="{C1AF5087-79E5-48CB-9364-041A0C97DCD0}" srcOrd="5" destOrd="0" presId="urn:microsoft.com/office/officeart/2005/8/layout/cycle2"/>
    <dgm:cxn modelId="{EAA0295F-A335-4A98-A1BC-3645140EA920}" type="presParOf" srcId="{C1AF5087-79E5-48CB-9364-041A0C97DCD0}" destId="{21E3F405-BE98-4678-BC92-2EE97C8EB01C}" srcOrd="0" destOrd="0" presId="urn:microsoft.com/office/officeart/2005/8/layout/cycle2"/>
    <dgm:cxn modelId="{D69BD8A1-7028-489D-9C7C-9175CDC61B58}" type="presParOf" srcId="{A826E222-B2AF-4E47-9E22-DDDDD6A5393B}" destId="{CF3F5A10-CFA2-4A28-99AB-1992C0023DEA}" srcOrd="6" destOrd="0" presId="urn:microsoft.com/office/officeart/2005/8/layout/cycle2"/>
    <dgm:cxn modelId="{80551A01-8486-48A4-AD50-36785DA1614E}" type="presParOf" srcId="{A826E222-B2AF-4E47-9E22-DDDDD6A5393B}" destId="{666C3860-D1FB-443C-9188-C657737FE8CA}" srcOrd="7" destOrd="0" presId="urn:microsoft.com/office/officeart/2005/8/layout/cycle2"/>
    <dgm:cxn modelId="{E20AC5DD-AD8F-473F-8C05-FFF0D3F36625}" type="presParOf" srcId="{666C3860-D1FB-443C-9188-C657737FE8CA}" destId="{1FE58E5F-7433-4FE6-8715-EEF0FF2A0571}" srcOrd="0" destOrd="0" presId="urn:microsoft.com/office/officeart/2005/8/layout/cycle2"/>
    <dgm:cxn modelId="{74A9F2CB-3CF1-43F3-90E8-FD29EA21DB7C}" type="presParOf" srcId="{A826E222-B2AF-4E47-9E22-DDDDD6A5393B}" destId="{8A4E2A7A-5C02-4249-BECD-E3D47A3A8A71}" srcOrd="8" destOrd="0" presId="urn:microsoft.com/office/officeart/2005/8/layout/cycle2"/>
    <dgm:cxn modelId="{53CBC7C6-4BE6-482C-BA04-1E19839811C1}" type="presParOf" srcId="{A826E222-B2AF-4E47-9E22-DDDDD6A5393B}" destId="{CB0EBD5D-BF81-4571-8F06-42D4C3027A59}" srcOrd="9" destOrd="0" presId="urn:microsoft.com/office/officeart/2005/8/layout/cycle2"/>
    <dgm:cxn modelId="{90EA41A0-392A-4871-BBD5-7C39BB868AFB}" type="presParOf" srcId="{CB0EBD5D-BF81-4571-8F06-42D4C3027A59}" destId="{1DE0691C-E6CF-4DDE-AB27-A18251A5EBC1}"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48705-208F-4309-81B9-AD26957582E6}">
      <dsp:nvSpPr>
        <dsp:cNvPr id="0" name=""/>
        <dsp:cNvSpPr/>
      </dsp:nvSpPr>
      <dsp:spPr>
        <a:xfrm>
          <a:off x="5021" y="2007283"/>
          <a:ext cx="1161928" cy="1025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Thermal imaging camera purchased</a:t>
          </a:r>
        </a:p>
      </dsp:txBody>
      <dsp:txXfrm>
        <a:off x="35071" y="2037333"/>
        <a:ext cx="1101828" cy="965892"/>
      </dsp:txXfrm>
    </dsp:sp>
    <dsp:sp modelId="{D84D4B71-F563-4CFC-A2CB-69145A853883}">
      <dsp:nvSpPr>
        <dsp:cNvPr id="0" name=""/>
        <dsp:cNvSpPr/>
      </dsp:nvSpPr>
      <dsp:spPr>
        <a:xfrm>
          <a:off x="1283143" y="2376200"/>
          <a:ext cx="246328" cy="288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283143" y="2433832"/>
        <a:ext cx="172430" cy="172894"/>
      </dsp:txXfrm>
    </dsp:sp>
    <dsp:sp modelId="{16A7D26D-E0B2-4172-ACD5-392824AA6A3F}">
      <dsp:nvSpPr>
        <dsp:cNvPr id="0" name=""/>
        <dsp:cNvSpPr/>
      </dsp:nvSpPr>
      <dsp:spPr>
        <a:xfrm>
          <a:off x="1631722" y="2007283"/>
          <a:ext cx="1161928" cy="1025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QA testing using our in-house testing</a:t>
          </a:r>
        </a:p>
      </dsp:txBody>
      <dsp:txXfrm>
        <a:off x="1661772" y="2037333"/>
        <a:ext cx="1101828" cy="965892"/>
      </dsp:txXfrm>
    </dsp:sp>
    <dsp:sp modelId="{23465237-4D11-48C9-94DA-CA20F26D0E7F}">
      <dsp:nvSpPr>
        <dsp:cNvPr id="0" name=""/>
        <dsp:cNvSpPr/>
      </dsp:nvSpPr>
      <dsp:spPr>
        <a:xfrm>
          <a:off x="2909843" y="2376200"/>
          <a:ext cx="246328" cy="288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909843" y="2433832"/>
        <a:ext cx="172430" cy="172894"/>
      </dsp:txXfrm>
    </dsp:sp>
    <dsp:sp modelId="{2D7E6AC1-4414-4DAC-A06A-A1A0E2A70196}">
      <dsp:nvSpPr>
        <dsp:cNvPr id="0" name=""/>
        <dsp:cNvSpPr/>
      </dsp:nvSpPr>
      <dsp:spPr>
        <a:xfrm>
          <a:off x="3258422" y="2007283"/>
          <a:ext cx="1161928" cy="1025992"/>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Failed QA testing</a:t>
          </a:r>
        </a:p>
      </dsp:txBody>
      <dsp:txXfrm>
        <a:off x="3288472" y="2037333"/>
        <a:ext cx="1101828" cy="965892"/>
      </dsp:txXfrm>
    </dsp:sp>
    <dsp:sp modelId="{E20171FF-B8AB-4F9A-91A9-F4DA2EF177A4}">
      <dsp:nvSpPr>
        <dsp:cNvPr id="0" name=""/>
        <dsp:cNvSpPr/>
      </dsp:nvSpPr>
      <dsp:spPr>
        <a:xfrm>
          <a:off x="4536544" y="2376200"/>
          <a:ext cx="246328" cy="288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536544" y="2433832"/>
        <a:ext cx="172430" cy="172894"/>
      </dsp:txXfrm>
    </dsp:sp>
    <dsp:sp modelId="{4D879C22-20FD-4297-9857-BE16C7AA8897}">
      <dsp:nvSpPr>
        <dsp:cNvPr id="0" name=""/>
        <dsp:cNvSpPr/>
      </dsp:nvSpPr>
      <dsp:spPr>
        <a:xfrm>
          <a:off x="4885123" y="2007283"/>
          <a:ext cx="1161928" cy="1025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Sent back to manufacturer to correct fault</a:t>
          </a:r>
        </a:p>
      </dsp:txBody>
      <dsp:txXfrm>
        <a:off x="4915173" y="2037333"/>
        <a:ext cx="1101828" cy="965892"/>
      </dsp:txXfrm>
    </dsp:sp>
    <dsp:sp modelId="{E5E7B533-9CFA-4EB7-B2EC-9B370C536038}">
      <dsp:nvSpPr>
        <dsp:cNvPr id="0" name=""/>
        <dsp:cNvSpPr/>
      </dsp:nvSpPr>
      <dsp:spPr>
        <a:xfrm>
          <a:off x="6163244" y="2376200"/>
          <a:ext cx="246328" cy="288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163244" y="2433832"/>
        <a:ext cx="172430" cy="172894"/>
      </dsp:txXfrm>
    </dsp:sp>
    <dsp:sp modelId="{1ED52FAE-951E-4BF1-8298-737CBFE13DD1}">
      <dsp:nvSpPr>
        <dsp:cNvPr id="0" name=""/>
        <dsp:cNvSpPr/>
      </dsp:nvSpPr>
      <dsp:spPr>
        <a:xfrm>
          <a:off x="6511823" y="2007283"/>
          <a:ext cx="1161928" cy="1025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Returned to us and tested again</a:t>
          </a:r>
        </a:p>
      </dsp:txBody>
      <dsp:txXfrm>
        <a:off x="6541873" y="2037333"/>
        <a:ext cx="1101828" cy="965892"/>
      </dsp:txXfrm>
    </dsp:sp>
    <dsp:sp modelId="{ABB29BF0-BBDA-4562-9102-9F74DF9D2098}">
      <dsp:nvSpPr>
        <dsp:cNvPr id="0" name=""/>
        <dsp:cNvSpPr/>
      </dsp:nvSpPr>
      <dsp:spPr>
        <a:xfrm rot="5262301">
          <a:off x="6970876" y="3189198"/>
          <a:ext cx="308987" cy="288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012369" y="3203641"/>
        <a:ext cx="222540" cy="172894"/>
      </dsp:txXfrm>
    </dsp:sp>
    <dsp:sp modelId="{F3341445-040C-4A6F-A3A7-CA65373EF2A7}">
      <dsp:nvSpPr>
        <dsp:cNvPr id="0" name=""/>
        <dsp:cNvSpPr/>
      </dsp:nvSpPr>
      <dsp:spPr>
        <a:xfrm>
          <a:off x="6576287" y="3615803"/>
          <a:ext cx="1161928" cy="1025992"/>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Failed QA testing again</a:t>
          </a:r>
        </a:p>
      </dsp:txBody>
      <dsp:txXfrm>
        <a:off x="6606337" y="3645853"/>
        <a:ext cx="1101828" cy="965892"/>
      </dsp:txXfrm>
    </dsp:sp>
    <dsp:sp modelId="{38176347-2AE9-4813-B88D-CA1E05F04A16}">
      <dsp:nvSpPr>
        <dsp:cNvPr id="0" name=""/>
        <dsp:cNvSpPr/>
      </dsp:nvSpPr>
      <dsp:spPr>
        <a:xfrm rot="10800000">
          <a:off x="6152720" y="3984720"/>
          <a:ext cx="287808" cy="288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6239062" y="4042352"/>
        <a:ext cx="201466" cy="172894"/>
      </dsp:txXfrm>
    </dsp:sp>
    <dsp:sp modelId="{11DFE870-DDA8-4CFC-B268-0DB9450AEA15}">
      <dsp:nvSpPr>
        <dsp:cNvPr id="0" name=""/>
        <dsp:cNvSpPr/>
      </dsp:nvSpPr>
      <dsp:spPr>
        <a:xfrm>
          <a:off x="4871324" y="3615803"/>
          <a:ext cx="1161928" cy="1025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Sent back to the manufacturer to reassess fault</a:t>
          </a:r>
        </a:p>
      </dsp:txBody>
      <dsp:txXfrm>
        <a:off x="4901374" y="3645853"/>
        <a:ext cx="1101828" cy="965892"/>
      </dsp:txXfrm>
    </dsp:sp>
    <dsp:sp modelId="{6A818D4B-617F-41C6-B703-381B321FD0A3}">
      <dsp:nvSpPr>
        <dsp:cNvPr id="0" name=""/>
        <dsp:cNvSpPr/>
      </dsp:nvSpPr>
      <dsp:spPr>
        <a:xfrm rot="10800000">
          <a:off x="4542748" y="3984720"/>
          <a:ext cx="223262" cy="288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4609727" y="4042352"/>
        <a:ext cx="156283" cy="172894"/>
      </dsp:txXfrm>
    </dsp:sp>
    <dsp:sp modelId="{38E13CB8-196C-4452-9202-164E3CF61625}">
      <dsp:nvSpPr>
        <dsp:cNvPr id="0" name=""/>
        <dsp:cNvSpPr/>
      </dsp:nvSpPr>
      <dsp:spPr>
        <a:xfrm>
          <a:off x="3288144" y="3615803"/>
          <a:ext cx="1161928" cy="1025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Returned to us for testing again</a:t>
          </a:r>
        </a:p>
      </dsp:txBody>
      <dsp:txXfrm>
        <a:off x="3318194" y="3645853"/>
        <a:ext cx="1101828" cy="965892"/>
      </dsp:txXfrm>
    </dsp:sp>
    <dsp:sp modelId="{1BEC096E-6177-4273-87D0-4DAC2B97EEF9}">
      <dsp:nvSpPr>
        <dsp:cNvPr id="0" name=""/>
        <dsp:cNvSpPr/>
      </dsp:nvSpPr>
      <dsp:spPr>
        <a:xfrm rot="10831715">
          <a:off x="2892435" y="3976950"/>
          <a:ext cx="268886" cy="288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973099" y="4034954"/>
        <a:ext cx="188220" cy="172894"/>
      </dsp:txXfrm>
    </dsp:sp>
    <dsp:sp modelId="{D2B62B5F-16B0-4B9E-8528-A7C98219EE01}">
      <dsp:nvSpPr>
        <dsp:cNvPr id="0" name=""/>
        <dsp:cNvSpPr/>
      </dsp:nvSpPr>
      <dsp:spPr>
        <a:xfrm>
          <a:off x="1618903" y="3600403"/>
          <a:ext cx="1161928" cy="1025992"/>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Passed QA testing and fit for use on patients</a:t>
          </a:r>
        </a:p>
      </dsp:txBody>
      <dsp:txXfrm>
        <a:off x="1648953" y="3630453"/>
        <a:ext cx="1101828" cy="96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8404C-AA59-4856-87F9-A52B0D150BA4}">
      <dsp:nvSpPr>
        <dsp:cNvPr id="0" name=""/>
        <dsp:cNvSpPr/>
      </dsp:nvSpPr>
      <dsp:spPr>
        <a:xfrm>
          <a:off x="2908412" y="800"/>
          <a:ext cx="1455982" cy="1455982"/>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Is your camera working in acceptable standards?</a:t>
          </a:r>
        </a:p>
      </dsp:txBody>
      <dsp:txXfrm>
        <a:off x="3121636" y="214024"/>
        <a:ext cx="1029534" cy="1029534"/>
      </dsp:txXfrm>
    </dsp:sp>
    <dsp:sp modelId="{DD1EEB64-79E6-4BF9-A503-402057DEB48F}">
      <dsp:nvSpPr>
        <dsp:cNvPr id="0" name=""/>
        <dsp:cNvSpPr/>
      </dsp:nvSpPr>
      <dsp:spPr>
        <a:xfrm rot="2160000">
          <a:off x="4318597" y="1119671"/>
          <a:ext cx="387958" cy="491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329711" y="1183745"/>
        <a:ext cx="271571" cy="294835"/>
      </dsp:txXfrm>
    </dsp:sp>
    <dsp:sp modelId="{C7A91368-208B-4789-82C5-D02E824CE79C}">
      <dsp:nvSpPr>
        <dsp:cNvPr id="0" name=""/>
        <dsp:cNvSpPr/>
      </dsp:nvSpPr>
      <dsp:spPr>
        <a:xfrm>
          <a:off x="4678525" y="1286861"/>
          <a:ext cx="1455982" cy="1455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What would be the implications if it is not?</a:t>
          </a:r>
        </a:p>
      </dsp:txBody>
      <dsp:txXfrm>
        <a:off x="4891749" y="1500085"/>
        <a:ext cx="1029534" cy="1029534"/>
      </dsp:txXfrm>
    </dsp:sp>
    <dsp:sp modelId="{AC7EFBA9-01B5-4C20-B195-FFDD9FCBFCCD}">
      <dsp:nvSpPr>
        <dsp:cNvPr id="0" name=""/>
        <dsp:cNvSpPr/>
      </dsp:nvSpPr>
      <dsp:spPr>
        <a:xfrm rot="6480000">
          <a:off x="4877868" y="2799159"/>
          <a:ext cx="387958" cy="491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4954044" y="2842093"/>
        <a:ext cx="271571" cy="294835"/>
      </dsp:txXfrm>
    </dsp:sp>
    <dsp:sp modelId="{DCE7CF5E-297F-406A-BCE1-100E42DDDF13}">
      <dsp:nvSpPr>
        <dsp:cNvPr id="0" name=""/>
        <dsp:cNvSpPr/>
      </dsp:nvSpPr>
      <dsp:spPr>
        <a:xfrm>
          <a:off x="4002402" y="3367753"/>
          <a:ext cx="1455982" cy="1455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Low cost involved</a:t>
          </a:r>
        </a:p>
      </dsp:txBody>
      <dsp:txXfrm>
        <a:off x="4215626" y="3580977"/>
        <a:ext cx="1029534" cy="1029534"/>
      </dsp:txXfrm>
    </dsp:sp>
    <dsp:sp modelId="{C1AF5087-79E5-48CB-9364-041A0C97DCD0}">
      <dsp:nvSpPr>
        <dsp:cNvPr id="0" name=""/>
        <dsp:cNvSpPr/>
      </dsp:nvSpPr>
      <dsp:spPr>
        <a:xfrm rot="10800000">
          <a:off x="3453404" y="3850047"/>
          <a:ext cx="387958" cy="491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3569791" y="3948326"/>
        <a:ext cx="271571" cy="294835"/>
      </dsp:txXfrm>
    </dsp:sp>
    <dsp:sp modelId="{CF3F5A10-CFA2-4A28-99AB-1992C0023DEA}">
      <dsp:nvSpPr>
        <dsp:cNvPr id="0" name=""/>
        <dsp:cNvSpPr/>
      </dsp:nvSpPr>
      <dsp:spPr>
        <a:xfrm>
          <a:off x="1814423" y="3367753"/>
          <a:ext cx="1455982" cy="1455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Gives us and patients peace of mind</a:t>
          </a:r>
        </a:p>
      </dsp:txBody>
      <dsp:txXfrm>
        <a:off x="2027647" y="3580977"/>
        <a:ext cx="1029534" cy="1029534"/>
      </dsp:txXfrm>
    </dsp:sp>
    <dsp:sp modelId="{666C3860-D1FB-443C-9188-C657737FE8CA}">
      <dsp:nvSpPr>
        <dsp:cNvPr id="0" name=""/>
        <dsp:cNvSpPr/>
      </dsp:nvSpPr>
      <dsp:spPr>
        <a:xfrm rot="15120000">
          <a:off x="2013766" y="2820044"/>
          <a:ext cx="387958" cy="491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089942" y="2973668"/>
        <a:ext cx="271571" cy="294835"/>
      </dsp:txXfrm>
    </dsp:sp>
    <dsp:sp modelId="{8A4E2A7A-5C02-4249-BECD-E3D47A3A8A71}">
      <dsp:nvSpPr>
        <dsp:cNvPr id="0" name=""/>
        <dsp:cNvSpPr/>
      </dsp:nvSpPr>
      <dsp:spPr>
        <a:xfrm>
          <a:off x="1138300" y="1286861"/>
          <a:ext cx="1455982" cy="1455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Easy process – takes half a day</a:t>
          </a:r>
        </a:p>
      </dsp:txBody>
      <dsp:txXfrm>
        <a:off x="1351524" y="1500085"/>
        <a:ext cx="1029534" cy="1029534"/>
      </dsp:txXfrm>
    </dsp:sp>
    <dsp:sp modelId="{CB0EBD5D-BF81-4571-8F06-42D4C3027A59}">
      <dsp:nvSpPr>
        <dsp:cNvPr id="0" name=""/>
        <dsp:cNvSpPr/>
      </dsp:nvSpPr>
      <dsp:spPr>
        <a:xfrm rot="19440000">
          <a:off x="2548485" y="1132578"/>
          <a:ext cx="387958" cy="491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559599" y="1265062"/>
        <a:ext cx="271571" cy="2948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2F493-04E0-42BD-9AB3-B8C5BA031777}" type="datetimeFigureOut">
              <a:rPr lang="en-GB" smtClean="0"/>
              <a:t>27/08/2024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35324-FD0C-4974-8C90-E16465DCA7DE}" type="slidenum">
              <a:rPr lang="en-GB" smtClean="0"/>
              <a:t>‹#›</a:t>
            </a:fld>
            <a:endParaRPr lang="en-GB"/>
          </a:p>
        </p:txBody>
      </p:sp>
    </p:spTree>
    <p:extLst>
      <p:ext uri="{BB962C8B-B14F-4D97-AF65-F5344CB8AC3E}">
        <p14:creationId xmlns:p14="http://schemas.microsoft.com/office/powerpoint/2010/main" val="426113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a:t>
            </a:r>
          </a:p>
          <a:p>
            <a:r>
              <a:rPr lang="en-GB" dirty="0"/>
              <a:t>My name is Georgina Parsons and today I will be presenting a presentation on the importance of quality assurance in clinical thermography: a case study </a:t>
            </a:r>
          </a:p>
          <a:p>
            <a:r>
              <a:rPr lang="en-GB" dirty="0"/>
              <a:t>Thank you to Dr Kevin Howell, Ved </a:t>
            </a:r>
            <a:r>
              <a:rPr lang="en-GB" dirty="0" err="1"/>
              <a:t>Ramnani</a:t>
            </a:r>
            <a:r>
              <a:rPr lang="en-GB" dirty="0"/>
              <a:t> and Roy Smith for their help in this study.</a:t>
            </a:r>
          </a:p>
        </p:txBody>
      </p:sp>
      <p:sp>
        <p:nvSpPr>
          <p:cNvPr id="4" name="Slide Number Placeholder 3"/>
          <p:cNvSpPr>
            <a:spLocks noGrp="1"/>
          </p:cNvSpPr>
          <p:nvPr>
            <p:ph type="sldNum" sz="quarter" idx="5"/>
          </p:nvPr>
        </p:nvSpPr>
        <p:spPr/>
        <p:txBody>
          <a:bodyPr/>
          <a:lstStyle/>
          <a:p>
            <a:fld id="{C5735324-FD0C-4974-8C90-E16465DCA7DE}" type="slidenum">
              <a:rPr lang="en-GB" smtClean="0"/>
              <a:t>1</a:t>
            </a:fld>
            <a:endParaRPr lang="en-GB"/>
          </a:p>
        </p:txBody>
      </p:sp>
    </p:spTree>
    <p:extLst>
      <p:ext uri="{BB962C8B-B14F-4D97-AF65-F5344CB8AC3E}">
        <p14:creationId xmlns:p14="http://schemas.microsoft.com/office/powerpoint/2010/main" val="98537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Along the x axis is the temperature of the blackbody ranging from 20 to 40 agrees in 1 degree increments. Along the y axis is the difference between the thermal camera temperature reading and the blackbody reading. As you can see some measurements were 3 degrees different between the blackbody and thermal camera reading. At no point did the black body and the thermal camera read the same temperature value. </a:t>
            </a:r>
          </a:p>
        </p:txBody>
      </p:sp>
      <p:sp>
        <p:nvSpPr>
          <p:cNvPr id="4" name="Slide Number Placeholder 3"/>
          <p:cNvSpPr>
            <a:spLocks noGrp="1"/>
          </p:cNvSpPr>
          <p:nvPr>
            <p:ph type="sldNum" sz="quarter" idx="5"/>
          </p:nvPr>
        </p:nvSpPr>
        <p:spPr/>
        <p:txBody>
          <a:bodyPr/>
          <a:lstStyle/>
          <a:p>
            <a:fld id="{C5735324-FD0C-4974-8C90-E16465DCA7DE}" type="slidenum">
              <a:rPr lang="en-GB" smtClean="0"/>
              <a:t>10</a:t>
            </a:fld>
            <a:endParaRPr lang="en-GB"/>
          </a:p>
        </p:txBody>
      </p:sp>
    </p:spTree>
    <p:extLst>
      <p:ext uri="{BB962C8B-B14F-4D97-AF65-F5344CB8AC3E}">
        <p14:creationId xmlns:p14="http://schemas.microsoft.com/office/powerpoint/2010/main" val="337126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t>Do you know how your thermal camera is performing, are you able to prove it is working within acceptable standards?</a:t>
            </a:r>
          </a:p>
          <a:p>
            <a:pPr marL="285750" indent="-285750">
              <a:buFont typeface="Arial" panose="020B0604020202020204" pitchFamily="34" charset="0"/>
              <a:buChar char="•"/>
            </a:pPr>
            <a:r>
              <a:rPr lang="en-GB" sz="1200" dirty="0"/>
              <a:t>What would the clinical implications be for your service if an undetected fault developed like the one we've described in a brand-new device?</a:t>
            </a:r>
          </a:p>
          <a:p>
            <a:pPr marL="285750" indent="-285750">
              <a:buFont typeface="Arial" panose="020B0604020202020204" pitchFamily="34" charset="0"/>
              <a:buChar char="•"/>
            </a:pPr>
            <a:r>
              <a:rPr lang="en-GB" sz="1200" dirty="0"/>
              <a:t>There is a low cost involved - small expense of the black body</a:t>
            </a:r>
          </a:p>
          <a:p>
            <a:pPr marL="285750" indent="-285750">
              <a:buFont typeface="Arial" panose="020B0604020202020204" pitchFamily="34" charset="0"/>
              <a:buChar char="•"/>
            </a:pPr>
            <a:endParaRPr lang="en-GB" sz="1200" dirty="0"/>
          </a:p>
          <a:p>
            <a:r>
              <a:rPr lang="en-GB" sz="1200" dirty="0"/>
              <a:t>My lessons from this QA progress: </a:t>
            </a:r>
          </a:p>
          <a:p>
            <a:pPr marL="457200" indent="-457200">
              <a:buFont typeface="Arial" panose="020B0604020202020204" pitchFamily="34" charset="0"/>
              <a:buChar char="•"/>
            </a:pPr>
            <a:r>
              <a:rPr lang="en-GB" sz="1200" dirty="0"/>
              <a:t>It’s an easy process! It takes us half a day to test the equipment </a:t>
            </a:r>
          </a:p>
          <a:p>
            <a:pPr marL="457200" indent="-457200">
              <a:buFont typeface="Arial" panose="020B0604020202020204" pitchFamily="34" charset="0"/>
              <a:buChar char="•"/>
            </a:pPr>
            <a:r>
              <a:rPr lang="en-GB" sz="1200" dirty="0"/>
              <a:t>Gives us and patients peace of mind that equipment is fit for use</a:t>
            </a:r>
          </a:p>
          <a:p>
            <a:endParaRPr lang="en-GB" dirty="0"/>
          </a:p>
        </p:txBody>
      </p:sp>
      <p:sp>
        <p:nvSpPr>
          <p:cNvPr id="4" name="Slide Number Placeholder 3"/>
          <p:cNvSpPr>
            <a:spLocks noGrp="1"/>
          </p:cNvSpPr>
          <p:nvPr>
            <p:ph type="sldNum" sz="quarter" idx="5"/>
          </p:nvPr>
        </p:nvSpPr>
        <p:spPr/>
        <p:txBody>
          <a:bodyPr/>
          <a:lstStyle/>
          <a:p>
            <a:fld id="{C5735324-FD0C-4974-8C90-E16465DCA7DE}" type="slidenum">
              <a:rPr lang="en-GB" smtClean="0"/>
              <a:t>11</a:t>
            </a:fld>
            <a:endParaRPr lang="en-GB"/>
          </a:p>
        </p:txBody>
      </p:sp>
    </p:spTree>
    <p:extLst>
      <p:ext uri="{BB962C8B-B14F-4D97-AF65-F5344CB8AC3E}">
        <p14:creationId xmlns:p14="http://schemas.microsoft.com/office/powerpoint/2010/main" val="261205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a:t>
            </a:r>
          </a:p>
        </p:txBody>
      </p:sp>
      <p:sp>
        <p:nvSpPr>
          <p:cNvPr id="4" name="Slide Number Placeholder 3"/>
          <p:cNvSpPr>
            <a:spLocks noGrp="1"/>
          </p:cNvSpPr>
          <p:nvPr>
            <p:ph type="sldNum" sz="quarter" idx="5"/>
          </p:nvPr>
        </p:nvSpPr>
        <p:spPr/>
        <p:txBody>
          <a:bodyPr/>
          <a:lstStyle/>
          <a:p>
            <a:fld id="{C5735324-FD0C-4974-8C90-E16465DCA7DE}" type="slidenum">
              <a:rPr lang="en-GB" smtClean="0"/>
              <a:t>12</a:t>
            </a:fld>
            <a:endParaRPr lang="en-GB"/>
          </a:p>
        </p:txBody>
      </p:sp>
    </p:spTree>
    <p:extLst>
      <p:ext uri="{BB962C8B-B14F-4D97-AF65-F5344CB8AC3E}">
        <p14:creationId xmlns:p14="http://schemas.microsoft.com/office/powerpoint/2010/main" val="543416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some information about us.. </a:t>
            </a:r>
          </a:p>
          <a:p>
            <a:r>
              <a:rPr lang="en-GB" dirty="0"/>
              <a:t>I am a Vascular Scientist by job title having finished a scientist training programme to become one </a:t>
            </a:r>
          </a:p>
          <a:p>
            <a:r>
              <a:rPr lang="en-GB" dirty="0"/>
              <a:t>In 2024 we integrated the microvascular service into our current Vascular Studies department so it could become one department after Dr Kevin Howell retired from 30 years in the microvascular service </a:t>
            </a:r>
          </a:p>
          <a:p>
            <a:r>
              <a:rPr lang="en-GB" dirty="0"/>
              <a:t>We have a portfolio of thermal imagers which operate across 2 hospitals in north London </a:t>
            </a:r>
          </a:p>
          <a:p>
            <a:r>
              <a:rPr lang="en-GB" dirty="0"/>
              <a:t>We use thermography for clinical imaging to dis in diagnosis for conditions such as Raynaud’s phenomenon, lineal scleroderma, complex regional pain syndrome and many more </a:t>
            </a:r>
          </a:p>
        </p:txBody>
      </p:sp>
      <p:sp>
        <p:nvSpPr>
          <p:cNvPr id="4" name="Slide Number Placeholder 3"/>
          <p:cNvSpPr>
            <a:spLocks noGrp="1"/>
          </p:cNvSpPr>
          <p:nvPr>
            <p:ph type="sldNum" sz="quarter" idx="5"/>
          </p:nvPr>
        </p:nvSpPr>
        <p:spPr/>
        <p:txBody>
          <a:bodyPr/>
          <a:lstStyle/>
          <a:p>
            <a:fld id="{C5735324-FD0C-4974-8C90-E16465DCA7DE}" type="slidenum">
              <a:rPr lang="en-GB" smtClean="0"/>
              <a:t>2</a:t>
            </a:fld>
            <a:endParaRPr lang="en-GB"/>
          </a:p>
        </p:txBody>
      </p:sp>
    </p:spTree>
    <p:extLst>
      <p:ext uri="{BB962C8B-B14F-4D97-AF65-F5344CB8AC3E}">
        <p14:creationId xmlns:p14="http://schemas.microsoft.com/office/powerpoint/2010/main" val="10380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quality assurance and why is it important? Especially in clinical practice </a:t>
            </a:r>
          </a:p>
          <a:p>
            <a:r>
              <a:rPr lang="en-GB" dirty="0"/>
              <a:t>We wants any clinical measurements to be valid and reliable and therefore we want to make sure any medial device we are using is accurate </a:t>
            </a:r>
          </a:p>
          <a:p>
            <a:r>
              <a:rPr lang="en-GB" dirty="0"/>
              <a:t>We can do this by comparing against a gold standard device or an accredited national standard which in our case is  the United Kingdom Accreditation Service or UKAS for short. </a:t>
            </a:r>
          </a:p>
          <a:p>
            <a:r>
              <a:rPr lang="en-GB" dirty="0"/>
              <a:t>All measurements should be traceable to an agreed international standard. We ensure that our measurements can be traced back to the international temperature scale of 1990. There have been many versions of this temperature scale with the first in 1927 and the latest being 1990.</a:t>
            </a:r>
          </a:p>
          <a:p>
            <a:r>
              <a:rPr lang="en-GB" dirty="0"/>
              <a:t>Quality assurances ensures we have documentation to provide evidence that the measurements used in patients care are accurate, so that we can aid in diagnostics confidently</a:t>
            </a:r>
          </a:p>
          <a:p>
            <a:endParaRPr lang="en-GB" dirty="0"/>
          </a:p>
          <a:p>
            <a:r>
              <a:rPr lang="en-GB" dirty="0"/>
              <a:t>Before ITS90 was , 68 (</a:t>
            </a:r>
            <a:r>
              <a:rPr lang="en-GB" dirty="0" err="1"/>
              <a:t>ammeded</a:t>
            </a:r>
            <a:r>
              <a:rPr lang="en-GB" dirty="0"/>
              <a:t> in 75), 48 (</a:t>
            </a:r>
            <a:r>
              <a:rPr lang="en-GB" dirty="0" err="1"/>
              <a:t>ammeded</a:t>
            </a:r>
            <a:r>
              <a:rPr lang="en-GB" dirty="0"/>
              <a:t> in 60) and 27</a:t>
            </a:r>
          </a:p>
        </p:txBody>
      </p:sp>
      <p:sp>
        <p:nvSpPr>
          <p:cNvPr id="4" name="Slide Number Placeholder 3"/>
          <p:cNvSpPr>
            <a:spLocks noGrp="1"/>
          </p:cNvSpPr>
          <p:nvPr>
            <p:ph type="sldNum" sz="quarter" idx="5"/>
          </p:nvPr>
        </p:nvSpPr>
        <p:spPr/>
        <p:txBody>
          <a:bodyPr/>
          <a:lstStyle/>
          <a:p>
            <a:fld id="{C5735324-FD0C-4974-8C90-E16465DCA7DE}" type="slidenum">
              <a:rPr lang="en-GB" smtClean="0"/>
              <a:t>3</a:t>
            </a:fld>
            <a:endParaRPr lang="en-GB"/>
          </a:p>
        </p:txBody>
      </p:sp>
    </p:spTree>
    <p:extLst>
      <p:ext uri="{BB962C8B-B14F-4D97-AF65-F5344CB8AC3E}">
        <p14:creationId xmlns:p14="http://schemas.microsoft.com/office/powerpoint/2010/main" val="178185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case study we used a handheld microbolometer focal plane </a:t>
            </a:r>
            <a:r>
              <a:rPr lang="en-GB" dirty="0" err="1"/>
              <a:t>arranfe</a:t>
            </a:r>
            <a:r>
              <a:rPr lang="en-GB" dirty="0"/>
              <a:t> thermal imager with </a:t>
            </a:r>
            <a:r>
              <a:rPr lang="en-GB" b="0" i="0" dirty="0">
                <a:solidFill>
                  <a:srgbClr val="040C28"/>
                </a:solidFill>
                <a:effectLst/>
                <a:latin typeface="Google Sans"/>
              </a:rPr>
              <a:t>464 × 348 pixels and a stated accuracy by the manufacturer of + or – 2 degrees Celsius. </a:t>
            </a:r>
          </a:p>
          <a:p>
            <a:endParaRPr lang="en-GB" b="0" i="0" dirty="0">
              <a:solidFill>
                <a:srgbClr val="040C28"/>
              </a:solidFill>
              <a:effectLst/>
              <a:latin typeface="Google Sans"/>
            </a:endParaRPr>
          </a:p>
          <a:p>
            <a:r>
              <a:rPr lang="en-GB" b="0" i="0" dirty="0">
                <a:solidFill>
                  <a:srgbClr val="040C28"/>
                </a:solidFill>
                <a:effectLst/>
                <a:latin typeface="Google Sans"/>
              </a:rPr>
              <a:t>The blackbody we used was the </a:t>
            </a:r>
            <a:r>
              <a:rPr lang="en-GB" b="0" i="0" dirty="0" err="1">
                <a:solidFill>
                  <a:srgbClr val="040C28"/>
                </a:solidFill>
                <a:effectLst/>
                <a:latin typeface="Google Sans"/>
              </a:rPr>
              <a:t>Isotech</a:t>
            </a:r>
            <a:r>
              <a:rPr lang="en-GB" b="0" i="0" dirty="0">
                <a:solidFill>
                  <a:srgbClr val="040C28"/>
                </a:solidFill>
                <a:effectLst/>
                <a:latin typeface="Google Sans"/>
              </a:rPr>
              <a:t> 988 which has a range of 20-45 degrees Celsius which is enough for medical imaging use with an assumed emissivity of .97. </a:t>
            </a:r>
            <a:endParaRPr lang="en-GB" dirty="0"/>
          </a:p>
        </p:txBody>
      </p:sp>
      <p:sp>
        <p:nvSpPr>
          <p:cNvPr id="4" name="Slide Number Placeholder 3"/>
          <p:cNvSpPr>
            <a:spLocks noGrp="1"/>
          </p:cNvSpPr>
          <p:nvPr>
            <p:ph type="sldNum" sz="quarter" idx="5"/>
          </p:nvPr>
        </p:nvSpPr>
        <p:spPr/>
        <p:txBody>
          <a:bodyPr/>
          <a:lstStyle/>
          <a:p>
            <a:fld id="{C5735324-FD0C-4974-8C90-E16465DCA7DE}" type="slidenum">
              <a:rPr lang="en-GB" smtClean="0"/>
              <a:t>4</a:t>
            </a:fld>
            <a:endParaRPr lang="en-GB"/>
          </a:p>
        </p:txBody>
      </p:sp>
    </p:spTree>
    <p:extLst>
      <p:ext uri="{BB962C8B-B14F-4D97-AF65-F5344CB8AC3E}">
        <p14:creationId xmlns:p14="http://schemas.microsoft.com/office/powerpoint/2010/main" val="322786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We test within the microvascular lab at the hospital where the room is temperature controlled, we try to keep the room to 23 degrees Celsius</a:t>
            </a:r>
          </a:p>
          <a:p>
            <a:r>
              <a:rPr lang="en-GB" dirty="0"/>
              <a:t>Our thermal camera is set on a tripod and pointed towards out black body aperture to allow us to focus on the centre of the black body to take our measurements as you can see in the bottom image. </a:t>
            </a:r>
          </a:p>
          <a:p>
            <a:r>
              <a:rPr lang="en-GB" dirty="0"/>
              <a:t>The centre of the black body is in the centre of our thermal imaging screen, this will allow us to easily calculate the temperatures after the testing has finished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set the thermal to continuingly record over a set period of time according to what we are testing, 51 minutes for our stability test, a picture every 3 minutes for our accuracy test</a:t>
            </a:r>
          </a:p>
          <a:p>
            <a:endParaRPr lang="en-GB" dirty="0"/>
          </a:p>
        </p:txBody>
      </p:sp>
      <p:sp>
        <p:nvSpPr>
          <p:cNvPr id="4" name="Slide Number Placeholder 3"/>
          <p:cNvSpPr>
            <a:spLocks noGrp="1"/>
          </p:cNvSpPr>
          <p:nvPr>
            <p:ph type="sldNum" sz="quarter" idx="5"/>
          </p:nvPr>
        </p:nvSpPr>
        <p:spPr/>
        <p:txBody>
          <a:bodyPr/>
          <a:lstStyle/>
          <a:p>
            <a:fld id="{C5735324-FD0C-4974-8C90-E16465DCA7DE}" type="slidenum">
              <a:rPr lang="en-GB" smtClean="0"/>
              <a:t>5</a:t>
            </a:fld>
            <a:endParaRPr lang="en-GB"/>
          </a:p>
        </p:txBody>
      </p:sp>
    </p:spTree>
    <p:extLst>
      <p:ext uri="{BB962C8B-B14F-4D97-AF65-F5344CB8AC3E}">
        <p14:creationId xmlns:p14="http://schemas.microsoft.com/office/powerpoint/2010/main" val="238268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080"/>
              </a:lnSpc>
              <a:spcBef>
                <a:spcPts val="255"/>
              </a:spcBef>
              <a:spcAft>
                <a:spcPts val="1000"/>
              </a:spcAft>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Two tests were conducted in this case study: </a:t>
            </a:r>
          </a:p>
          <a:p>
            <a:pPr algn="just">
              <a:lnSpc>
                <a:spcPts val="1080"/>
              </a:lnSpc>
              <a:spcBef>
                <a:spcPts val="255"/>
              </a:spcBef>
              <a:spcAft>
                <a:spcPts val="1000"/>
              </a:spcAft>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The first was stability after switch-on.  The blackbody source was stabilized to a temperature of 30°C, and thermal images were captured every 2 minutes from 5 until 51 minutes after the imager had been switched on. </a:t>
            </a:r>
          </a:p>
          <a:p>
            <a:pPr algn="just">
              <a:lnSpc>
                <a:spcPts val="1080"/>
              </a:lnSpc>
              <a:spcBef>
                <a:spcPts val="255"/>
              </a:spcBef>
              <a:spcAft>
                <a:spcPts val="1000"/>
              </a:spcAft>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A plot of thermal imager temperature readings over time was produced, to investigate how quickly the imager </a:t>
            </a:r>
            <a:r>
              <a:rPr lang="en-US" sz="1200" dirty="0" err="1">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stabilised</a:t>
            </a: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 after switch-on.  </a:t>
            </a:r>
          </a:p>
          <a:p>
            <a:pPr algn="just">
              <a:lnSpc>
                <a:spcPts val="1080"/>
              </a:lnSpc>
              <a:spcBef>
                <a:spcPts val="255"/>
              </a:spcBef>
              <a:spcAft>
                <a:spcPts val="1000"/>
              </a:spcAft>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This was performed against a fixed temperature o the black body over an extended period.</a:t>
            </a:r>
          </a:p>
          <a:p>
            <a:pPr algn="just">
              <a:lnSpc>
                <a:spcPts val="1080"/>
              </a:lnSpc>
              <a:spcBef>
                <a:spcPts val="255"/>
              </a:spcBef>
              <a:spcAft>
                <a:spcPts val="10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080"/>
              </a:lnSpc>
              <a:spcBef>
                <a:spcPts val="255"/>
              </a:spcBef>
              <a:spcAft>
                <a:spcPts val="1000"/>
              </a:spcAft>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The second was accuracy over a range of typical skin temperatures. </a:t>
            </a:r>
          </a:p>
          <a:p>
            <a:pPr algn="just">
              <a:lnSpc>
                <a:spcPts val="1080"/>
              </a:lnSpc>
              <a:spcBef>
                <a:spcPts val="255"/>
              </a:spcBef>
              <a:spcAft>
                <a:spcPts val="1000"/>
              </a:spcAft>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The blackbody was </a:t>
            </a:r>
            <a:r>
              <a:rPr lang="en-US" sz="1200" dirty="0" err="1">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stabilised</a:t>
            </a: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 at 20°C, a thermal image of the aperture was recorded, and the process was then repeated by increasing the blackbody temperature in incremental steps of 1°C, up to a maximum temperature of 40°C.</a:t>
            </a:r>
          </a:p>
          <a:p>
            <a:pPr algn="just">
              <a:lnSpc>
                <a:spcPts val="1080"/>
              </a:lnSpc>
              <a:spcBef>
                <a:spcPts val="255"/>
              </a:spcBef>
              <a:spcAft>
                <a:spcPts val="1000"/>
              </a:spcAft>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 A minimum of 3 minutes was allowed for the blackbody to </a:t>
            </a:r>
            <a:r>
              <a:rPr lang="en-US" sz="1200" dirty="0" err="1">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stabilise</a:t>
            </a: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 at each temperature setting. </a:t>
            </a:r>
          </a:p>
          <a:p>
            <a:pPr algn="just">
              <a:lnSpc>
                <a:spcPts val="1080"/>
              </a:lnSpc>
              <a:spcBef>
                <a:spcPts val="255"/>
              </a:spcBef>
              <a:spcAft>
                <a:spcPts val="1000"/>
              </a:spcAft>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The data from this test were presented using a “difference plot”, which allowed the assessor to </a:t>
            </a:r>
            <a:r>
              <a:rPr lang="en-US" sz="1200" dirty="0" err="1">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visualise</a:t>
            </a: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 how closely the thermal imager reading was to the “true” value of the blackbody across a range of test temperatures</a:t>
            </a:r>
          </a:p>
          <a:p>
            <a:pPr algn="just">
              <a:lnSpc>
                <a:spcPts val="1080"/>
              </a:lnSpc>
              <a:spcBef>
                <a:spcPts val="255"/>
              </a:spcBef>
              <a:spcAft>
                <a:spcPts val="10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a:t>We decided to use these tests as they are two recognised issues previously reported within literature, the following slide will show this. </a:t>
            </a:r>
          </a:p>
        </p:txBody>
      </p:sp>
      <p:sp>
        <p:nvSpPr>
          <p:cNvPr id="4" name="Slide Number Placeholder 3"/>
          <p:cNvSpPr>
            <a:spLocks noGrp="1"/>
          </p:cNvSpPr>
          <p:nvPr>
            <p:ph type="sldNum" sz="quarter" idx="5"/>
          </p:nvPr>
        </p:nvSpPr>
        <p:spPr/>
        <p:txBody>
          <a:bodyPr/>
          <a:lstStyle/>
          <a:p>
            <a:fld id="{C5735324-FD0C-4974-8C90-E16465DCA7DE}" type="slidenum">
              <a:rPr lang="en-GB" smtClean="0"/>
              <a:t>6</a:t>
            </a:fld>
            <a:endParaRPr lang="en-GB"/>
          </a:p>
        </p:txBody>
      </p:sp>
    </p:spTree>
    <p:extLst>
      <p:ext uri="{BB962C8B-B14F-4D97-AF65-F5344CB8AC3E}">
        <p14:creationId xmlns:p14="http://schemas.microsoft.com/office/powerpoint/2010/main" val="232687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graphs taken from a paper in 2020 which performed e</a:t>
            </a:r>
            <a:r>
              <a:rPr lang="en-GB" sz="1800" dirty="0">
                <a:effectLst/>
                <a:latin typeface="Segoe UI" panose="020B0502040204020203" pitchFamily="34" charset="0"/>
              </a:rPr>
              <a:t>xactly the same 2 tests however it was performed on 5 thermal cameras that were in use for equine thermography</a:t>
            </a:r>
          </a:p>
          <a:p>
            <a:endParaRPr lang="en-GB" sz="1800" dirty="0">
              <a:effectLst/>
              <a:latin typeface="Segoe UI" panose="020B0502040204020203" pitchFamily="34" charset="0"/>
            </a:endParaRPr>
          </a:p>
          <a:p>
            <a:r>
              <a:rPr lang="en-GB" sz="1800" dirty="0">
                <a:effectLst/>
                <a:latin typeface="Segoe UI" panose="020B0502040204020203" pitchFamily="34" charset="0"/>
              </a:rPr>
              <a:t>Explain graphs</a:t>
            </a:r>
          </a:p>
          <a:p>
            <a:endParaRPr lang="en-GB" sz="1800" dirty="0">
              <a:effectLst/>
              <a:latin typeface="Segoe UI" panose="020B0502040204020203" pitchFamily="34" charset="0"/>
            </a:endParaRPr>
          </a:p>
          <a:p>
            <a:r>
              <a:rPr lang="en-GB" sz="1800" dirty="0">
                <a:effectLst/>
                <a:latin typeface="Segoe UI" panose="020B0502040204020203" pitchFamily="34" charset="0"/>
              </a:rPr>
              <a:t>As you can see there is considerable variability in performance between the tested cameras</a:t>
            </a:r>
            <a:endParaRPr lang="en-GB" dirty="0"/>
          </a:p>
        </p:txBody>
      </p:sp>
      <p:sp>
        <p:nvSpPr>
          <p:cNvPr id="4" name="Slide Number Placeholder 3"/>
          <p:cNvSpPr>
            <a:spLocks noGrp="1"/>
          </p:cNvSpPr>
          <p:nvPr>
            <p:ph type="sldNum" sz="quarter" idx="5"/>
          </p:nvPr>
        </p:nvSpPr>
        <p:spPr/>
        <p:txBody>
          <a:bodyPr/>
          <a:lstStyle/>
          <a:p>
            <a:fld id="{C5735324-FD0C-4974-8C90-E16465DCA7DE}" type="slidenum">
              <a:rPr lang="en-GB" smtClean="0"/>
              <a:t>7</a:t>
            </a:fld>
            <a:endParaRPr lang="en-GB"/>
          </a:p>
        </p:txBody>
      </p:sp>
    </p:spTree>
    <p:extLst>
      <p:ext uri="{BB962C8B-B14F-4D97-AF65-F5344CB8AC3E}">
        <p14:creationId xmlns:p14="http://schemas.microsoft.com/office/powerpoint/2010/main" val="161638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brief overview of the case study we performed </a:t>
            </a:r>
          </a:p>
          <a:p>
            <a:r>
              <a:rPr lang="en-GB" dirty="0"/>
              <a:t>A thermal imaging camera was purchased brand new and delivered to our laboratory </a:t>
            </a:r>
          </a:p>
          <a:p>
            <a:r>
              <a:rPr lang="en-GB" dirty="0"/>
              <a:t>We performed our in-house QA testing using the tests previously explained.</a:t>
            </a:r>
          </a:p>
        </p:txBody>
      </p:sp>
      <p:sp>
        <p:nvSpPr>
          <p:cNvPr id="4" name="Slide Number Placeholder 3"/>
          <p:cNvSpPr>
            <a:spLocks noGrp="1"/>
          </p:cNvSpPr>
          <p:nvPr>
            <p:ph type="sldNum" sz="quarter" idx="5"/>
          </p:nvPr>
        </p:nvSpPr>
        <p:spPr/>
        <p:txBody>
          <a:bodyPr/>
          <a:lstStyle/>
          <a:p>
            <a:fld id="{C5735324-FD0C-4974-8C90-E16465DCA7DE}" type="slidenum">
              <a:rPr lang="en-GB" smtClean="0"/>
              <a:t>8</a:t>
            </a:fld>
            <a:endParaRPr lang="en-GB"/>
          </a:p>
        </p:txBody>
      </p:sp>
    </p:spTree>
    <p:extLst>
      <p:ext uri="{BB962C8B-B14F-4D97-AF65-F5344CB8AC3E}">
        <p14:creationId xmlns:p14="http://schemas.microsoft.com/office/powerpoint/2010/main" val="178630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Manufacturers data sheet dictates an accuracy of +- 0.2 degrees Celsius</a:t>
            </a:r>
          </a:p>
          <a:p>
            <a:r>
              <a:rPr lang="en-GB" dirty="0"/>
              <a:t>Failed QA is outside of this error of margin as </a:t>
            </a:r>
            <a:r>
              <a:rPr lang="en-GB" dirty="0" err="1"/>
              <a:t>temepratures</a:t>
            </a:r>
            <a:r>
              <a:rPr lang="en-GB" dirty="0"/>
              <a:t> ranged from 27.5 to 30 degrees which is 2.5 degrees out of the blackbody temperature of 30 degrees</a:t>
            </a:r>
          </a:p>
          <a:p>
            <a:r>
              <a:rPr lang="en-GB" dirty="0"/>
              <a:t>Passed QA is within the 2 degrees error margin as ranges from 29.8 to 30.2 degrees over 51 minutes </a:t>
            </a:r>
          </a:p>
        </p:txBody>
      </p:sp>
      <p:sp>
        <p:nvSpPr>
          <p:cNvPr id="4" name="Slide Number Placeholder 3"/>
          <p:cNvSpPr>
            <a:spLocks noGrp="1"/>
          </p:cNvSpPr>
          <p:nvPr>
            <p:ph type="sldNum" sz="quarter" idx="5"/>
          </p:nvPr>
        </p:nvSpPr>
        <p:spPr/>
        <p:txBody>
          <a:bodyPr/>
          <a:lstStyle/>
          <a:p>
            <a:fld id="{C5735324-FD0C-4974-8C90-E16465DCA7DE}" type="slidenum">
              <a:rPr lang="en-GB" smtClean="0"/>
              <a:t>9</a:t>
            </a:fld>
            <a:endParaRPr lang="en-GB"/>
          </a:p>
        </p:txBody>
      </p:sp>
    </p:spTree>
    <p:extLst>
      <p:ext uri="{BB962C8B-B14F-4D97-AF65-F5344CB8AC3E}">
        <p14:creationId xmlns:p14="http://schemas.microsoft.com/office/powerpoint/2010/main" val="1891192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50" y="2708920"/>
            <a:ext cx="8099425" cy="1857344"/>
          </a:xfrm>
        </p:spPr>
        <p:txBody>
          <a:bodyPr anchor="b" anchorCtr="0"/>
          <a:lstStyle>
            <a:lvl1pPr>
              <a:lnSpc>
                <a:spcPts val="4130"/>
              </a:lnSpc>
              <a:defRPr sz="4130" b="1">
                <a:solidFill>
                  <a:schemeClr val="bg1"/>
                </a:solidFill>
              </a:defRPr>
            </a:lvl1pPr>
          </a:lstStyle>
          <a:p>
            <a:r>
              <a:rPr lang="en-GB"/>
              <a:t>Click to edit Master title style</a:t>
            </a:r>
            <a:endParaRPr lang="en-GB" dirty="0"/>
          </a:p>
        </p:txBody>
      </p:sp>
      <p:sp>
        <p:nvSpPr>
          <p:cNvPr id="3" name="Subtitle 2"/>
          <p:cNvSpPr>
            <a:spLocks noGrp="1"/>
          </p:cNvSpPr>
          <p:nvPr>
            <p:ph type="subTitle" idx="1"/>
          </p:nvPr>
        </p:nvSpPr>
        <p:spPr>
          <a:xfrm>
            <a:off x="539750" y="4895006"/>
            <a:ext cx="6442074" cy="1198290"/>
          </a:xfrm>
        </p:spPr>
        <p:txBody>
          <a:bodyPr/>
          <a:lstStyle>
            <a:lvl1pPr marL="0" indent="0" algn="l">
              <a:lnSpc>
                <a:spcPts val="2850"/>
              </a:lnSpc>
              <a:buNone/>
              <a:defRPr sz="2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203048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E551C91B-C65A-4A5C-BBA8-29DE9733A937}"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416502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975048" cy="5851525"/>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539552" y="274638"/>
            <a:ext cx="5937448"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83285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535782"/>
            <a:ext cx="8099424" cy="936000"/>
          </a:xfrm>
        </p:spPr>
        <p:txBody>
          <a:bodyPr/>
          <a:lstStyle/>
          <a:p>
            <a:r>
              <a:rPr lang="en-GB"/>
              <a:t>Click to edit Master title style</a:t>
            </a:r>
            <a:endParaRPr lang="en-GB" dirty="0"/>
          </a:p>
        </p:txBody>
      </p:sp>
      <p:sp>
        <p:nvSpPr>
          <p:cNvPr id="3" name="Content Placeholder 2"/>
          <p:cNvSpPr>
            <a:spLocks noGrp="1"/>
          </p:cNvSpPr>
          <p:nvPr>
            <p:ph idx="1"/>
          </p:nvPr>
        </p:nvSpPr>
        <p:spPr>
          <a:xfrm>
            <a:off x="539749" y="1766467"/>
            <a:ext cx="8099425" cy="4140000"/>
          </a:xfrm>
        </p:spPr>
        <p:txBody>
          <a:bodyPr/>
          <a:lstStyle>
            <a:lvl1pPr>
              <a:lnSpc>
                <a:spcPts val="2850"/>
              </a:lnSpc>
              <a:spcAft>
                <a:spcPts val="374"/>
              </a:spcAft>
              <a:defRPr sz="2700"/>
            </a:lvl1pPr>
            <a:lvl2pPr marL="237600" indent="-237600">
              <a:lnSpc>
                <a:spcPts val="2850"/>
              </a:lnSpc>
              <a:spcAft>
                <a:spcPts val="374"/>
              </a:spcAft>
              <a:defRPr sz="2700"/>
            </a:lvl2pPr>
            <a:lvl3pPr marL="474663" indent="-238125">
              <a:lnSpc>
                <a:spcPts val="2850"/>
              </a:lnSpc>
              <a:spcAft>
                <a:spcPts val="374"/>
              </a:spcAft>
              <a:buClr>
                <a:schemeClr val="accent1"/>
              </a:buClr>
              <a:defRPr sz="2700"/>
            </a:lvl3pPr>
            <a:lvl4pPr marL="723900" indent="-250825">
              <a:lnSpc>
                <a:spcPts val="2850"/>
              </a:lnSpc>
              <a:spcAft>
                <a:spcPts val="374"/>
              </a:spcAft>
              <a:buClr>
                <a:schemeClr val="accent1"/>
              </a:buClr>
              <a:buFont typeface="Arial" panose="020B0604020202020204" pitchFamily="34" charset="0"/>
              <a:buChar char="•"/>
              <a:defRPr sz="2700"/>
            </a:lvl4pPr>
            <a:lvl5pPr marL="977900" indent="-269875">
              <a:lnSpc>
                <a:spcPts val="2850"/>
              </a:lnSpc>
              <a:spcAft>
                <a:spcPts val="374"/>
              </a:spcAft>
              <a:buClr>
                <a:schemeClr val="accent1"/>
              </a:buClr>
              <a:tabLst>
                <a:tab pos="955675" algn="l"/>
              </a:tabLst>
              <a:defRPr sz="2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507012" y="6503814"/>
            <a:ext cx="2133600" cy="198000"/>
          </a:xfrm>
        </p:spPr>
        <p:txBody>
          <a:bodyPr/>
          <a:lstStyle/>
          <a:p>
            <a:fld id="{E551C91B-C65A-4A5C-BBA8-29DE9733A937}" type="datetimeFigureOut">
              <a:rPr lang="en-GB" smtClean="0"/>
              <a:t>27/08/2024</a:t>
            </a:fld>
            <a:endParaRPr lang="en-GB" dirty="0"/>
          </a:p>
        </p:txBody>
      </p:sp>
      <p:sp>
        <p:nvSpPr>
          <p:cNvPr id="5" name="Footer Placeholder 4"/>
          <p:cNvSpPr>
            <a:spLocks noGrp="1"/>
          </p:cNvSpPr>
          <p:nvPr>
            <p:ph type="ftr" sz="quarter" idx="11"/>
          </p:nvPr>
        </p:nvSpPr>
        <p:spPr>
          <a:xfrm>
            <a:off x="3122316" y="6503814"/>
            <a:ext cx="2895600" cy="198000"/>
          </a:xfrm>
        </p:spPr>
        <p:txBody>
          <a:bodyPr/>
          <a:lstStyle/>
          <a:p>
            <a:endParaRPr lang="en-GB" dirty="0"/>
          </a:p>
        </p:txBody>
      </p:sp>
      <p:sp>
        <p:nvSpPr>
          <p:cNvPr id="6" name="Slide Number Placeholder 5"/>
          <p:cNvSpPr>
            <a:spLocks noGrp="1"/>
          </p:cNvSpPr>
          <p:nvPr>
            <p:ph type="sldNum" sz="quarter" idx="12"/>
          </p:nvPr>
        </p:nvSpPr>
        <p:spPr>
          <a:xfrm>
            <a:off x="8101013" y="6503814"/>
            <a:ext cx="536320" cy="198000"/>
          </a:xfrm>
        </p:spPr>
        <p:txBody>
          <a:bodyPr/>
          <a:lstStyle/>
          <a:p>
            <a:fld id="{9D09DB64-F804-46D7-B97F-CE00FAC863BB}" type="slidenum">
              <a:rPr lang="en-GB" smtClean="0"/>
              <a:t>‹#›</a:t>
            </a:fld>
            <a:endParaRPr lang="en-GB" dirty="0"/>
          </a:p>
        </p:txBody>
      </p:sp>
    </p:spTree>
    <p:extLst>
      <p:ext uri="{BB962C8B-B14F-4D97-AF65-F5344CB8AC3E}">
        <p14:creationId xmlns:p14="http://schemas.microsoft.com/office/powerpoint/2010/main" val="85164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2780927"/>
            <a:ext cx="7391400" cy="1732955"/>
          </a:xfrm>
        </p:spPr>
        <p:txBody>
          <a:bodyPr anchor="b" anchorCtr="0"/>
          <a:lstStyle>
            <a:lvl1pPr algn="l">
              <a:lnSpc>
                <a:spcPts val="4125"/>
              </a:lnSpc>
              <a:defRPr sz="3750" b="1" cap="none" baseline="0">
                <a:solidFill>
                  <a:schemeClr val="bg1"/>
                </a:solidFill>
              </a:defRPr>
            </a:lvl1pPr>
          </a:lstStyle>
          <a:p>
            <a:r>
              <a:rPr lang="en-GB"/>
              <a:t>Click to edit Master title style</a:t>
            </a:r>
            <a:endParaRPr lang="en-GB" dirty="0"/>
          </a:p>
        </p:txBody>
      </p:sp>
      <p:sp>
        <p:nvSpPr>
          <p:cNvPr id="3" name="Text Placeholder 2"/>
          <p:cNvSpPr>
            <a:spLocks noGrp="1"/>
          </p:cNvSpPr>
          <p:nvPr>
            <p:ph type="body" idx="1"/>
          </p:nvPr>
        </p:nvSpPr>
        <p:spPr>
          <a:xfrm>
            <a:off x="539750" y="4706096"/>
            <a:ext cx="7391400" cy="780107"/>
          </a:xfrm>
        </p:spPr>
        <p:txBody>
          <a:bodyPr anchor="t" anchorCtr="0"/>
          <a:lstStyle>
            <a:lvl1pPr marL="0" indent="0">
              <a:buNone/>
              <a:defRPr sz="27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1C91B-C65A-4A5C-BBA8-29DE9733A937}"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108567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539552"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48200"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E551C91B-C65A-4A5C-BBA8-29DE9733A937}" type="datetimeFigureOut">
              <a:rPr lang="en-GB" smtClean="0"/>
              <a:t>27/08/2024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412361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39552" y="2174875"/>
            <a:ext cx="39578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3959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E551C91B-C65A-4A5C-BBA8-29DE9733A937}" type="datetimeFigureOut">
              <a:rPr lang="en-GB" smtClean="0"/>
              <a:t>27/08/2024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236546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E551C91B-C65A-4A5C-BBA8-29DE9733A937}" type="datetimeFigureOut">
              <a:rPr lang="en-GB" smtClean="0"/>
              <a:t>27/08/2024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312685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t>27/08/2024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233207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273050"/>
            <a:ext cx="2925961"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02939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539552" y="1435100"/>
            <a:ext cx="2925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t>27/08/2024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35054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6792"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82679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8267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t>27/08/2024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107022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4575" y="6166644"/>
            <a:ext cx="3948141" cy="328615"/>
          </a:xfrm>
          <a:prstGeom prst="rect">
            <a:avLst/>
          </a:prstGeom>
        </p:spPr>
      </p:pic>
      <p:sp>
        <p:nvSpPr>
          <p:cNvPr id="2" name="Title Placeholder 1"/>
          <p:cNvSpPr>
            <a:spLocks noGrp="1"/>
          </p:cNvSpPr>
          <p:nvPr>
            <p:ph type="title"/>
          </p:nvPr>
        </p:nvSpPr>
        <p:spPr>
          <a:xfrm>
            <a:off x="540428" y="535782"/>
            <a:ext cx="8098747" cy="874712"/>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p:cNvSpPr>
            <a:spLocks noGrp="1"/>
          </p:cNvSpPr>
          <p:nvPr>
            <p:ph type="body" idx="1"/>
          </p:nvPr>
        </p:nvSpPr>
        <p:spPr>
          <a:xfrm>
            <a:off x="539749" y="1766467"/>
            <a:ext cx="8099425" cy="4254822"/>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508000" y="6509085"/>
            <a:ext cx="2133600" cy="198000"/>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fld id="{E551C91B-C65A-4A5C-BBA8-29DE9733A937}" type="datetimeFigureOut">
              <a:rPr lang="en-GB" smtClean="0"/>
              <a:pPr/>
              <a:t>27/08/2024</a:t>
            </a:fld>
            <a:endParaRPr lang="en-GB" dirty="0"/>
          </a:p>
        </p:txBody>
      </p:sp>
      <p:sp>
        <p:nvSpPr>
          <p:cNvPr id="5" name="Footer Placeholder 4"/>
          <p:cNvSpPr>
            <a:spLocks noGrp="1"/>
          </p:cNvSpPr>
          <p:nvPr>
            <p:ph type="ftr" sz="quarter" idx="3"/>
          </p:nvPr>
        </p:nvSpPr>
        <p:spPr>
          <a:xfrm>
            <a:off x="3124200" y="6520182"/>
            <a:ext cx="2895600" cy="198000"/>
          </a:xfrm>
          <a:prstGeom prst="rect">
            <a:avLst/>
          </a:prstGeom>
        </p:spPr>
        <p:txBody>
          <a:bodyPr vert="horz" lIns="0" tIns="0" rIns="0" bIns="0" rtlCol="0" anchor="t" anchorCtr="0">
            <a:noAutofit/>
          </a:bodyP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028383" y="6525084"/>
            <a:ext cx="610791" cy="198000"/>
          </a:xfrm>
          <a:prstGeom prst="rect">
            <a:avLst/>
          </a:prstGeom>
        </p:spPr>
        <p:txBody>
          <a:bodyPr vert="horz" lIns="0" tIns="0" rIns="0" bIns="0" rtlCol="0" anchor="t" anchorCtr="0">
            <a:noAutofit/>
          </a:bodyPr>
          <a:lstStyle>
            <a:lvl1pPr algn="r">
              <a:defRPr sz="1200">
                <a:solidFill>
                  <a:schemeClr val="tx1">
                    <a:tint val="75000"/>
                  </a:schemeClr>
                </a:solidFill>
              </a:defRPr>
            </a:lvl1pPr>
          </a:lstStyle>
          <a:p>
            <a:fld id="{9D09DB64-F804-46D7-B97F-CE00FAC863BB}" type="slidenum">
              <a:rPr lang="en-GB" smtClean="0"/>
              <a:pPr/>
              <a:t>‹#›</a:t>
            </a:fld>
            <a:endParaRPr lang="en-GB" dirty="0"/>
          </a:p>
        </p:txBody>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4575" y="6166644"/>
            <a:ext cx="3948141" cy="328615"/>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6627" y="6068427"/>
            <a:ext cx="1277116" cy="476253"/>
          </a:xfrm>
          <a:prstGeom prst="rect">
            <a:avLst/>
          </a:prstGeom>
        </p:spPr>
      </p:pic>
    </p:spTree>
    <p:extLst>
      <p:ext uri="{BB962C8B-B14F-4D97-AF65-F5344CB8AC3E}">
        <p14:creationId xmlns:p14="http://schemas.microsoft.com/office/powerpoint/2010/main" val="1700634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ts val="3450"/>
        </a:lnSpc>
        <a:spcBef>
          <a:spcPct val="0"/>
        </a:spcBef>
        <a:buNone/>
        <a:defRPr sz="3750" b="1" kern="1200">
          <a:solidFill>
            <a:schemeClr val="accent1"/>
          </a:solidFill>
          <a:latin typeface="+mj-lt"/>
          <a:ea typeface="+mj-ea"/>
          <a:cs typeface="+mj-cs"/>
        </a:defRPr>
      </a:lvl1pPr>
    </p:titleStyle>
    <p:bodyStyle>
      <a:lvl1pPr marL="0" indent="0" algn="l" defTabSz="914400" rtl="0" eaLnBrk="1" latinLnBrk="0" hangingPunct="1">
        <a:lnSpc>
          <a:spcPts val="2850"/>
        </a:lnSpc>
        <a:spcBef>
          <a:spcPts val="0"/>
        </a:spcBef>
        <a:spcAft>
          <a:spcPts val="374"/>
        </a:spcAft>
        <a:buFont typeface="Arial" pitchFamily="34" charset="0"/>
        <a:buNone/>
        <a:defRPr sz="2700" kern="1200">
          <a:solidFill>
            <a:schemeClr val="tx1"/>
          </a:solidFill>
          <a:latin typeface="+mn-lt"/>
          <a:ea typeface="+mn-ea"/>
          <a:cs typeface="+mn-cs"/>
        </a:defRPr>
      </a:lvl1pPr>
      <a:lvl2pPr marL="237600" indent="-237600" algn="l" defTabSz="914400" rtl="0" eaLnBrk="1" latinLnBrk="0" hangingPunct="1">
        <a:lnSpc>
          <a:spcPts val="2850"/>
        </a:lnSpc>
        <a:spcBef>
          <a:spcPts val="0"/>
        </a:spcBef>
        <a:spcAft>
          <a:spcPts val="374"/>
        </a:spcAft>
        <a:buClr>
          <a:schemeClr val="accent1"/>
        </a:buClr>
        <a:buFont typeface="Arial" pitchFamily="34" charset="0"/>
        <a:buChar char="•"/>
        <a:defRPr sz="2700" kern="1200">
          <a:solidFill>
            <a:schemeClr val="tx1"/>
          </a:solidFill>
          <a:latin typeface="+mn-lt"/>
          <a:ea typeface="+mn-ea"/>
          <a:cs typeface="+mn-cs"/>
        </a:defRPr>
      </a:lvl2pPr>
      <a:lvl3pPr marL="475200" indent="-237600" algn="l" defTabSz="914400" rtl="0" eaLnBrk="1" latinLnBrk="0" hangingPunct="1">
        <a:lnSpc>
          <a:spcPts val="2850"/>
        </a:lnSpc>
        <a:spcBef>
          <a:spcPts val="0"/>
        </a:spcBef>
        <a:spcAft>
          <a:spcPts val="374"/>
        </a:spcAft>
        <a:buClr>
          <a:schemeClr val="accent1"/>
        </a:buClr>
        <a:buFont typeface="Arial" panose="020B0604020202020204" pitchFamily="34" charset="0"/>
        <a:buChar char="•"/>
        <a:defRPr sz="2700" kern="1200">
          <a:solidFill>
            <a:schemeClr val="tx1"/>
          </a:solidFill>
          <a:latin typeface="+mn-lt"/>
          <a:ea typeface="+mn-ea"/>
          <a:cs typeface="+mn-cs"/>
        </a:defRPr>
      </a:lvl3pPr>
      <a:lvl4pPr marL="723600" indent="-252000" algn="l" defTabSz="914400" rtl="0" eaLnBrk="1" latinLnBrk="0" hangingPunct="1">
        <a:lnSpc>
          <a:spcPts val="2850"/>
        </a:lnSpc>
        <a:spcBef>
          <a:spcPts val="0"/>
        </a:spcBef>
        <a:spcAft>
          <a:spcPts val="374"/>
        </a:spcAft>
        <a:buClr>
          <a:schemeClr val="accent1"/>
        </a:buClr>
        <a:buFont typeface="Arial" pitchFamily="34" charset="0"/>
        <a:buChar char="•"/>
        <a:defRPr sz="2700" kern="1200">
          <a:solidFill>
            <a:schemeClr val="tx1"/>
          </a:solidFill>
          <a:latin typeface="+mn-lt"/>
          <a:ea typeface="+mn-ea"/>
          <a:cs typeface="+mn-cs"/>
        </a:defRPr>
      </a:lvl4pPr>
      <a:lvl5pPr marL="979200" indent="-270000" algn="l" defTabSz="914400" rtl="0" eaLnBrk="1" latinLnBrk="0" hangingPunct="1">
        <a:lnSpc>
          <a:spcPts val="2850"/>
        </a:lnSpc>
        <a:spcBef>
          <a:spcPct val="20000"/>
        </a:spcBef>
        <a:buClr>
          <a:schemeClr val="accent1"/>
        </a:buClr>
        <a:buFont typeface="Arial"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2_776E901A.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1_10636EB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18/10/relationships/comments" Target="../comments/modernComment_10A_B1EDE27C.xml"/><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0.jpe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18/10/relationships/comments" Target="../comments/modernComment_106_8ADA9DD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microsoft.com/office/2018/10/relationships/comments" Target="../comments/modernComment_112_C9621628.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4_3185829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B_DF75B6DA.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13_8CB3E77E.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08_5C81D7B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15_826DFB93.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F_1DC01DDF.xm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0_9785920C.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2287" y="1772816"/>
            <a:ext cx="8099425" cy="1857344"/>
          </a:xfrm>
        </p:spPr>
        <p:txBody>
          <a:bodyPr/>
          <a:lstStyle/>
          <a:p>
            <a:r>
              <a:rPr lang="en-GB" dirty="0"/>
              <a:t>The importance of quality assurance in clinical thermography: A case study</a:t>
            </a:r>
          </a:p>
        </p:txBody>
      </p:sp>
      <p:sp>
        <p:nvSpPr>
          <p:cNvPr id="7" name="Subtitle 6"/>
          <p:cNvSpPr>
            <a:spLocks noGrp="1"/>
          </p:cNvSpPr>
          <p:nvPr>
            <p:ph type="subTitle" idx="1"/>
          </p:nvPr>
        </p:nvSpPr>
        <p:spPr>
          <a:xfrm>
            <a:off x="395537" y="4437112"/>
            <a:ext cx="6984776" cy="1198290"/>
          </a:xfrm>
        </p:spPr>
        <p:txBody>
          <a:bodyPr/>
          <a:lstStyle/>
          <a:p>
            <a:r>
              <a:rPr lang="en-GB" dirty="0"/>
              <a:t>Georgina Parsons, Kevin Howell, Roy Smith</a:t>
            </a:r>
            <a:r>
              <a:rPr lang="en-GB" baseline="30000" dirty="0"/>
              <a:t>†</a:t>
            </a:r>
            <a:r>
              <a:rPr lang="en-GB" dirty="0"/>
              <a:t>, Ved </a:t>
            </a:r>
            <a:r>
              <a:rPr lang="en-GB" dirty="0" err="1"/>
              <a:t>Ramnani</a:t>
            </a:r>
            <a:endParaRPr lang="en-GB" dirty="0"/>
          </a:p>
          <a:p>
            <a:r>
              <a:rPr lang="en-GB" sz="1600" dirty="0"/>
              <a:t>Dept. of Vascular Studies and </a:t>
            </a:r>
            <a:r>
              <a:rPr lang="en-GB" sz="1600" baseline="30000" dirty="0"/>
              <a:t>†</a:t>
            </a:r>
            <a:r>
              <a:rPr lang="en-GB" sz="1600" dirty="0"/>
              <a:t>Dept. of Medical Electronics, Royal Free London NHS Foundation Trust, London, UK</a:t>
            </a:r>
          </a:p>
        </p:txBody>
      </p:sp>
    </p:spTree>
    <p:extLst>
      <p:ext uri="{BB962C8B-B14F-4D97-AF65-F5344CB8AC3E}">
        <p14:creationId xmlns:p14="http://schemas.microsoft.com/office/powerpoint/2010/main" val="2003734554"/>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8A21-617A-B786-B752-9ADB1EBB3699}"/>
              </a:ext>
            </a:extLst>
          </p:cNvPr>
          <p:cNvSpPr>
            <a:spLocks noGrp="1"/>
          </p:cNvSpPr>
          <p:nvPr>
            <p:ph type="title"/>
          </p:nvPr>
        </p:nvSpPr>
        <p:spPr/>
        <p:txBody>
          <a:bodyPr/>
          <a:lstStyle/>
          <a:p>
            <a:r>
              <a:rPr lang="en-GB" dirty="0"/>
              <a:t>Accuracy over a range of typical skin temperatures</a:t>
            </a:r>
            <a:br>
              <a:rPr lang="en-GB" dirty="0"/>
            </a:br>
            <a:endParaRPr lang="en-GB" dirty="0"/>
          </a:p>
        </p:txBody>
      </p:sp>
      <p:pic>
        <p:nvPicPr>
          <p:cNvPr id="4" name="Picture 3">
            <a:extLst>
              <a:ext uri="{FF2B5EF4-FFF2-40B4-BE49-F238E27FC236}">
                <a16:creationId xmlns:a16="http://schemas.microsoft.com/office/drawing/2014/main" id="{E6309AA7-2C76-59CF-E34A-D1F81291D8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628800"/>
            <a:ext cx="3643731" cy="2706324"/>
          </a:xfrm>
          <a:prstGeom prst="rect">
            <a:avLst/>
          </a:prstGeom>
          <a:noFill/>
          <a:ln>
            <a:solidFill>
              <a:srgbClr val="FF0000"/>
            </a:solidFill>
          </a:ln>
        </p:spPr>
      </p:pic>
      <p:pic>
        <p:nvPicPr>
          <p:cNvPr id="5" name="Picture 4">
            <a:extLst>
              <a:ext uri="{FF2B5EF4-FFF2-40B4-BE49-F238E27FC236}">
                <a16:creationId xmlns:a16="http://schemas.microsoft.com/office/drawing/2014/main" id="{3C17FE4F-3951-6974-B57A-2A1D6BFE45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275873"/>
            <a:ext cx="3635126" cy="2706324"/>
          </a:xfrm>
          <a:prstGeom prst="rect">
            <a:avLst/>
          </a:prstGeom>
          <a:noFill/>
          <a:ln>
            <a:solidFill>
              <a:srgbClr val="00B050"/>
            </a:solidFill>
          </a:ln>
        </p:spPr>
      </p:pic>
      <p:sp>
        <p:nvSpPr>
          <p:cNvPr id="7" name="TextBox 6">
            <a:extLst>
              <a:ext uri="{FF2B5EF4-FFF2-40B4-BE49-F238E27FC236}">
                <a16:creationId xmlns:a16="http://schemas.microsoft.com/office/drawing/2014/main" id="{77F991A1-C86B-9D9F-D049-5346A408E15C}"/>
              </a:ext>
            </a:extLst>
          </p:cNvPr>
          <p:cNvSpPr txBox="1"/>
          <p:nvPr/>
        </p:nvSpPr>
        <p:spPr>
          <a:xfrm>
            <a:off x="4557844" y="1628800"/>
            <a:ext cx="4165666" cy="1477328"/>
          </a:xfrm>
          <a:prstGeom prst="rect">
            <a:avLst/>
          </a:prstGeom>
          <a:noFill/>
          <a:ln>
            <a:solidFill>
              <a:srgbClr val="FF0000"/>
            </a:solidFill>
          </a:ln>
        </p:spPr>
        <p:txBody>
          <a:bodyPr wrap="square" rtlCol="0">
            <a:spAutoFit/>
          </a:bodyPr>
          <a:lstStyle/>
          <a:p>
            <a:r>
              <a:rPr lang="en-GB" dirty="0"/>
              <a:t>Failed QA: Camera compared to blackbody set between 20ºC and 40ºC.</a:t>
            </a:r>
          </a:p>
          <a:p>
            <a:r>
              <a:rPr lang="en-GB" dirty="0"/>
              <a:t>Some temperature readings on the camera were almost 3°C higher than the blackbody measurement</a:t>
            </a:r>
          </a:p>
        </p:txBody>
      </p:sp>
      <p:sp>
        <p:nvSpPr>
          <p:cNvPr id="8" name="TextBox 7">
            <a:extLst>
              <a:ext uri="{FF2B5EF4-FFF2-40B4-BE49-F238E27FC236}">
                <a16:creationId xmlns:a16="http://schemas.microsoft.com/office/drawing/2014/main" id="{C9418B90-DC6C-E5C9-AA17-2868FD8544AF}"/>
              </a:ext>
            </a:extLst>
          </p:cNvPr>
          <p:cNvSpPr txBox="1"/>
          <p:nvPr/>
        </p:nvSpPr>
        <p:spPr>
          <a:xfrm>
            <a:off x="683568" y="4629035"/>
            <a:ext cx="4049712" cy="646331"/>
          </a:xfrm>
          <a:prstGeom prst="rect">
            <a:avLst/>
          </a:prstGeom>
          <a:noFill/>
          <a:ln>
            <a:solidFill>
              <a:srgbClr val="00B050"/>
            </a:solidFill>
          </a:ln>
        </p:spPr>
        <p:txBody>
          <a:bodyPr wrap="square" rtlCol="0">
            <a:spAutoFit/>
          </a:bodyPr>
          <a:lstStyle/>
          <a:p>
            <a:r>
              <a:rPr lang="en-GB" dirty="0"/>
              <a:t>Passed QA: Camera errors now range over 1.2°C.</a:t>
            </a:r>
          </a:p>
        </p:txBody>
      </p:sp>
      <p:sp>
        <p:nvSpPr>
          <p:cNvPr id="3" name="Rectangle 2">
            <a:extLst>
              <a:ext uri="{FF2B5EF4-FFF2-40B4-BE49-F238E27FC236}">
                <a16:creationId xmlns:a16="http://schemas.microsoft.com/office/drawing/2014/main" id="{170EEBDD-D0AE-CA2E-BB9A-4B971B383797}"/>
              </a:ext>
            </a:extLst>
          </p:cNvPr>
          <p:cNvSpPr/>
          <p:nvPr/>
        </p:nvSpPr>
        <p:spPr>
          <a:xfrm>
            <a:off x="1115616" y="3717032"/>
            <a:ext cx="3096344" cy="517876"/>
          </a:xfrm>
          <a:prstGeom prst="rect">
            <a:avLst/>
          </a:prstGeom>
          <a:noFill/>
          <a:ln w="127">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10BE7A22-6627-092C-A927-22CD9A7EB9AE}"/>
              </a:ext>
            </a:extLst>
          </p:cNvPr>
          <p:cNvSpPr/>
          <p:nvPr/>
        </p:nvSpPr>
        <p:spPr>
          <a:xfrm rot="16200000">
            <a:off x="-40072" y="2561341"/>
            <a:ext cx="2095355" cy="504059"/>
          </a:xfrm>
          <a:prstGeom prst="rect">
            <a:avLst/>
          </a:prstGeom>
          <a:noFill/>
          <a:ln w="127">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49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3" grpId="1" animBg="1"/>
      <p:bldP spid="6" grpId="0" animBg="1"/>
      <p:bldP spid="6" grpId="1" animBg="1"/>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D9AB-255B-0A4D-761E-72C9F56F436D}"/>
              </a:ext>
            </a:extLst>
          </p:cNvPr>
          <p:cNvSpPr>
            <a:spLocks noGrp="1"/>
          </p:cNvSpPr>
          <p:nvPr>
            <p:ph type="title"/>
          </p:nvPr>
        </p:nvSpPr>
        <p:spPr/>
        <p:txBody>
          <a:bodyPr/>
          <a:lstStyle/>
          <a:p>
            <a:r>
              <a:rPr lang="en-GB" dirty="0"/>
              <a:t>Take home messages</a:t>
            </a:r>
          </a:p>
        </p:txBody>
      </p:sp>
      <p:pic>
        <p:nvPicPr>
          <p:cNvPr id="1028" name="Picture 4" descr="Why Low Cost SEO Services Are Usually Bad Idea, But Not Always - Nomvo">
            <a:extLst>
              <a:ext uri="{FF2B5EF4-FFF2-40B4-BE49-F238E27FC236}">
                <a16:creationId xmlns:a16="http://schemas.microsoft.com/office/drawing/2014/main" id="{F1F34DC3-7FEE-5833-E972-05F7540AC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15" y="535782"/>
            <a:ext cx="2838450" cy="1609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A0B4C219-6B88-C5F8-4601-0C5CB7774211}"/>
              </a:ext>
            </a:extLst>
          </p:cNvPr>
          <p:cNvGraphicFramePr/>
          <p:nvPr>
            <p:extLst>
              <p:ext uri="{D42A27DB-BD31-4B8C-83A1-F6EECF244321}">
                <p14:modId xmlns:p14="http://schemas.microsoft.com/office/powerpoint/2010/main" val="1553760912"/>
              </p:ext>
            </p:extLst>
          </p:nvPr>
        </p:nvGraphicFramePr>
        <p:xfrm>
          <a:off x="827584" y="1124744"/>
          <a:ext cx="7272808"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85157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ank You Images – Browse 320,592 Stock Photos, Vectors, and Video | Adobe  Stock">
            <a:extLst>
              <a:ext uri="{FF2B5EF4-FFF2-40B4-BE49-F238E27FC236}">
                <a16:creationId xmlns:a16="http://schemas.microsoft.com/office/drawing/2014/main" id="{171E4F50-5776-663A-1888-4FE904E53A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2000" y="980728"/>
            <a:ext cx="7360000" cy="4140000"/>
          </a:xfrm>
          <a:prstGeom prst="rect">
            <a:avLst/>
          </a:prstGeom>
          <a:solidFill>
            <a:srgbClr val="FFFFFF"/>
          </a:solidFill>
        </p:spPr>
      </p:pic>
    </p:spTree>
    <p:extLst>
      <p:ext uri="{BB962C8B-B14F-4D97-AF65-F5344CB8AC3E}">
        <p14:creationId xmlns:p14="http://schemas.microsoft.com/office/powerpoint/2010/main" val="410827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017760-E36A-4270-570B-09B52283E70D}"/>
              </a:ext>
            </a:extLst>
          </p:cNvPr>
          <p:cNvGrpSpPr/>
          <p:nvPr/>
        </p:nvGrpSpPr>
        <p:grpSpPr>
          <a:xfrm>
            <a:off x="5148064" y="620688"/>
            <a:ext cx="2972232" cy="3962976"/>
            <a:chOff x="3085884" y="2098120"/>
            <a:chExt cx="2972232" cy="3962976"/>
          </a:xfrm>
        </p:grpSpPr>
        <p:pic>
          <p:nvPicPr>
            <p:cNvPr id="14" name="Picture 13" descr="A close up of a camera&#10;&#10;Description automatically generated">
              <a:extLst>
                <a:ext uri="{FF2B5EF4-FFF2-40B4-BE49-F238E27FC236}">
                  <a16:creationId xmlns:a16="http://schemas.microsoft.com/office/drawing/2014/main" id="{C292BC4F-D42B-43EF-FD4F-6422B4963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884" y="2098120"/>
              <a:ext cx="2972232" cy="3962976"/>
            </a:xfrm>
            <a:prstGeom prst="rect">
              <a:avLst/>
            </a:prstGeom>
          </p:spPr>
        </p:pic>
        <p:sp>
          <p:nvSpPr>
            <p:cNvPr id="2" name="Rectangle 1">
              <a:extLst>
                <a:ext uri="{FF2B5EF4-FFF2-40B4-BE49-F238E27FC236}">
                  <a16:creationId xmlns:a16="http://schemas.microsoft.com/office/drawing/2014/main" id="{39195D44-DBEF-520D-3B1F-CC9C2082C41D}"/>
                </a:ext>
              </a:extLst>
            </p:cNvPr>
            <p:cNvSpPr/>
            <p:nvPr/>
          </p:nvSpPr>
          <p:spPr>
            <a:xfrm>
              <a:off x="3635896" y="3717032"/>
              <a:ext cx="288032" cy="216024"/>
            </a:xfrm>
            <a:prstGeom prst="rect">
              <a:avLst/>
            </a:prstGeom>
            <a:solidFill>
              <a:schemeClr val="tx1"/>
            </a:solid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descr="A machine with a red device&#10;&#10;Description automatically generated">
            <a:extLst>
              <a:ext uri="{FF2B5EF4-FFF2-40B4-BE49-F238E27FC236}">
                <a16:creationId xmlns:a16="http://schemas.microsoft.com/office/drawing/2014/main" id="{13489104-BB70-7C4D-A341-583752FD3F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91" y="348072"/>
            <a:ext cx="4107904" cy="3080928"/>
          </a:xfrm>
          <a:prstGeom prst="rect">
            <a:avLst/>
          </a:prstGeom>
        </p:spPr>
      </p:pic>
    </p:spTree>
    <p:extLst>
      <p:ext uri="{BB962C8B-B14F-4D97-AF65-F5344CB8AC3E}">
        <p14:creationId xmlns:p14="http://schemas.microsoft.com/office/powerpoint/2010/main" val="232958305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F7AB-322D-9C99-B2C4-A376DB02E387}"/>
              </a:ext>
            </a:extLst>
          </p:cNvPr>
          <p:cNvSpPr>
            <a:spLocks noGrp="1"/>
          </p:cNvSpPr>
          <p:nvPr>
            <p:ph type="title"/>
          </p:nvPr>
        </p:nvSpPr>
        <p:spPr/>
        <p:txBody>
          <a:bodyPr/>
          <a:lstStyle/>
          <a:p>
            <a:r>
              <a:rPr lang="en-GB" dirty="0"/>
              <a:t>A bit about us…</a:t>
            </a:r>
          </a:p>
        </p:txBody>
      </p:sp>
      <p:sp>
        <p:nvSpPr>
          <p:cNvPr id="3" name="Content Placeholder 2">
            <a:extLst>
              <a:ext uri="{FF2B5EF4-FFF2-40B4-BE49-F238E27FC236}">
                <a16:creationId xmlns:a16="http://schemas.microsoft.com/office/drawing/2014/main" id="{282C132B-237B-AD62-2BA3-107322776DD1}"/>
              </a:ext>
            </a:extLst>
          </p:cNvPr>
          <p:cNvSpPr>
            <a:spLocks noGrp="1"/>
          </p:cNvSpPr>
          <p:nvPr>
            <p:ph sz="half" idx="1"/>
          </p:nvPr>
        </p:nvSpPr>
        <p:spPr>
          <a:xfrm>
            <a:off x="471350" y="1219429"/>
            <a:ext cx="4532698" cy="4801859"/>
          </a:xfrm>
        </p:spPr>
        <p:txBody>
          <a:bodyPr/>
          <a:lstStyle/>
          <a:p>
            <a:pPr marL="457200" indent="-457200">
              <a:lnSpc>
                <a:spcPct val="150000"/>
              </a:lnSpc>
              <a:buFont typeface="Arial" panose="020B0604020202020204" pitchFamily="34" charset="0"/>
              <a:buChar char="•"/>
            </a:pPr>
            <a:r>
              <a:rPr lang="en-GB" sz="2000" dirty="0"/>
              <a:t>Vascular Science background.</a:t>
            </a:r>
          </a:p>
          <a:p>
            <a:pPr marL="457200" indent="-457200">
              <a:lnSpc>
                <a:spcPct val="100000"/>
              </a:lnSpc>
              <a:buFont typeface="Arial" panose="020B0604020202020204" pitchFamily="34" charset="0"/>
              <a:buChar char="•"/>
            </a:pPr>
            <a:r>
              <a:rPr lang="en-GB" sz="2000" dirty="0"/>
              <a:t>2024: we integrated the Royal Free Microvascular Diagnostics service into our current Vascular Studies department.</a:t>
            </a:r>
          </a:p>
          <a:p>
            <a:pPr marL="457200" indent="-457200">
              <a:lnSpc>
                <a:spcPct val="100000"/>
              </a:lnSpc>
              <a:buFont typeface="Arial" panose="020B0604020202020204" pitchFamily="34" charset="0"/>
              <a:buChar char="•"/>
            </a:pPr>
            <a:r>
              <a:rPr lang="en-GB" sz="2000" dirty="0"/>
              <a:t>A portfolio of thermal imagers operated across 2 sites in north London.</a:t>
            </a:r>
          </a:p>
          <a:p>
            <a:pPr marL="457200" indent="-457200">
              <a:lnSpc>
                <a:spcPct val="100000"/>
              </a:lnSpc>
              <a:buFont typeface="Arial" panose="020B0604020202020204" pitchFamily="34" charset="0"/>
              <a:buChar char="•"/>
            </a:pPr>
            <a:r>
              <a:rPr lang="en-GB" sz="2000" dirty="0"/>
              <a:t>Thermography for clinical imaging to aid in diagnosis for conditions such as </a:t>
            </a:r>
          </a:p>
          <a:p>
            <a:pPr marL="694800" lvl="1" indent="-457200">
              <a:lnSpc>
                <a:spcPct val="100000"/>
              </a:lnSpc>
            </a:pPr>
            <a:r>
              <a:rPr lang="en-GB" sz="1600" dirty="0"/>
              <a:t>Raynaud’s phenomenon</a:t>
            </a:r>
          </a:p>
          <a:p>
            <a:pPr marL="694800" lvl="1" indent="-457200">
              <a:lnSpc>
                <a:spcPct val="100000"/>
              </a:lnSpc>
            </a:pPr>
            <a:r>
              <a:rPr lang="en-GB" sz="1600" dirty="0"/>
              <a:t>Linear scleroderma </a:t>
            </a:r>
          </a:p>
          <a:p>
            <a:pPr marL="694800" lvl="1" indent="-457200">
              <a:lnSpc>
                <a:spcPct val="100000"/>
              </a:lnSpc>
            </a:pPr>
            <a:r>
              <a:rPr lang="en-GB" sz="1600" dirty="0"/>
              <a:t>Complex regional pain syndrome</a:t>
            </a:r>
            <a:endParaRPr lang="en-GB" sz="1400" dirty="0"/>
          </a:p>
          <a:p>
            <a:endParaRPr lang="en-GB" dirty="0"/>
          </a:p>
        </p:txBody>
      </p:sp>
      <p:pic>
        <p:nvPicPr>
          <p:cNvPr id="6" name="Content Placeholder 5">
            <a:extLst>
              <a:ext uri="{FF2B5EF4-FFF2-40B4-BE49-F238E27FC236}">
                <a16:creationId xmlns:a16="http://schemas.microsoft.com/office/drawing/2014/main" id="{AE9FFE3B-B058-862A-40E6-7B5D7CD0B7ED}"/>
              </a:ext>
            </a:extLst>
          </p:cNvPr>
          <p:cNvPicPr>
            <a:picLocks noGrp="1" noChangeAspect="1"/>
          </p:cNvPicPr>
          <p:nvPr>
            <p:ph sz="half" idx="2"/>
          </p:nvPr>
        </p:nvPicPr>
        <p:blipFill>
          <a:blip r:embed="rId4"/>
          <a:stretch>
            <a:fillRect/>
          </a:stretch>
        </p:blipFill>
        <p:spPr>
          <a:xfrm>
            <a:off x="5291695" y="1219429"/>
            <a:ext cx="2771031" cy="1528845"/>
          </a:xfrm>
          <a:prstGeom prst="rect">
            <a:avLst/>
          </a:prstGeom>
        </p:spPr>
      </p:pic>
      <p:pic>
        <p:nvPicPr>
          <p:cNvPr id="7" name="Picture 6">
            <a:extLst>
              <a:ext uri="{FF2B5EF4-FFF2-40B4-BE49-F238E27FC236}">
                <a16:creationId xmlns:a16="http://schemas.microsoft.com/office/drawing/2014/main" id="{25025F8C-0F0C-3BAC-1052-A6E3D5FAF0FC}"/>
              </a:ext>
            </a:extLst>
          </p:cNvPr>
          <p:cNvPicPr>
            <a:picLocks noChangeAspect="1"/>
          </p:cNvPicPr>
          <p:nvPr/>
        </p:nvPicPr>
        <p:blipFill rotWithShape="1">
          <a:blip r:embed="rId5"/>
          <a:srcRect t="13326" b="3955"/>
          <a:stretch/>
        </p:blipFill>
        <p:spPr>
          <a:xfrm>
            <a:off x="5291695" y="4328693"/>
            <a:ext cx="2771800" cy="1528845"/>
          </a:xfrm>
          <a:prstGeom prst="rect">
            <a:avLst/>
          </a:prstGeom>
        </p:spPr>
      </p:pic>
      <p:pic>
        <p:nvPicPr>
          <p:cNvPr id="8" name="Picture 7">
            <a:extLst>
              <a:ext uri="{FF2B5EF4-FFF2-40B4-BE49-F238E27FC236}">
                <a16:creationId xmlns:a16="http://schemas.microsoft.com/office/drawing/2014/main" id="{329F1DE5-1296-0150-30FC-920E73DB64A7}"/>
              </a:ext>
            </a:extLst>
          </p:cNvPr>
          <p:cNvPicPr>
            <a:picLocks noChangeAspect="1"/>
          </p:cNvPicPr>
          <p:nvPr/>
        </p:nvPicPr>
        <p:blipFill>
          <a:blip r:embed="rId6"/>
          <a:stretch>
            <a:fillRect/>
          </a:stretch>
        </p:blipFill>
        <p:spPr>
          <a:xfrm>
            <a:off x="5004048" y="2767409"/>
            <a:ext cx="3600400" cy="1561284"/>
          </a:xfrm>
          <a:prstGeom prst="rect">
            <a:avLst/>
          </a:prstGeom>
        </p:spPr>
      </p:pic>
    </p:spTree>
    <p:extLst>
      <p:ext uri="{BB962C8B-B14F-4D97-AF65-F5344CB8AC3E}">
        <p14:creationId xmlns:p14="http://schemas.microsoft.com/office/powerpoint/2010/main" val="337864861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Quality Assurance (QA) and why is it important?</a:t>
            </a:r>
          </a:p>
        </p:txBody>
      </p:sp>
      <p:sp>
        <p:nvSpPr>
          <p:cNvPr id="3" name="Content Placeholder 2"/>
          <p:cNvSpPr>
            <a:spLocks noGrp="1"/>
          </p:cNvSpPr>
          <p:nvPr>
            <p:ph idx="1"/>
          </p:nvPr>
        </p:nvSpPr>
        <p:spPr>
          <a:xfrm>
            <a:off x="539750" y="1700808"/>
            <a:ext cx="7992691" cy="4140000"/>
          </a:xfrm>
        </p:spPr>
        <p:txBody>
          <a:bodyPr/>
          <a:lstStyle/>
          <a:p>
            <a:pPr marL="342900" indent="-342900">
              <a:lnSpc>
                <a:spcPct val="100000"/>
              </a:lnSpc>
              <a:buFont typeface="Arial" panose="020B0604020202020204" pitchFamily="34" charset="0"/>
              <a:buChar char="•"/>
            </a:pPr>
            <a:r>
              <a:rPr lang="en-GB" sz="2000" dirty="0"/>
              <a:t>Any clinical measurement should be valid and reliable and therefore we want to make sure any medical device we are using is accurate. </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Compare against a gold standard device or accredited national standard (UKAS).</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Measurements should be traceable to an agreed international standard</a:t>
            </a:r>
          </a:p>
          <a:p>
            <a:pPr>
              <a:lnSpc>
                <a:spcPct val="100000"/>
              </a:lnSpc>
            </a:pPr>
            <a:r>
              <a:rPr lang="en-GB" sz="2000" dirty="0"/>
              <a:t>	– International Temperature Scale of 1990 (ITS-90).</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Documentation to provide evidence that measurements made for patient care are accurate.</a:t>
            </a:r>
          </a:p>
        </p:txBody>
      </p:sp>
    </p:spTree>
    <p:extLst>
      <p:ext uri="{BB962C8B-B14F-4D97-AF65-F5344CB8AC3E}">
        <p14:creationId xmlns:p14="http://schemas.microsoft.com/office/powerpoint/2010/main" val="83083329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D7476-5B09-9A01-B7DD-BC0FEBC7CB2F}"/>
              </a:ext>
            </a:extLst>
          </p:cNvPr>
          <p:cNvSpPr>
            <a:spLocks noGrp="1"/>
          </p:cNvSpPr>
          <p:nvPr>
            <p:ph type="title"/>
          </p:nvPr>
        </p:nvSpPr>
        <p:spPr/>
        <p:txBody>
          <a:bodyPr/>
          <a:lstStyle/>
          <a:p>
            <a:r>
              <a:rPr lang="en-GB" dirty="0"/>
              <a:t>Equipment used in this case study</a:t>
            </a:r>
          </a:p>
        </p:txBody>
      </p:sp>
      <p:sp>
        <p:nvSpPr>
          <p:cNvPr id="3" name="Content Placeholder 2">
            <a:extLst>
              <a:ext uri="{FF2B5EF4-FFF2-40B4-BE49-F238E27FC236}">
                <a16:creationId xmlns:a16="http://schemas.microsoft.com/office/drawing/2014/main" id="{0999EAE0-CD83-582C-8022-720C4B500797}"/>
              </a:ext>
            </a:extLst>
          </p:cNvPr>
          <p:cNvSpPr>
            <a:spLocks noGrp="1"/>
          </p:cNvSpPr>
          <p:nvPr>
            <p:ph idx="1"/>
          </p:nvPr>
        </p:nvSpPr>
        <p:spPr>
          <a:xfrm>
            <a:off x="519159" y="1166468"/>
            <a:ext cx="8099425" cy="4710804"/>
          </a:xfrm>
        </p:spPr>
        <p:txBody>
          <a:bodyPr numCol="2"/>
          <a:lstStyle/>
          <a:p>
            <a:r>
              <a:rPr lang="en-US" sz="2400" dirty="0"/>
              <a:t>Handheld microbolometer focal-plane array (FPA) thermal imager.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err="1"/>
              <a:t>Isotech</a:t>
            </a:r>
            <a:r>
              <a:rPr lang="en-US" dirty="0"/>
              <a:t> 988 blackbody source.</a:t>
            </a:r>
          </a:p>
          <a:p>
            <a:r>
              <a:rPr lang="en-US" sz="1600" dirty="0"/>
              <a:t>(Isothermal Technology Ltd., Stockport, UK)</a:t>
            </a:r>
            <a:r>
              <a:rPr lang="en-GB" sz="1600" dirty="0"/>
              <a:t> </a:t>
            </a:r>
          </a:p>
          <a:p>
            <a:endParaRPr lang="en-US" sz="1800" dirty="0">
              <a:solidFill>
                <a:srgbClr val="000000"/>
              </a:solidFill>
              <a:latin typeface="Garamond" panose="02020404030301010803" pitchFamily="18" charset="0"/>
            </a:endParaRPr>
          </a:p>
        </p:txBody>
      </p:sp>
      <p:pic>
        <p:nvPicPr>
          <p:cNvPr id="7" name="Picture 6" descr="A machine with a long tube&#10;&#10;Description automatically generated">
            <a:extLst>
              <a:ext uri="{FF2B5EF4-FFF2-40B4-BE49-F238E27FC236}">
                <a16:creationId xmlns:a16="http://schemas.microsoft.com/office/drawing/2014/main" id="{5033F28A-EB4A-9440-D8AA-254F87BA7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5939" y="2402262"/>
            <a:ext cx="3502645" cy="2626984"/>
          </a:xfrm>
          <a:prstGeom prst="rect">
            <a:avLst/>
          </a:prstGeom>
        </p:spPr>
      </p:pic>
      <p:grpSp>
        <p:nvGrpSpPr>
          <p:cNvPr id="5" name="Group 4">
            <a:extLst>
              <a:ext uri="{FF2B5EF4-FFF2-40B4-BE49-F238E27FC236}">
                <a16:creationId xmlns:a16="http://schemas.microsoft.com/office/drawing/2014/main" id="{AC567222-225C-6A79-CF84-1229903144D7}"/>
              </a:ext>
            </a:extLst>
          </p:cNvPr>
          <p:cNvGrpSpPr/>
          <p:nvPr/>
        </p:nvGrpSpPr>
        <p:grpSpPr>
          <a:xfrm>
            <a:off x="273559" y="3374229"/>
            <a:ext cx="2088232" cy="2784310"/>
            <a:chOff x="1043608" y="3092962"/>
            <a:chExt cx="2088232" cy="2784310"/>
          </a:xfrm>
        </p:grpSpPr>
        <p:pic>
          <p:nvPicPr>
            <p:cNvPr id="6" name="Picture 5" descr="A close-up of a camera&#10;&#10;Description automatically generated">
              <a:extLst>
                <a:ext uri="{FF2B5EF4-FFF2-40B4-BE49-F238E27FC236}">
                  <a16:creationId xmlns:a16="http://schemas.microsoft.com/office/drawing/2014/main" id="{E09CCA47-AB8F-CAEB-37B1-AF37176828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3092962"/>
              <a:ext cx="2088232" cy="2784310"/>
            </a:xfrm>
            <a:prstGeom prst="rect">
              <a:avLst/>
            </a:prstGeom>
          </p:spPr>
        </p:pic>
        <p:sp>
          <p:nvSpPr>
            <p:cNvPr id="4" name="Rectangle 3">
              <a:extLst>
                <a:ext uri="{FF2B5EF4-FFF2-40B4-BE49-F238E27FC236}">
                  <a16:creationId xmlns:a16="http://schemas.microsoft.com/office/drawing/2014/main" id="{16B83C8F-49FE-0929-6453-0DC9B75EC55B}"/>
                </a:ext>
              </a:extLst>
            </p:cNvPr>
            <p:cNvSpPr/>
            <p:nvPr/>
          </p:nvSpPr>
          <p:spPr>
            <a:xfrm>
              <a:off x="2051720" y="4005064"/>
              <a:ext cx="236417" cy="144016"/>
            </a:xfrm>
            <a:prstGeom prst="rect">
              <a:avLst/>
            </a:prstGeom>
            <a:solidFill>
              <a:schemeClr val="tx1"/>
            </a:solid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A5880470-2ADF-7AE4-DF54-2CE50028C3D9}"/>
              </a:ext>
            </a:extLst>
          </p:cNvPr>
          <p:cNvPicPr>
            <a:picLocks noChangeAspect="1"/>
          </p:cNvPicPr>
          <p:nvPr/>
        </p:nvPicPr>
        <p:blipFill rotWithShape="1">
          <a:blip r:embed="rId6"/>
          <a:srcRect l="1843" t="10385" r="6932"/>
          <a:stretch/>
        </p:blipFill>
        <p:spPr>
          <a:xfrm>
            <a:off x="2900259" y="3766259"/>
            <a:ext cx="2339752" cy="2278067"/>
          </a:xfrm>
          <a:prstGeom prst="rect">
            <a:avLst/>
          </a:prstGeom>
        </p:spPr>
      </p:pic>
      <p:sp>
        <p:nvSpPr>
          <p:cNvPr id="9" name="Rectangle 8">
            <a:extLst>
              <a:ext uri="{FF2B5EF4-FFF2-40B4-BE49-F238E27FC236}">
                <a16:creationId xmlns:a16="http://schemas.microsoft.com/office/drawing/2014/main" id="{96CE76AC-1BD9-60A6-BD9B-686FFC12A916}"/>
              </a:ext>
            </a:extLst>
          </p:cNvPr>
          <p:cNvSpPr/>
          <p:nvPr/>
        </p:nvSpPr>
        <p:spPr>
          <a:xfrm>
            <a:off x="2922854" y="4406344"/>
            <a:ext cx="2327452"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F81654B-9375-AFBF-5D01-0903B4001B0A}"/>
              </a:ext>
            </a:extLst>
          </p:cNvPr>
          <p:cNvSpPr txBox="1"/>
          <p:nvPr/>
        </p:nvSpPr>
        <p:spPr>
          <a:xfrm>
            <a:off x="539750" y="2329573"/>
            <a:ext cx="3672210"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464 x 348 pixels.</a:t>
            </a:r>
          </a:p>
          <a:p>
            <a:pPr marL="285750" indent="-285750">
              <a:buFont typeface="Arial" panose="020B0604020202020204" pitchFamily="34" charset="0"/>
              <a:buChar char="•"/>
            </a:pPr>
            <a:r>
              <a:rPr lang="en-GB" sz="2400" dirty="0"/>
              <a:t>Accuracy ± 2ºC.</a:t>
            </a:r>
            <a:endParaRPr lang="en-GB" dirty="0"/>
          </a:p>
        </p:txBody>
      </p:sp>
    </p:spTree>
    <p:extLst>
      <p:ext uri="{BB962C8B-B14F-4D97-AF65-F5344CB8AC3E}">
        <p14:creationId xmlns:p14="http://schemas.microsoft.com/office/powerpoint/2010/main" val="374903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54A2-B96E-D9EE-A6B2-9F810DF2A9F4}"/>
              </a:ext>
            </a:extLst>
          </p:cNvPr>
          <p:cNvSpPr>
            <a:spLocks noGrp="1"/>
          </p:cNvSpPr>
          <p:nvPr>
            <p:ph type="title"/>
          </p:nvPr>
        </p:nvSpPr>
        <p:spPr/>
        <p:txBody>
          <a:bodyPr/>
          <a:lstStyle/>
          <a:p>
            <a:r>
              <a:rPr lang="en-GB" dirty="0"/>
              <a:t>The set-up</a:t>
            </a:r>
          </a:p>
        </p:txBody>
      </p:sp>
      <p:sp>
        <p:nvSpPr>
          <p:cNvPr id="3" name="Content Placeholder 2">
            <a:extLst>
              <a:ext uri="{FF2B5EF4-FFF2-40B4-BE49-F238E27FC236}">
                <a16:creationId xmlns:a16="http://schemas.microsoft.com/office/drawing/2014/main" id="{A81AC9EC-F533-0C0D-4503-7062C648FF50}"/>
              </a:ext>
            </a:extLst>
          </p:cNvPr>
          <p:cNvSpPr>
            <a:spLocks noGrp="1"/>
          </p:cNvSpPr>
          <p:nvPr>
            <p:ph idx="1"/>
          </p:nvPr>
        </p:nvSpPr>
        <p:spPr>
          <a:xfrm>
            <a:off x="539749" y="1268760"/>
            <a:ext cx="5160031" cy="4637707"/>
          </a:xfrm>
        </p:spPr>
        <p:txBody>
          <a:bodyPr/>
          <a:lstStyle/>
          <a:p>
            <a:pPr marL="457200" indent="-457200">
              <a:buFont typeface="Arial" panose="020B0604020202020204" pitchFamily="34" charset="0"/>
              <a:buChar char="•"/>
            </a:pPr>
            <a:r>
              <a:rPr lang="en-GB" dirty="0"/>
              <a:t>Test within the microvascular lab at the hospital.</a:t>
            </a:r>
          </a:p>
          <a:p>
            <a:pPr marL="457200" indent="-457200">
              <a:buFont typeface="Arial" panose="020B0604020202020204" pitchFamily="34" charset="0"/>
              <a:buChar char="•"/>
            </a:pPr>
            <a:r>
              <a:rPr lang="en-GB" dirty="0"/>
              <a:t>Room is temperature controlled. </a:t>
            </a:r>
          </a:p>
          <a:p>
            <a:pPr marL="457200" indent="-457200">
              <a:buFont typeface="Arial" panose="020B0604020202020204" pitchFamily="34" charset="0"/>
              <a:buChar char="•"/>
            </a:pPr>
            <a:r>
              <a:rPr lang="en-GB" dirty="0"/>
              <a:t>Thermal camera set on a tripod pointing towards the blackbody aperture.</a:t>
            </a:r>
          </a:p>
          <a:p>
            <a:pPr marL="457200" indent="-457200">
              <a:buFont typeface="Arial" panose="020B0604020202020204" pitchFamily="34" charset="0"/>
              <a:buChar char="•"/>
            </a:pPr>
            <a:r>
              <a:rPr lang="en-GB" dirty="0"/>
              <a:t>Camera configured to record images sequentially over a set period, or frames captured manually as required.</a:t>
            </a:r>
          </a:p>
          <a:p>
            <a:pPr marL="457200" indent="-457200">
              <a:buFont typeface="Arial" panose="020B0604020202020204" pitchFamily="34" charset="0"/>
              <a:buChar char="•"/>
            </a:pPr>
            <a:r>
              <a:rPr lang="en-GB" dirty="0"/>
              <a:t>ɛ=0.97</a:t>
            </a:r>
          </a:p>
          <a:p>
            <a:endParaRPr lang="en-GB" dirty="0"/>
          </a:p>
          <a:p>
            <a:endParaRPr lang="en-GB" dirty="0"/>
          </a:p>
        </p:txBody>
      </p:sp>
      <p:grpSp>
        <p:nvGrpSpPr>
          <p:cNvPr id="8" name="Group 7">
            <a:extLst>
              <a:ext uri="{FF2B5EF4-FFF2-40B4-BE49-F238E27FC236}">
                <a16:creationId xmlns:a16="http://schemas.microsoft.com/office/drawing/2014/main" id="{20DEB67B-7214-C64D-8B16-BAF80ABD53EA}"/>
              </a:ext>
            </a:extLst>
          </p:cNvPr>
          <p:cNvGrpSpPr/>
          <p:nvPr/>
        </p:nvGrpSpPr>
        <p:grpSpPr>
          <a:xfrm>
            <a:off x="5796136" y="476672"/>
            <a:ext cx="2592288" cy="3456384"/>
            <a:chOff x="5699780" y="1483580"/>
            <a:chExt cx="2972232" cy="3962976"/>
          </a:xfrm>
        </p:grpSpPr>
        <p:grpSp>
          <p:nvGrpSpPr>
            <p:cNvPr id="4" name="Group 3">
              <a:extLst>
                <a:ext uri="{FF2B5EF4-FFF2-40B4-BE49-F238E27FC236}">
                  <a16:creationId xmlns:a16="http://schemas.microsoft.com/office/drawing/2014/main" id="{2B662D41-E2CA-DB20-FE7D-37DDE0C0FD1B}"/>
                </a:ext>
              </a:extLst>
            </p:cNvPr>
            <p:cNvGrpSpPr/>
            <p:nvPr/>
          </p:nvGrpSpPr>
          <p:grpSpPr>
            <a:xfrm>
              <a:off x="5699780" y="1483580"/>
              <a:ext cx="2972232" cy="3962976"/>
              <a:chOff x="5910777" y="116632"/>
              <a:chExt cx="2972232" cy="3962976"/>
            </a:xfrm>
          </p:grpSpPr>
          <p:pic>
            <p:nvPicPr>
              <p:cNvPr id="5" name="Picture 4" descr="A device with a blue screen&#10;&#10;Description automatically generated">
                <a:extLst>
                  <a:ext uri="{FF2B5EF4-FFF2-40B4-BE49-F238E27FC236}">
                    <a16:creationId xmlns:a16="http://schemas.microsoft.com/office/drawing/2014/main" id="{262B1B96-BEE5-35D0-EA6C-89E66B456D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0777" y="116632"/>
                <a:ext cx="2972232" cy="3962976"/>
              </a:xfrm>
              <a:prstGeom prst="rect">
                <a:avLst/>
              </a:prstGeom>
            </p:spPr>
          </p:pic>
          <p:sp>
            <p:nvSpPr>
              <p:cNvPr id="6" name="Rectangle 5">
                <a:extLst>
                  <a:ext uri="{FF2B5EF4-FFF2-40B4-BE49-F238E27FC236}">
                    <a16:creationId xmlns:a16="http://schemas.microsoft.com/office/drawing/2014/main" id="{356D5081-49FF-04B9-6D69-8EDB0BF35C2C}"/>
                  </a:ext>
                </a:extLst>
              </p:cNvPr>
              <p:cNvSpPr/>
              <p:nvPr/>
            </p:nvSpPr>
            <p:spPr>
              <a:xfrm>
                <a:off x="6472496" y="3659593"/>
                <a:ext cx="288032" cy="216024"/>
              </a:xfrm>
              <a:prstGeom prst="rect">
                <a:avLst/>
              </a:prstGeom>
              <a:solidFill>
                <a:schemeClr val="tx1"/>
              </a:solid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B61E55A4-B567-65B4-515E-44E7A6AC8DC4}"/>
                </a:ext>
              </a:extLst>
            </p:cNvPr>
            <p:cNvSpPr/>
            <p:nvPr/>
          </p:nvSpPr>
          <p:spPr>
            <a:xfrm>
              <a:off x="6948264" y="3717032"/>
              <a:ext cx="288032" cy="216024"/>
            </a:xfrm>
            <a:prstGeom prst="rect">
              <a:avLst/>
            </a:prstGeom>
            <a:solidFill>
              <a:schemeClr val="tx1"/>
            </a:solid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79876D1F-EE01-5537-CC4F-2751FF95C60A}"/>
              </a:ext>
            </a:extLst>
          </p:cNvPr>
          <p:cNvPicPr>
            <a:picLocks noChangeAspect="1"/>
          </p:cNvPicPr>
          <p:nvPr/>
        </p:nvPicPr>
        <p:blipFill>
          <a:blip r:embed="rId5"/>
          <a:stretch>
            <a:fillRect/>
          </a:stretch>
        </p:blipFill>
        <p:spPr>
          <a:xfrm>
            <a:off x="5796136" y="3982499"/>
            <a:ext cx="3054361" cy="1944793"/>
          </a:xfrm>
          <a:prstGeom prst="rect">
            <a:avLst/>
          </a:prstGeom>
        </p:spPr>
      </p:pic>
    </p:spTree>
    <p:extLst>
      <p:ext uri="{BB962C8B-B14F-4D97-AF65-F5344CB8AC3E}">
        <p14:creationId xmlns:p14="http://schemas.microsoft.com/office/powerpoint/2010/main" val="236060044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4EEF-2A74-4309-C5F7-DAF72F63173E}"/>
              </a:ext>
            </a:extLst>
          </p:cNvPr>
          <p:cNvSpPr>
            <a:spLocks noGrp="1"/>
          </p:cNvSpPr>
          <p:nvPr>
            <p:ph type="title"/>
          </p:nvPr>
        </p:nvSpPr>
        <p:spPr>
          <a:xfrm>
            <a:off x="539749" y="372966"/>
            <a:ext cx="8099424" cy="936000"/>
          </a:xfrm>
        </p:spPr>
        <p:txBody>
          <a:bodyPr/>
          <a:lstStyle/>
          <a:p>
            <a:r>
              <a:rPr lang="en-GB" dirty="0"/>
              <a:t>Process</a:t>
            </a:r>
          </a:p>
        </p:txBody>
      </p:sp>
      <p:sp>
        <p:nvSpPr>
          <p:cNvPr id="3" name="Content Placeholder 2">
            <a:extLst>
              <a:ext uri="{FF2B5EF4-FFF2-40B4-BE49-F238E27FC236}">
                <a16:creationId xmlns:a16="http://schemas.microsoft.com/office/drawing/2014/main" id="{78CA7593-658E-B1DA-6B6E-A73A24F42808}"/>
              </a:ext>
            </a:extLst>
          </p:cNvPr>
          <p:cNvSpPr>
            <a:spLocks noGrp="1"/>
          </p:cNvSpPr>
          <p:nvPr>
            <p:ph idx="1"/>
          </p:nvPr>
        </p:nvSpPr>
        <p:spPr>
          <a:xfrm>
            <a:off x="395634" y="840966"/>
            <a:ext cx="8387655" cy="5176067"/>
          </a:xfrm>
        </p:spPr>
        <p:txBody>
          <a:bodyPr/>
          <a:lstStyle/>
          <a:p>
            <a:pPr algn="just">
              <a:lnSpc>
                <a:spcPts val="1080"/>
              </a:lnSpc>
              <a:spcBef>
                <a:spcPts val="255"/>
              </a:spcBef>
              <a:spcAft>
                <a:spcPts val="1000"/>
              </a:spcAft>
            </a:pPr>
            <a:endParaRPr lang="en-US" sz="1800" dirty="0">
              <a:solidFill>
                <a:srgbClr val="000000"/>
              </a:solidFill>
              <a:latin typeface="Garamond" panose="02020404030301010803" pitchFamily="18" charset="0"/>
              <a:ea typeface="Times New Roman" panose="02020603050405020304" pitchFamily="18" charset="0"/>
              <a:cs typeface="Garamond" panose="02020404030301010803" pitchFamily="18" charset="0"/>
            </a:endParaRPr>
          </a:p>
          <a:p>
            <a:r>
              <a:rPr lang="en-US" dirty="0"/>
              <a:t>Two tests were conducted to assess the performance of the thermal camera before use:</a:t>
            </a:r>
          </a:p>
          <a:p>
            <a:endParaRPr lang="en-US" dirty="0"/>
          </a:p>
          <a:p>
            <a:pPr marL="514350" indent="-514350">
              <a:buFont typeface="+mj-lt"/>
              <a:buAutoNum type="arabicPeriod"/>
            </a:pPr>
            <a:r>
              <a:rPr lang="en-US" dirty="0"/>
              <a:t>Stability of the temperature readings after switch on</a:t>
            </a:r>
          </a:p>
          <a:p>
            <a:r>
              <a:rPr lang="en-US" sz="2000" dirty="0"/>
              <a:t>        Blackbody at 30ºC, images every 2 mins (5-51 mins after switch on).</a:t>
            </a:r>
          </a:p>
          <a:p>
            <a:r>
              <a:rPr lang="en-US" dirty="0"/>
              <a:t> </a:t>
            </a:r>
          </a:p>
          <a:p>
            <a:r>
              <a:rPr lang="en-GB" dirty="0"/>
              <a:t>2.   Accuracy over a range of typical skin temperatures</a:t>
            </a:r>
          </a:p>
          <a:p>
            <a:r>
              <a:rPr lang="en-GB" sz="2000" dirty="0"/>
              <a:t>       20ºC - 40ºC.</a:t>
            </a:r>
          </a:p>
          <a:p>
            <a:endParaRPr lang="en-GB" dirty="0"/>
          </a:p>
          <a:p>
            <a:r>
              <a:rPr lang="en-GB" dirty="0"/>
              <a:t>These are two recognised</a:t>
            </a:r>
          </a:p>
          <a:p>
            <a:r>
              <a:rPr lang="en-GB" dirty="0"/>
              <a:t>issues with thermal imaging </a:t>
            </a:r>
          </a:p>
          <a:p>
            <a:r>
              <a:rPr lang="en-GB" dirty="0"/>
              <a:t>cameras…</a:t>
            </a:r>
            <a:endParaRPr lang="en-US" dirty="0"/>
          </a:p>
          <a:p>
            <a:endParaRPr lang="en-GB" dirty="0"/>
          </a:p>
        </p:txBody>
      </p:sp>
      <p:grpSp>
        <p:nvGrpSpPr>
          <p:cNvPr id="5" name="Group 4">
            <a:extLst>
              <a:ext uri="{FF2B5EF4-FFF2-40B4-BE49-F238E27FC236}">
                <a16:creationId xmlns:a16="http://schemas.microsoft.com/office/drawing/2014/main" id="{5AAA5D94-EED9-54F2-32E3-DABB3BE6FC52}"/>
              </a:ext>
            </a:extLst>
          </p:cNvPr>
          <p:cNvGrpSpPr/>
          <p:nvPr/>
        </p:nvGrpSpPr>
        <p:grpSpPr>
          <a:xfrm>
            <a:off x="4860032" y="4077072"/>
            <a:ext cx="3203078" cy="2132856"/>
            <a:chOff x="5148064" y="3573016"/>
            <a:chExt cx="3683902" cy="2276872"/>
          </a:xfrm>
        </p:grpSpPr>
        <p:pic>
          <p:nvPicPr>
            <p:cNvPr id="7" name="Picture 6" descr="A camera next to a machine&#10;&#10;Description automatically generated">
              <a:extLst>
                <a:ext uri="{FF2B5EF4-FFF2-40B4-BE49-F238E27FC236}">
                  <a16:creationId xmlns:a16="http://schemas.microsoft.com/office/drawing/2014/main" id="{4F6FB9F7-35DA-9A20-9FCD-002E806837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3573016"/>
              <a:ext cx="3683902" cy="2276872"/>
            </a:xfrm>
            <a:prstGeom prst="rect">
              <a:avLst/>
            </a:prstGeom>
          </p:spPr>
        </p:pic>
        <p:sp>
          <p:nvSpPr>
            <p:cNvPr id="4" name="Rectangle 3">
              <a:extLst>
                <a:ext uri="{FF2B5EF4-FFF2-40B4-BE49-F238E27FC236}">
                  <a16:creationId xmlns:a16="http://schemas.microsoft.com/office/drawing/2014/main" id="{3AB28C42-111F-E20C-D729-3A07EDFA95EE}"/>
                </a:ext>
              </a:extLst>
            </p:cNvPr>
            <p:cNvSpPr/>
            <p:nvPr/>
          </p:nvSpPr>
          <p:spPr>
            <a:xfrm>
              <a:off x="7956376" y="5085184"/>
              <a:ext cx="144016" cy="144016"/>
            </a:xfrm>
            <a:prstGeom prst="rect">
              <a:avLst/>
            </a:prstGeom>
            <a:solidFill>
              <a:schemeClr val="tx1"/>
            </a:solid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5201323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F211FF-49AB-558D-E74D-C6ABFD6BABC4}"/>
              </a:ext>
            </a:extLst>
          </p:cNvPr>
          <p:cNvPicPr>
            <a:picLocks noChangeAspect="1"/>
          </p:cNvPicPr>
          <p:nvPr/>
        </p:nvPicPr>
        <p:blipFill>
          <a:blip r:embed="rId4"/>
          <a:stretch>
            <a:fillRect/>
          </a:stretch>
        </p:blipFill>
        <p:spPr>
          <a:xfrm>
            <a:off x="539552" y="260647"/>
            <a:ext cx="3600400" cy="4725526"/>
          </a:xfrm>
          <a:prstGeom prst="rect">
            <a:avLst/>
          </a:prstGeom>
        </p:spPr>
      </p:pic>
      <p:pic>
        <p:nvPicPr>
          <p:cNvPr id="6" name="Picture 5">
            <a:extLst>
              <a:ext uri="{FF2B5EF4-FFF2-40B4-BE49-F238E27FC236}">
                <a16:creationId xmlns:a16="http://schemas.microsoft.com/office/drawing/2014/main" id="{5CC78AA4-1941-864D-1F3F-9BEAE1DE0F81}"/>
              </a:ext>
            </a:extLst>
          </p:cNvPr>
          <p:cNvPicPr>
            <a:picLocks noChangeAspect="1"/>
          </p:cNvPicPr>
          <p:nvPr/>
        </p:nvPicPr>
        <p:blipFill>
          <a:blip r:embed="rId5"/>
          <a:stretch>
            <a:fillRect/>
          </a:stretch>
        </p:blipFill>
        <p:spPr>
          <a:xfrm>
            <a:off x="4860032" y="260647"/>
            <a:ext cx="3600400" cy="4722228"/>
          </a:xfrm>
          <a:prstGeom prst="rect">
            <a:avLst/>
          </a:prstGeom>
        </p:spPr>
      </p:pic>
      <p:sp>
        <p:nvSpPr>
          <p:cNvPr id="7" name="TextBox 6">
            <a:extLst>
              <a:ext uri="{FF2B5EF4-FFF2-40B4-BE49-F238E27FC236}">
                <a16:creationId xmlns:a16="http://schemas.microsoft.com/office/drawing/2014/main" id="{43CC061E-7125-81A2-D7EF-E1F8944A126F}"/>
              </a:ext>
            </a:extLst>
          </p:cNvPr>
          <p:cNvSpPr txBox="1"/>
          <p:nvPr/>
        </p:nvSpPr>
        <p:spPr>
          <a:xfrm>
            <a:off x="425691" y="5229200"/>
            <a:ext cx="8064896" cy="830997"/>
          </a:xfrm>
          <a:prstGeom prst="rect">
            <a:avLst/>
          </a:prstGeom>
          <a:noFill/>
        </p:spPr>
        <p:txBody>
          <a:bodyPr wrap="square" rtlCol="0">
            <a:spAutoFit/>
          </a:bodyPr>
          <a:lstStyle/>
          <a:p>
            <a:r>
              <a:rPr lang="en-GB" sz="1600" dirty="0"/>
              <a:t>Howell K, Dudek K, </a:t>
            </a:r>
            <a:r>
              <a:rPr lang="en-GB" sz="1600" dirty="0" err="1"/>
              <a:t>Soroko</a:t>
            </a:r>
            <a:r>
              <a:rPr lang="en-GB" sz="1600" dirty="0"/>
              <a:t> M. Thermal camera performance and image analysis repeatability in equine thermography. Infrared Phys. Technol. 2020. https://doi.org/10.1016/j.infrared.2020.103447.</a:t>
            </a:r>
          </a:p>
        </p:txBody>
      </p:sp>
    </p:spTree>
    <p:extLst>
      <p:ext uri="{BB962C8B-B14F-4D97-AF65-F5344CB8AC3E}">
        <p14:creationId xmlns:p14="http://schemas.microsoft.com/office/powerpoint/2010/main" val="218824590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6371-68E4-984C-56A1-66EDD91EF88E}"/>
              </a:ext>
            </a:extLst>
          </p:cNvPr>
          <p:cNvSpPr>
            <a:spLocks noGrp="1"/>
          </p:cNvSpPr>
          <p:nvPr>
            <p:ph type="title"/>
          </p:nvPr>
        </p:nvSpPr>
        <p:spPr>
          <a:xfrm>
            <a:off x="539750" y="535782"/>
            <a:ext cx="8099424" cy="936000"/>
          </a:xfrm>
        </p:spPr>
        <p:txBody>
          <a:bodyPr anchor="t">
            <a:normAutofit/>
          </a:bodyPr>
          <a:lstStyle/>
          <a:p>
            <a:r>
              <a:rPr lang="en-GB" dirty="0"/>
              <a:t>Brief overview of the case study</a:t>
            </a:r>
          </a:p>
        </p:txBody>
      </p:sp>
      <p:graphicFrame>
        <p:nvGraphicFramePr>
          <p:cNvPr id="7" name="Content Placeholder 6">
            <a:extLst>
              <a:ext uri="{FF2B5EF4-FFF2-40B4-BE49-F238E27FC236}">
                <a16:creationId xmlns:a16="http://schemas.microsoft.com/office/drawing/2014/main" id="{1460E848-E54E-683C-C7CA-FFE5E8355D1D}"/>
              </a:ext>
            </a:extLst>
          </p:cNvPr>
          <p:cNvGraphicFramePr>
            <a:graphicFrameLocks noGrp="1"/>
          </p:cNvGraphicFramePr>
          <p:nvPr>
            <p:ph idx="1"/>
            <p:extLst>
              <p:ext uri="{D42A27DB-BD31-4B8C-83A1-F6EECF244321}">
                <p14:modId xmlns:p14="http://schemas.microsoft.com/office/powerpoint/2010/main" val="1356174783"/>
              </p:ext>
            </p:extLst>
          </p:nvPr>
        </p:nvGraphicFramePr>
        <p:xfrm>
          <a:off x="539750" y="116632"/>
          <a:ext cx="14185576"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912982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3EC0-6094-03AD-3C30-254C0423D388}"/>
              </a:ext>
            </a:extLst>
          </p:cNvPr>
          <p:cNvSpPr>
            <a:spLocks noGrp="1"/>
          </p:cNvSpPr>
          <p:nvPr>
            <p:ph type="title"/>
          </p:nvPr>
        </p:nvSpPr>
        <p:spPr/>
        <p:txBody>
          <a:bodyPr/>
          <a:lstStyle/>
          <a:p>
            <a:r>
              <a:rPr lang="en-US"/>
              <a:t>Stability of the temperature readings after switch on </a:t>
            </a:r>
            <a:br>
              <a:rPr lang="en-US"/>
            </a:br>
            <a:endParaRPr lang="en-GB" dirty="0"/>
          </a:p>
        </p:txBody>
      </p:sp>
      <p:pic>
        <p:nvPicPr>
          <p:cNvPr id="4" name="Picture 3">
            <a:extLst>
              <a:ext uri="{FF2B5EF4-FFF2-40B4-BE49-F238E27FC236}">
                <a16:creationId xmlns:a16="http://schemas.microsoft.com/office/drawing/2014/main" id="{D6F43DB9-1FFD-8348-4FF7-C973BB984D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72816"/>
            <a:ext cx="3682962" cy="2739687"/>
          </a:xfrm>
          <a:prstGeom prst="rect">
            <a:avLst/>
          </a:prstGeom>
          <a:noFill/>
          <a:ln>
            <a:solidFill>
              <a:srgbClr val="FF0000"/>
            </a:solidFill>
          </a:ln>
        </p:spPr>
      </p:pic>
      <p:pic>
        <p:nvPicPr>
          <p:cNvPr id="5" name="Content Placeholder 4">
            <a:extLst>
              <a:ext uri="{FF2B5EF4-FFF2-40B4-BE49-F238E27FC236}">
                <a16:creationId xmlns:a16="http://schemas.microsoft.com/office/drawing/2014/main" id="{87A9E64C-AC94-97C1-A319-DB3FBB63C5F2}"/>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956871" y="3088316"/>
            <a:ext cx="3682303" cy="2755631"/>
          </a:xfrm>
          <a:prstGeom prst="rect">
            <a:avLst/>
          </a:prstGeom>
          <a:noFill/>
          <a:ln>
            <a:solidFill>
              <a:srgbClr val="00B050"/>
            </a:solidFill>
          </a:ln>
        </p:spPr>
      </p:pic>
      <p:sp>
        <p:nvSpPr>
          <p:cNvPr id="6" name="TextBox 5">
            <a:extLst>
              <a:ext uri="{FF2B5EF4-FFF2-40B4-BE49-F238E27FC236}">
                <a16:creationId xmlns:a16="http://schemas.microsoft.com/office/drawing/2014/main" id="{CA01CFAA-C9F7-401E-E3A2-ACC97A05A678}"/>
              </a:ext>
            </a:extLst>
          </p:cNvPr>
          <p:cNvSpPr txBox="1"/>
          <p:nvPr/>
        </p:nvSpPr>
        <p:spPr>
          <a:xfrm>
            <a:off x="4589462" y="1772816"/>
            <a:ext cx="4049712" cy="923330"/>
          </a:xfrm>
          <a:prstGeom prst="rect">
            <a:avLst/>
          </a:prstGeom>
          <a:noFill/>
          <a:ln>
            <a:solidFill>
              <a:srgbClr val="FF0000"/>
            </a:solidFill>
          </a:ln>
        </p:spPr>
        <p:txBody>
          <a:bodyPr wrap="square" rtlCol="0">
            <a:spAutoFit/>
          </a:bodyPr>
          <a:lstStyle/>
          <a:p>
            <a:r>
              <a:rPr lang="en-GB" dirty="0"/>
              <a:t>Failed QA: Temperatures ranged from 27.5 to 30°C over the 51 minutes </a:t>
            </a:r>
          </a:p>
          <a:p>
            <a:r>
              <a:rPr lang="en-GB" dirty="0"/>
              <a:t>Black body set to 30°C </a:t>
            </a:r>
          </a:p>
        </p:txBody>
      </p:sp>
      <p:sp>
        <p:nvSpPr>
          <p:cNvPr id="7" name="TextBox 6">
            <a:extLst>
              <a:ext uri="{FF2B5EF4-FFF2-40B4-BE49-F238E27FC236}">
                <a16:creationId xmlns:a16="http://schemas.microsoft.com/office/drawing/2014/main" id="{44B7A4CE-C74C-5322-130E-C00773EF4FBF}"/>
              </a:ext>
            </a:extLst>
          </p:cNvPr>
          <p:cNvSpPr txBox="1"/>
          <p:nvPr/>
        </p:nvSpPr>
        <p:spPr>
          <a:xfrm>
            <a:off x="611988" y="4920617"/>
            <a:ext cx="4176035" cy="646331"/>
          </a:xfrm>
          <a:prstGeom prst="rect">
            <a:avLst/>
          </a:prstGeom>
          <a:noFill/>
          <a:ln>
            <a:solidFill>
              <a:srgbClr val="00B050"/>
            </a:solidFill>
          </a:ln>
        </p:spPr>
        <p:txBody>
          <a:bodyPr wrap="square" rtlCol="0">
            <a:spAutoFit/>
          </a:bodyPr>
          <a:lstStyle/>
          <a:p>
            <a:r>
              <a:rPr lang="en-GB" dirty="0"/>
              <a:t>Passed QA: Temperatures ranged from 29.8 to 30.2 °C over the 51 minutes </a:t>
            </a:r>
          </a:p>
        </p:txBody>
      </p:sp>
      <p:sp>
        <p:nvSpPr>
          <p:cNvPr id="3" name="Rectangle 2">
            <a:extLst>
              <a:ext uri="{FF2B5EF4-FFF2-40B4-BE49-F238E27FC236}">
                <a16:creationId xmlns:a16="http://schemas.microsoft.com/office/drawing/2014/main" id="{AA2357AF-E7D9-5DEA-62AE-CE812897B7CA}"/>
              </a:ext>
            </a:extLst>
          </p:cNvPr>
          <p:cNvSpPr/>
          <p:nvPr/>
        </p:nvSpPr>
        <p:spPr>
          <a:xfrm>
            <a:off x="1187624" y="3789040"/>
            <a:ext cx="3024336" cy="646331"/>
          </a:xfrm>
          <a:prstGeom prst="rect">
            <a:avLst/>
          </a:prstGeom>
          <a:noFill/>
          <a:ln w="127">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85BC00A-3093-2E4B-5BD2-EC39F2CB0354}"/>
              </a:ext>
            </a:extLst>
          </p:cNvPr>
          <p:cNvSpPr/>
          <p:nvPr/>
        </p:nvSpPr>
        <p:spPr>
          <a:xfrm rot="16200000">
            <a:off x="-73386" y="2745793"/>
            <a:ext cx="2232248" cy="574324"/>
          </a:xfrm>
          <a:prstGeom prst="rect">
            <a:avLst/>
          </a:prstGeom>
          <a:noFill/>
          <a:ln w="127">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42113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ppt_x"/>
                                          </p:val>
                                        </p:tav>
                                        <p:tav tm="100000">
                                          <p:val>
                                            <p:strVal val="#ppt_x"/>
                                          </p:val>
                                        </p:tav>
                                      </p:tavLst>
                                    </p:anim>
                                    <p:anim calcmode="lin" valueType="num">
                                      <p:cBhvr additive="base">
                                        <p:cTn id="1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250" fill="hold"/>
                                        <p:tgtEl>
                                          <p:spTgt spid="8"/>
                                        </p:tgtEl>
                                        <p:attrNameLst>
                                          <p:attrName>ppt_x</p:attrName>
                                        </p:attrNameLst>
                                      </p:cBhvr>
                                      <p:tavLst>
                                        <p:tav tm="0">
                                          <p:val>
                                            <p:strVal val="#ppt_x"/>
                                          </p:val>
                                        </p:tav>
                                        <p:tav tm="100000">
                                          <p:val>
                                            <p:strVal val="#ppt_x"/>
                                          </p:val>
                                        </p:tav>
                                      </p:tavLst>
                                    </p:anim>
                                    <p:anim calcmode="lin" valueType="num">
                                      <p:cBhvr additive="base">
                                        <p:cTn id="29"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2" nodeType="click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3" grpId="1" animBg="1"/>
      <p:bldP spid="8" grpId="0" animBg="1"/>
      <p:bldP spid="8" grpId="1" animBg="1"/>
      <p:bldP spid="8" grpId="2" animBg="1"/>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RFL Powerpoint template">
  <a:themeElements>
    <a:clrScheme name="RFH_v2">
      <a:dk1>
        <a:sysClr val="windowText" lastClr="000000"/>
      </a:dk1>
      <a:lt1>
        <a:sysClr val="window" lastClr="FFFFFF"/>
      </a:lt1>
      <a:dk2>
        <a:srgbClr val="330072"/>
      </a:dk2>
      <a:lt2>
        <a:srgbClr val="960051"/>
      </a:lt2>
      <a:accent1>
        <a:srgbClr val="005EB8"/>
      </a:accent1>
      <a:accent2>
        <a:srgbClr val="330072"/>
      </a:accent2>
      <a:accent3>
        <a:srgbClr val="78BE20"/>
      </a:accent3>
      <a:accent4>
        <a:srgbClr val="006747"/>
      </a:accent4>
      <a:accent5>
        <a:srgbClr val="00B0B9"/>
      </a:accent5>
      <a:accent6>
        <a:srgbClr val="00A9CE"/>
      </a:accent6>
      <a:hlink>
        <a:srgbClr val="005EB8"/>
      </a:hlink>
      <a:folHlink>
        <a:srgbClr val="330072"/>
      </a:folHlink>
    </a:clrScheme>
    <a:fontScheme name="RFH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7BA4DB"/>
    </a:custClr>
    <a:custClr name="Custom Color 2">
      <a:srgbClr val="FFC72C"/>
    </a:custClr>
    <a:custClr name="Custom Color 3">
      <a:srgbClr val="E87722"/>
    </a:custClr>
    <a:custClr name="Custom Color 4">
      <a:srgbClr val="EDE04B"/>
    </a:custClr>
    <a:custClr name="Custom Color 5">
      <a:srgbClr val="DA1884"/>
    </a:custClr>
    <a:custClr name="Custom Color 6">
      <a:srgbClr val="960051"/>
    </a:custClr>
    <a:custClr name="Custom Color 7">
      <a:srgbClr val="A57FB2"/>
    </a:custClr>
    <a:custClr name="Custom Color 8">
      <a:srgbClr val="330072"/>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rfl-powerpoint-template</Template>
  <TotalTime>5231</TotalTime>
  <Words>1636</Words>
  <Application>Microsoft Office PowerPoint</Application>
  <PresentationFormat>On-screen Show (4:3)</PresentationFormat>
  <Paragraphs>143</Paragraphs>
  <Slides>13</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Garamond</vt:lpstr>
      <vt:lpstr>Google Sans</vt:lpstr>
      <vt:lpstr>Segoe UI</vt:lpstr>
      <vt:lpstr>RFL Powerpoint template</vt:lpstr>
      <vt:lpstr>The importance of quality assurance in clinical thermography: A case study</vt:lpstr>
      <vt:lpstr>A bit about us…</vt:lpstr>
      <vt:lpstr>What is Quality Assurance (QA) and why is it important?</vt:lpstr>
      <vt:lpstr>Equipment used in this case study</vt:lpstr>
      <vt:lpstr>The set-up</vt:lpstr>
      <vt:lpstr>Process</vt:lpstr>
      <vt:lpstr>PowerPoint Presentation</vt:lpstr>
      <vt:lpstr>Brief overview of the case study</vt:lpstr>
      <vt:lpstr>Stability of the temperature readings after switch on  </vt:lpstr>
      <vt:lpstr>Accuracy over a range of typical skin temperatures </vt:lpstr>
      <vt:lpstr>Take home messages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Georgina Parsons</dc:creator>
  <cp:lastModifiedBy>Georgina Parsons</cp:lastModifiedBy>
  <cp:revision>17</cp:revision>
  <dcterms:created xsi:type="dcterms:W3CDTF">2024-08-02T14:13:09Z</dcterms:created>
  <dcterms:modified xsi:type="dcterms:W3CDTF">2024-08-27T14:33:24Z</dcterms:modified>
</cp:coreProperties>
</file>