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5D52F-59E8-AE48-AD01-DE52A8B2582D}" v="134" dt="2019-11-24T14:04:05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/>
    <p:restoredTop sz="89864"/>
  </p:normalViewPr>
  <p:slideViewPr>
    <p:cSldViewPr>
      <p:cViewPr varScale="1">
        <p:scale>
          <a:sx n="65" d="100"/>
          <a:sy n="6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ot Foster" userId="81cf0114f94d8ab8" providerId="LiveId" clId="{85D5D52F-59E8-AE48-AD01-DE52A8B2582D}"/>
    <pc:docChg chg="undo custSel modSld">
      <pc:chgData name="Elliot Foster" userId="81cf0114f94d8ab8" providerId="LiveId" clId="{85D5D52F-59E8-AE48-AD01-DE52A8B2582D}" dt="2019-11-24T14:04:05.052" v="610" actId="207"/>
      <pc:docMkLst>
        <pc:docMk/>
      </pc:docMkLst>
      <pc:sldChg chg="modSp">
        <pc:chgData name="Elliot Foster" userId="81cf0114f94d8ab8" providerId="LiveId" clId="{85D5D52F-59E8-AE48-AD01-DE52A8B2582D}" dt="2019-11-24T13:33:00.131" v="405" actId="14100"/>
        <pc:sldMkLst>
          <pc:docMk/>
          <pc:sldMk cId="3780620270" sldId="256"/>
        </pc:sldMkLst>
        <pc:spChg chg="mod">
          <ac:chgData name="Elliot Foster" userId="81cf0114f94d8ab8" providerId="LiveId" clId="{85D5D52F-59E8-AE48-AD01-DE52A8B2582D}" dt="2019-11-24T13:33:00.131" v="405" actId="14100"/>
          <ac:spMkLst>
            <pc:docMk/>
            <pc:sldMk cId="3780620270" sldId="256"/>
            <ac:spMk id="3" creationId="{00000000-0000-0000-0000-000000000000}"/>
          </ac:spMkLst>
        </pc:spChg>
        <pc:spChg chg="mod">
          <ac:chgData name="Elliot Foster" userId="81cf0114f94d8ab8" providerId="LiveId" clId="{85D5D52F-59E8-AE48-AD01-DE52A8B2582D}" dt="2019-11-23T10:48:19.782" v="1" actId="1076"/>
          <ac:spMkLst>
            <pc:docMk/>
            <pc:sldMk cId="3780620270" sldId="256"/>
            <ac:spMk id="5" creationId="{00000000-0000-0000-0000-000000000000}"/>
          </ac:spMkLst>
        </pc:spChg>
      </pc:sldChg>
      <pc:sldChg chg="addSp modSp">
        <pc:chgData name="Elliot Foster" userId="81cf0114f94d8ab8" providerId="LiveId" clId="{85D5D52F-59E8-AE48-AD01-DE52A8B2582D}" dt="2019-11-24T13:41:29.787" v="426" actId="1076"/>
        <pc:sldMkLst>
          <pc:docMk/>
          <pc:sldMk cId="2065374450" sldId="257"/>
        </pc:sldMkLst>
        <pc:spChg chg="mod">
          <ac:chgData name="Elliot Foster" userId="81cf0114f94d8ab8" providerId="LiveId" clId="{85D5D52F-59E8-AE48-AD01-DE52A8B2582D}" dt="2019-11-23T10:48:33.479" v="3" actId="1076"/>
          <ac:spMkLst>
            <pc:docMk/>
            <pc:sldMk cId="2065374450" sldId="257"/>
            <ac:spMk id="2" creationId="{00000000-0000-0000-0000-000000000000}"/>
          </ac:spMkLst>
        </pc:spChg>
        <pc:spChg chg="mod">
          <ac:chgData name="Elliot Foster" userId="81cf0114f94d8ab8" providerId="LiveId" clId="{85D5D52F-59E8-AE48-AD01-DE52A8B2582D}" dt="2019-11-24T13:12:45.435" v="105" actId="20577"/>
          <ac:spMkLst>
            <pc:docMk/>
            <pc:sldMk cId="2065374450" sldId="257"/>
            <ac:spMk id="3" creationId="{00000000-0000-0000-0000-000000000000}"/>
          </ac:spMkLst>
        </pc:spChg>
        <pc:picChg chg="add mod">
          <ac:chgData name="Elliot Foster" userId="81cf0114f94d8ab8" providerId="LiveId" clId="{85D5D52F-59E8-AE48-AD01-DE52A8B2582D}" dt="2019-11-24T13:41:29.787" v="426" actId="1076"/>
          <ac:picMkLst>
            <pc:docMk/>
            <pc:sldMk cId="2065374450" sldId="257"/>
            <ac:picMk id="4" creationId="{970E722D-51EE-6A47-B2CD-1A9DCC0AD899}"/>
          </ac:picMkLst>
        </pc:picChg>
      </pc:sldChg>
      <pc:sldChg chg="addSp delSp modSp">
        <pc:chgData name="Elliot Foster" userId="81cf0114f94d8ab8" providerId="LiveId" clId="{85D5D52F-59E8-AE48-AD01-DE52A8B2582D}" dt="2019-11-24T13:42:43.139" v="427" actId="20577"/>
        <pc:sldMkLst>
          <pc:docMk/>
          <pc:sldMk cId="1190637500" sldId="258"/>
        </pc:sldMkLst>
        <pc:spChg chg="mod">
          <ac:chgData name="Elliot Foster" userId="81cf0114f94d8ab8" providerId="LiveId" clId="{85D5D52F-59E8-AE48-AD01-DE52A8B2582D}" dt="2019-11-23T10:49:07.958" v="5" actId="1076"/>
          <ac:spMkLst>
            <pc:docMk/>
            <pc:sldMk cId="1190637500" sldId="258"/>
            <ac:spMk id="2" creationId="{00000000-0000-0000-0000-000000000000}"/>
          </ac:spMkLst>
        </pc:spChg>
        <pc:spChg chg="mod">
          <ac:chgData name="Elliot Foster" userId="81cf0114f94d8ab8" providerId="LiveId" clId="{85D5D52F-59E8-AE48-AD01-DE52A8B2582D}" dt="2019-11-24T13:42:43.139" v="427" actId="20577"/>
          <ac:spMkLst>
            <pc:docMk/>
            <pc:sldMk cId="1190637500" sldId="258"/>
            <ac:spMk id="3" creationId="{00000000-0000-0000-0000-000000000000}"/>
          </ac:spMkLst>
        </pc:spChg>
        <pc:spChg chg="add del mod">
          <ac:chgData name="Elliot Foster" userId="81cf0114f94d8ab8" providerId="LiveId" clId="{85D5D52F-59E8-AE48-AD01-DE52A8B2582D}" dt="2019-11-24T12:56:15.341" v="74" actId="478"/>
          <ac:spMkLst>
            <pc:docMk/>
            <pc:sldMk cId="1190637500" sldId="258"/>
            <ac:spMk id="4" creationId="{F06FC55B-F186-9943-B95A-539618F48288}"/>
          </ac:spMkLst>
        </pc:spChg>
      </pc:sldChg>
      <pc:sldChg chg="modSp">
        <pc:chgData name="Elliot Foster" userId="81cf0114f94d8ab8" providerId="LiveId" clId="{85D5D52F-59E8-AE48-AD01-DE52A8B2582D}" dt="2019-11-24T13:16:51.941" v="170" actId="403"/>
        <pc:sldMkLst>
          <pc:docMk/>
          <pc:sldMk cId="2544183257" sldId="259"/>
        </pc:sldMkLst>
        <pc:spChg chg="mod">
          <ac:chgData name="Elliot Foster" userId="81cf0114f94d8ab8" providerId="LiveId" clId="{85D5D52F-59E8-AE48-AD01-DE52A8B2582D}" dt="2019-11-23T10:49:42.860" v="17" actId="1076"/>
          <ac:spMkLst>
            <pc:docMk/>
            <pc:sldMk cId="2544183257" sldId="259"/>
            <ac:spMk id="2" creationId="{00000000-0000-0000-0000-000000000000}"/>
          </ac:spMkLst>
        </pc:spChg>
        <pc:spChg chg="mod">
          <ac:chgData name="Elliot Foster" userId="81cf0114f94d8ab8" providerId="LiveId" clId="{85D5D52F-59E8-AE48-AD01-DE52A8B2582D}" dt="2019-11-24T13:16:51.941" v="170" actId="403"/>
          <ac:spMkLst>
            <pc:docMk/>
            <pc:sldMk cId="2544183257" sldId="259"/>
            <ac:spMk id="3" creationId="{00000000-0000-0000-0000-000000000000}"/>
          </ac:spMkLst>
        </pc:spChg>
      </pc:sldChg>
      <pc:sldChg chg="modSp">
        <pc:chgData name="Elliot Foster" userId="81cf0114f94d8ab8" providerId="LiveId" clId="{85D5D52F-59E8-AE48-AD01-DE52A8B2582D}" dt="2019-11-24T13:43:08.695" v="431" actId="1076"/>
        <pc:sldMkLst>
          <pc:docMk/>
          <pc:sldMk cId="413488261" sldId="260"/>
        </pc:sldMkLst>
        <pc:spChg chg="mod">
          <ac:chgData name="Elliot Foster" userId="81cf0114f94d8ab8" providerId="LiveId" clId="{85D5D52F-59E8-AE48-AD01-DE52A8B2582D}" dt="2019-11-24T13:43:08.695" v="431" actId="1076"/>
          <ac:spMkLst>
            <pc:docMk/>
            <pc:sldMk cId="413488261" sldId="260"/>
            <ac:spMk id="2" creationId="{00000000-0000-0000-0000-000000000000}"/>
          </ac:spMkLst>
        </pc:spChg>
        <pc:spChg chg="mod">
          <ac:chgData name="Elliot Foster" userId="81cf0114f94d8ab8" providerId="LiveId" clId="{85D5D52F-59E8-AE48-AD01-DE52A8B2582D}" dt="2019-11-24T13:19:32.517" v="180" actId="20577"/>
          <ac:spMkLst>
            <pc:docMk/>
            <pc:sldMk cId="413488261" sldId="260"/>
            <ac:spMk id="3" creationId="{00000000-0000-0000-0000-000000000000}"/>
          </ac:spMkLst>
        </pc:spChg>
      </pc:sldChg>
      <pc:sldChg chg="addSp delSp modSp">
        <pc:chgData name="Elliot Foster" userId="81cf0114f94d8ab8" providerId="LiveId" clId="{85D5D52F-59E8-AE48-AD01-DE52A8B2582D}" dt="2019-11-24T13:24:40.303" v="258" actId="122"/>
        <pc:sldMkLst>
          <pc:docMk/>
          <pc:sldMk cId="2191203862" sldId="261"/>
        </pc:sldMkLst>
        <pc:spChg chg="mod">
          <ac:chgData name="Elliot Foster" userId="81cf0114f94d8ab8" providerId="LiveId" clId="{85D5D52F-59E8-AE48-AD01-DE52A8B2582D}" dt="2019-11-23T10:51:14.540" v="27" actId="1076"/>
          <ac:spMkLst>
            <pc:docMk/>
            <pc:sldMk cId="2191203862" sldId="261"/>
            <ac:spMk id="2" creationId="{00000000-0000-0000-0000-000000000000}"/>
          </ac:spMkLst>
        </pc:spChg>
        <pc:spChg chg="del mod">
          <ac:chgData name="Elliot Foster" userId="81cf0114f94d8ab8" providerId="LiveId" clId="{85D5D52F-59E8-AE48-AD01-DE52A8B2582D}" dt="2019-11-24T13:23:57.656" v="252" actId="478"/>
          <ac:spMkLst>
            <pc:docMk/>
            <pc:sldMk cId="2191203862" sldId="261"/>
            <ac:spMk id="3" creationId="{00000000-0000-0000-0000-000000000000}"/>
          </ac:spMkLst>
        </pc:spChg>
        <pc:spChg chg="add del mod">
          <ac:chgData name="Elliot Foster" userId="81cf0114f94d8ab8" providerId="LiveId" clId="{85D5D52F-59E8-AE48-AD01-DE52A8B2582D}" dt="2019-11-24T13:23:59.716" v="253" actId="478"/>
          <ac:spMkLst>
            <pc:docMk/>
            <pc:sldMk cId="2191203862" sldId="261"/>
            <ac:spMk id="6" creationId="{72D6A974-CD10-F14A-A057-6D7C7A8A7C42}"/>
          </ac:spMkLst>
        </pc:spChg>
        <pc:graphicFrameChg chg="add mod modGraphic">
          <ac:chgData name="Elliot Foster" userId="81cf0114f94d8ab8" providerId="LiveId" clId="{85D5D52F-59E8-AE48-AD01-DE52A8B2582D}" dt="2019-11-24T13:24:40.303" v="258" actId="122"/>
          <ac:graphicFrameMkLst>
            <pc:docMk/>
            <pc:sldMk cId="2191203862" sldId="261"/>
            <ac:graphicFrameMk id="4" creationId="{960CC59E-E9C2-F140-AC5D-CC2FF61367B2}"/>
          </ac:graphicFrameMkLst>
        </pc:graphicFrameChg>
      </pc:sldChg>
      <pc:sldChg chg="addSp modSp">
        <pc:chgData name="Elliot Foster" userId="81cf0114f94d8ab8" providerId="LiveId" clId="{85D5D52F-59E8-AE48-AD01-DE52A8B2582D}" dt="2019-11-24T13:37:45.886" v="415" actId="1076"/>
        <pc:sldMkLst>
          <pc:docMk/>
          <pc:sldMk cId="2010313206" sldId="262"/>
        </pc:sldMkLst>
        <pc:spChg chg="mod">
          <ac:chgData name="Elliot Foster" userId="81cf0114f94d8ab8" providerId="LiveId" clId="{85D5D52F-59E8-AE48-AD01-DE52A8B2582D}" dt="2019-11-24T13:31:09.782" v="396" actId="27636"/>
          <ac:spMkLst>
            <pc:docMk/>
            <pc:sldMk cId="2010313206" sldId="262"/>
            <ac:spMk id="2" creationId="{00000000-0000-0000-0000-000000000000}"/>
          </ac:spMkLst>
        </pc:spChg>
        <pc:spChg chg="mod">
          <ac:chgData name="Elliot Foster" userId="81cf0114f94d8ab8" providerId="LiveId" clId="{85D5D52F-59E8-AE48-AD01-DE52A8B2582D}" dt="2019-11-24T13:30:35.273" v="375" actId="403"/>
          <ac:spMkLst>
            <pc:docMk/>
            <pc:sldMk cId="2010313206" sldId="262"/>
            <ac:spMk id="3" creationId="{00000000-0000-0000-0000-000000000000}"/>
          </ac:spMkLst>
        </pc:spChg>
        <pc:picChg chg="add mod">
          <ac:chgData name="Elliot Foster" userId="81cf0114f94d8ab8" providerId="LiveId" clId="{85D5D52F-59E8-AE48-AD01-DE52A8B2582D}" dt="2019-11-24T13:36:18.552" v="408" actId="1076"/>
          <ac:picMkLst>
            <pc:docMk/>
            <pc:sldMk cId="2010313206" sldId="262"/>
            <ac:picMk id="4" creationId="{F506701F-7AF4-B74B-80EB-077EF07DF3CF}"/>
          </ac:picMkLst>
        </pc:picChg>
        <pc:picChg chg="add mod modCrop">
          <ac:chgData name="Elliot Foster" userId="81cf0114f94d8ab8" providerId="LiveId" clId="{85D5D52F-59E8-AE48-AD01-DE52A8B2582D}" dt="2019-11-24T13:37:45.886" v="415" actId="1076"/>
          <ac:picMkLst>
            <pc:docMk/>
            <pc:sldMk cId="2010313206" sldId="262"/>
            <ac:picMk id="5" creationId="{D81FB4E8-E87F-AA4A-A508-CF1CB8FEC739}"/>
          </ac:picMkLst>
        </pc:picChg>
      </pc:sldChg>
      <pc:sldChg chg="addSp delSp modSp">
        <pc:chgData name="Elliot Foster" userId="81cf0114f94d8ab8" providerId="LiveId" clId="{85D5D52F-59E8-AE48-AD01-DE52A8B2582D}" dt="2019-11-24T13:43:38.728" v="432" actId="1076"/>
        <pc:sldMkLst>
          <pc:docMk/>
          <pc:sldMk cId="1394640804" sldId="263"/>
        </pc:sldMkLst>
        <pc:spChg chg="mod">
          <ac:chgData name="Elliot Foster" userId="81cf0114f94d8ab8" providerId="LiveId" clId="{85D5D52F-59E8-AE48-AD01-DE52A8B2582D}" dt="2019-11-23T10:52:35.738" v="43" actId="1076"/>
          <ac:spMkLst>
            <pc:docMk/>
            <pc:sldMk cId="1394640804" sldId="263"/>
            <ac:spMk id="2" creationId="{00000000-0000-0000-0000-000000000000}"/>
          </ac:spMkLst>
        </pc:spChg>
        <pc:spChg chg="add del">
          <ac:chgData name="Elliot Foster" userId="81cf0114f94d8ab8" providerId="LiveId" clId="{85D5D52F-59E8-AE48-AD01-DE52A8B2582D}" dt="2019-11-24T13:05:07.633" v="77" actId="478"/>
          <ac:spMkLst>
            <pc:docMk/>
            <pc:sldMk cId="1394640804" sldId="263"/>
            <ac:spMk id="3" creationId="{00000000-0000-0000-0000-000000000000}"/>
          </ac:spMkLst>
        </pc:spChg>
        <pc:spChg chg="add del mod">
          <ac:chgData name="Elliot Foster" userId="81cf0114f94d8ab8" providerId="LiveId" clId="{85D5D52F-59E8-AE48-AD01-DE52A8B2582D}" dt="2019-11-24T13:05:48.815" v="85" actId="478"/>
          <ac:spMkLst>
            <pc:docMk/>
            <pc:sldMk cId="1394640804" sldId="263"/>
            <ac:spMk id="7" creationId="{0BB37D97-39A8-1040-84B6-8FED939376C4}"/>
          </ac:spMkLst>
        </pc:spChg>
        <pc:spChg chg="add del">
          <ac:chgData name="Elliot Foster" userId="81cf0114f94d8ab8" providerId="LiveId" clId="{85D5D52F-59E8-AE48-AD01-DE52A8B2582D}" dt="2019-11-24T13:04:45.548" v="76"/>
          <ac:spMkLst>
            <pc:docMk/>
            <pc:sldMk cId="1394640804" sldId="263"/>
            <ac:spMk id="15" creationId="{2A321EF6-FE88-CA42-BA71-E25D1747E29D}"/>
          </ac:spMkLst>
        </pc:spChg>
        <pc:spChg chg="add del">
          <ac:chgData name="Elliot Foster" userId="81cf0114f94d8ab8" providerId="LiveId" clId="{85D5D52F-59E8-AE48-AD01-DE52A8B2582D}" dt="2019-11-24T13:04:45.548" v="76"/>
          <ac:spMkLst>
            <pc:docMk/>
            <pc:sldMk cId="1394640804" sldId="263"/>
            <ac:spMk id="16" creationId="{5D0CE5B2-488E-5841-BD6A-1D92110F8179}"/>
          </ac:spMkLst>
        </pc:spChg>
        <pc:spChg chg="add del">
          <ac:chgData name="Elliot Foster" userId="81cf0114f94d8ab8" providerId="LiveId" clId="{85D5D52F-59E8-AE48-AD01-DE52A8B2582D}" dt="2019-11-24T13:05:10.203" v="79"/>
          <ac:spMkLst>
            <pc:docMk/>
            <pc:sldMk cId="1394640804" sldId="263"/>
            <ac:spMk id="22" creationId="{2A321EF6-FE88-CA42-BA71-E25D1747E29D}"/>
          </ac:spMkLst>
        </pc:spChg>
        <pc:spChg chg="add del">
          <ac:chgData name="Elliot Foster" userId="81cf0114f94d8ab8" providerId="LiveId" clId="{85D5D52F-59E8-AE48-AD01-DE52A8B2582D}" dt="2019-11-24T13:05:10.203" v="79"/>
          <ac:spMkLst>
            <pc:docMk/>
            <pc:sldMk cId="1394640804" sldId="263"/>
            <ac:spMk id="23" creationId="{5D0CE5B2-488E-5841-BD6A-1D92110F8179}"/>
          </ac:spMkLst>
        </pc:spChg>
        <pc:graphicFrameChg chg="add del mod">
          <ac:chgData name="Elliot Foster" userId="81cf0114f94d8ab8" providerId="LiveId" clId="{85D5D52F-59E8-AE48-AD01-DE52A8B2582D}" dt="2019-11-24T13:04:45.548" v="76"/>
          <ac:graphicFrameMkLst>
            <pc:docMk/>
            <pc:sldMk cId="1394640804" sldId="263"/>
            <ac:graphicFrameMk id="4" creationId="{93CD524E-83D4-4B45-B12E-94017B010F11}"/>
          </ac:graphicFrameMkLst>
        </pc:graphicFrameChg>
        <pc:graphicFrameChg chg="add del">
          <ac:chgData name="Elliot Foster" userId="81cf0114f94d8ab8" providerId="LiveId" clId="{85D5D52F-59E8-AE48-AD01-DE52A8B2582D}" dt="2019-11-24T13:05:10.203" v="79"/>
          <ac:graphicFrameMkLst>
            <pc:docMk/>
            <pc:sldMk cId="1394640804" sldId="263"/>
            <ac:graphicFrameMk id="5" creationId="{04EF8133-24A2-2743-A23C-A3BC5DBC7067}"/>
          </ac:graphicFrameMkLst>
        </pc:graphicFrameChg>
        <pc:picChg chg="add del mod">
          <ac:chgData name="Elliot Foster" userId="81cf0114f94d8ab8" providerId="LiveId" clId="{85D5D52F-59E8-AE48-AD01-DE52A8B2582D}" dt="2019-11-24T13:05:23.305" v="82" actId="478"/>
          <ac:picMkLst>
            <pc:docMk/>
            <pc:sldMk cId="1394640804" sldId="263"/>
            <ac:picMk id="6" creationId="{42E263D5-4F67-FB44-B38F-34C8E649B83B}"/>
          </ac:picMkLst>
        </pc:picChg>
        <pc:picChg chg="add del mod">
          <ac:chgData name="Elliot Foster" userId="81cf0114f94d8ab8" providerId="LiveId" clId="{85D5D52F-59E8-AE48-AD01-DE52A8B2582D}" dt="2019-11-24T13:07:36.962" v="88" actId="478"/>
          <ac:picMkLst>
            <pc:docMk/>
            <pc:sldMk cId="1394640804" sldId="263"/>
            <ac:picMk id="27" creationId="{1394B564-A95E-2A42-AE52-BFD0CA3C895A}"/>
          </ac:picMkLst>
        </pc:picChg>
        <pc:picChg chg="add del mod">
          <ac:chgData name="Elliot Foster" userId="81cf0114f94d8ab8" providerId="LiveId" clId="{85D5D52F-59E8-AE48-AD01-DE52A8B2582D}" dt="2019-11-24T13:08:36.179" v="91" actId="478"/>
          <ac:picMkLst>
            <pc:docMk/>
            <pc:sldMk cId="1394640804" sldId="263"/>
            <ac:picMk id="28" creationId="{AA0DBD51-1DE4-DD4B-B897-7F800438C0CE}"/>
          </ac:picMkLst>
        </pc:picChg>
        <pc:picChg chg="add del mod">
          <ac:chgData name="Elliot Foster" userId="81cf0114f94d8ab8" providerId="LiveId" clId="{85D5D52F-59E8-AE48-AD01-DE52A8B2582D}" dt="2019-11-24T13:09:19.242" v="94" actId="478"/>
          <ac:picMkLst>
            <pc:docMk/>
            <pc:sldMk cId="1394640804" sldId="263"/>
            <ac:picMk id="29" creationId="{2E288911-3216-254D-A242-18FB8A8F93B4}"/>
          </ac:picMkLst>
        </pc:picChg>
        <pc:picChg chg="add mod">
          <ac:chgData name="Elliot Foster" userId="81cf0114f94d8ab8" providerId="LiveId" clId="{85D5D52F-59E8-AE48-AD01-DE52A8B2582D}" dt="2019-11-24T13:43:38.728" v="432" actId="1076"/>
          <ac:picMkLst>
            <pc:docMk/>
            <pc:sldMk cId="1394640804" sldId="263"/>
            <ac:picMk id="30" creationId="{5B4A10AD-0DAE-414F-B52D-E53F00807139}"/>
          </ac:picMkLst>
        </pc:picChg>
        <pc:cxnChg chg="add del">
          <ac:chgData name="Elliot Foster" userId="81cf0114f94d8ab8" providerId="LiveId" clId="{85D5D52F-59E8-AE48-AD01-DE52A8B2582D}" dt="2019-11-24T13:04:45.548" v="76"/>
          <ac:cxnSpMkLst>
            <pc:docMk/>
            <pc:sldMk cId="1394640804" sldId="263"/>
            <ac:cxnSpMk id="11" creationId="{A1840EB7-4D9B-0C44-AFA7-6812F4C425F2}"/>
          </ac:cxnSpMkLst>
        </pc:cxnChg>
        <pc:cxnChg chg="add del">
          <ac:chgData name="Elliot Foster" userId="81cf0114f94d8ab8" providerId="LiveId" clId="{85D5D52F-59E8-AE48-AD01-DE52A8B2582D}" dt="2019-11-24T13:04:45.548" v="76"/>
          <ac:cxnSpMkLst>
            <pc:docMk/>
            <pc:sldMk cId="1394640804" sldId="263"/>
            <ac:cxnSpMk id="13" creationId="{6197DDC9-7191-BF44-B0EE-E41D8B99B7B7}"/>
          </ac:cxnSpMkLst>
        </pc:cxnChg>
        <pc:cxnChg chg="add del">
          <ac:chgData name="Elliot Foster" userId="81cf0114f94d8ab8" providerId="LiveId" clId="{85D5D52F-59E8-AE48-AD01-DE52A8B2582D}" dt="2019-11-24T13:04:45.548" v="76"/>
          <ac:cxnSpMkLst>
            <pc:docMk/>
            <pc:sldMk cId="1394640804" sldId="263"/>
            <ac:cxnSpMk id="17" creationId="{6E6FD2D5-50C5-8E4B-AB10-00F2036CEA5D}"/>
          </ac:cxnSpMkLst>
        </pc:cxnChg>
        <pc:cxnChg chg="add del">
          <ac:chgData name="Elliot Foster" userId="81cf0114f94d8ab8" providerId="LiveId" clId="{85D5D52F-59E8-AE48-AD01-DE52A8B2582D}" dt="2019-11-24T13:04:45.548" v="76"/>
          <ac:cxnSpMkLst>
            <pc:docMk/>
            <pc:sldMk cId="1394640804" sldId="263"/>
            <ac:cxnSpMk id="18" creationId="{4069D6E7-E171-7349-85B6-1D7445FDCE02}"/>
          </ac:cxnSpMkLst>
        </pc:cxnChg>
        <pc:cxnChg chg="add del">
          <ac:chgData name="Elliot Foster" userId="81cf0114f94d8ab8" providerId="LiveId" clId="{85D5D52F-59E8-AE48-AD01-DE52A8B2582D}" dt="2019-11-24T13:04:45.548" v="76"/>
          <ac:cxnSpMkLst>
            <pc:docMk/>
            <pc:sldMk cId="1394640804" sldId="263"/>
            <ac:cxnSpMk id="19" creationId="{D7974DA4-D5A7-E449-8427-B74C2C724620}"/>
          </ac:cxnSpMkLst>
        </pc:cxnChg>
        <pc:cxnChg chg="add del">
          <ac:chgData name="Elliot Foster" userId="81cf0114f94d8ab8" providerId="LiveId" clId="{85D5D52F-59E8-AE48-AD01-DE52A8B2582D}" dt="2019-11-24T13:05:10.203" v="79"/>
          <ac:cxnSpMkLst>
            <pc:docMk/>
            <pc:sldMk cId="1394640804" sldId="263"/>
            <ac:cxnSpMk id="20" creationId="{A1840EB7-4D9B-0C44-AFA7-6812F4C425F2}"/>
          </ac:cxnSpMkLst>
        </pc:cxnChg>
        <pc:cxnChg chg="add del">
          <ac:chgData name="Elliot Foster" userId="81cf0114f94d8ab8" providerId="LiveId" clId="{85D5D52F-59E8-AE48-AD01-DE52A8B2582D}" dt="2019-11-24T13:05:10.203" v="79"/>
          <ac:cxnSpMkLst>
            <pc:docMk/>
            <pc:sldMk cId="1394640804" sldId="263"/>
            <ac:cxnSpMk id="21" creationId="{6197DDC9-7191-BF44-B0EE-E41D8B99B7B7}"/>
          </ac:cxnSpMkLst>
        </pc:cxnChg>
        <pc:cxnChg chg="add del">
          <ac:chgData name="Elliot Foster" userId="81cf0114f94d8ab8" providerId="LiveId" clId="{85D5D52F-59E8-AE48-AD01-DE52A8B2582D}" dt="2019-11-24T13:05:10.203" v="79"/>
          <ac:cxnSpMkLst>
            <pc:docMk/>
            <pc:sldMk cId="1394640804" sldId="263"/>
            <ac:cxnSpMk id="24" creationId="{6E6FD2D5-50C5-8E4B-AB10-00F2036CEA5D}"/>
          </ac:cxnSpMkLst>
        </pc:cxnChg>
        <pc:cxnChg chg="add del">
          <ac:chgData name="Elliot Foster" userId="81cf0114f94d8ab8" providerId="LiveId" clId="{85D5D52F-59E8-AE48-AD01-DE52A8B2582D}" dt="2019-11-24T13:05:10.203" v="79"/>
          <ac:cxnSpMkLst>
            <pc:docMk/>
            <pc:sldMk cId="1394640804" sldId="263"/>
            <ac:cxnSpMk id="25" creationId="{4069D6E7-E171-7349-85B6-1D7445FDCE02}"/>
          </ac:cxnSpMkLst>
        </pc:cxnChg>
        <pc:cxnChg chg="add del">
          <ac:chgData name="Elliot Foster" userId="81cf0114f94d8ab8" providerId="LiveId" clId="{85D5D52F-59E8-AE48-AD01-DE52A8B2582D}" dt="2019-11-24T13:05:10.203" v="79"/>
          <ac:cxnSpMkLst>
            <pc:docMk/>
            <pc:sldMk cId="1394640804" sldId="263"/>
            <ac:cxnSpMk id="26" creationId="{D7974DA4-D5A7-E449-8427-B74C2C724620}"/>
          </ac:cxnSpMkLst>
        </pc:cxnChg>
      </pc:sldChg>
      <pc:sldChg chg="modSp">
        <pc:chgData name="Elliot Foster" userId="81cf0114f94d8ab8" providerId="LiveId" clId="{85D5D52F-59E8-AE48-AD01-DE52A8B2582D}" dt="2019-11-24T13:32:14.078" v="402" actId="20577"/>
        <pc:sldMkLst>
          <pc:docMk/>
          <pc:sldMk cId="3550530778" sldId="264"/>
        </pc:sldMkLst>
        <pc:spChg chg="mod">
          <ac:chgData name="Elliot Foster" userId="81cf0114f94d8ab8" providerId="LiveId" clId="{85D5D52F-59E8-AE48-AD01-DE52A8B2582D}" dt="2019-11-23T10:52:41.868" v="45" actId="1076"/>
          <ac:spMkLst>
            <pc:docMk/>
            <pc:sldMk cId="3550530778" sldId="264"/>
            <ac:spMk id="2" creationId="{00000000-0000-0000-0000-000000000000}"/>
          </ac:spMkLst>
        </pc:spChg>
        <pc:spChg chg="mod">
          <ac:chgData name="Elliot Foster" userId="81cf0114f94d8ab8" providerId="LiveId" clId="{85D5D52F-59E8-AE48-AD01-DE52A8B2582D}" dt="2019-11-24T13:32:14.078" v="402" actId="20577"/>
          <ac:spMkLst>
            <pc:docMk/>
            <pc:sldMk cId="3550530778" sldId="264"/>
            <ac:spMk id="3" creationId="{00000000-0000-0000-0000-000000000000}"/>
          </ac:spMkLst>
        </pc:spChg>
      </pc:sldChg>
      <pc:sldChg chg="addSp modSp">
        <pc:chgData name="Elliot Foster" userId="81cf0114f94d8ab8" providerId="LiveId" clId="{85D5D52F-59E8-AE48-AD01-DE52A8B2582D}" dt="2019-11-24T14:04:05.052" v="610" actId="207"/>
        <pc:sldMkLst>
          <pc:docMk/>
          <pc:sldMk cId="1252669665" sldId="265"/>
        </pc:sldMkLst>
        <pc:spChg chg="mod">
          <ac:chgData name="Elliot Foster" userId="81cf0114f94d8ab8" providerId="LiveId" clId="{85D5D52F-59E8-AE48-AD01-DE52A8B2582D}" dt="2019-11-24T13:44:05.982" v="439" actId="20577"/>
          <ac:spMkLst>
            <pc:docMk/>
            <pc:sldMk cId="1252669665" sldId="265"/>
            <ac:spMk id="2" creationId="{00000000-0000-0000-0000-000000000000}"/>
          </ac:spMkLst>
        </pc:spChg>
        <pc:spChg chg="mod">
          <ac:chgData name="Elliot Foster" userId="81cf0114f94d8ab8" providerId="LiveId" clId="{85D5D52F-59E8-AE48-AD01-DE52A8B2582D}" dt="2019-11-24T13:45:07.580" v="514" actId="403"/>
          <ac:spMkLst>
            <pc:docMk/>
            <pc:sldMk cId="1252669665" sldId="265"/>
            <ac:spMk id="3" creationId="{00000000-0000-0000-0000-000000000000}"/>
          </ac:spMkLst>
        </pc:spChg>
        <pc:picChg chg="add mod modCrop">
          <ac:chgData name="Elliot Foster" userId="81cf0114f94d8ab8" providerId="LiveId" clId="{85D5D52F-59E8-AE48-AD01-DE52A8B2582D}" dt="2019-11-24T14:04:05.052" v="610" actId="207"/>
          <ac:picMkLst>
            <pc:docMk/>
            <pc:sldMk cId="1252669665" sldId="265"/>
            <ac:picMk id="4" creationId="{CDE4FDE1-78C9-6843-B590-3876433C5460}"/>
          </ac:picMkLst>
        </pc:picChg>
      </pc:sldChg>
      <pc:sldChg chg="addSp modSp">
        <pc:chgData name="Elliot Foster" userId="81cf0114f94d8ab8" providerId="LiveId" clId="{85D5D52F-59E8-AE48-AD01-DE52A8B2582D}" dt="2019-11-24T13:30:18.891" v="373" actId="1038"/>
        <pc:sldMkLst>
          <pc:docMk/>
          <pc:sldMk cId="1925561083" sldId="266"/>
        </pc:sldMkLst>
        <pc:spChg chg="mod">
          <ac:chgData name="Elliot Foster" userId="81cf0114f94d8ab8" providerId="LiveId" clId="{85D5D52F-59E8-AE48-AD01-DE52A8B2582D}" dt="2019-11-23T10:52:20.853" v="39" actId="1076"/>
          <ac:spMkLst>
            <pc:docMk/>
            <pc:sldMk cId="1925561083" sldId="266"/>
            <ac:spMk id="2" creationId="{00000000-0000-0000-0000-000000000000}"/>
          </ac:spMkLst>
        </pc:spChg>
        <pc:spChg chg="mod">
          <ac:chgData name="Elliot Foster" userId="81cf0114f94d8ab8" providerId="LiveId" clId="{85D5D52F-59E8-AE48-AD01-DE52A8B2582D}" dt="2019-11-24T13:26:21.568" v="306"/>
          <ac:spMkLst>
            <pc:docMk/>
            <pc:sldMk cId="1925561083" sldId="266"/>
            <ac:spMk id="3" creationId="{00000000-0000-0000-0000-000000000000}"/>
          </ac:spMkLst>
        </pc:spChg>
        <pc:graphicFrameChg chg="add mod modGraphic">
          <ac:chgData name="Elliot Foster" userId="81cf0114f94d8ab8" providerId="LiveId" clId="{85D5D52F-59E8-AE48-AD01-DE52A8B2582D}" dt="2019-11-24T13:30:18.891" v="373" actId="1038"/>
          <ac:graphicFrameMkLst>
            <pc:docMk/>
            <pc:sldMk cId="1925561083" sldId="266"/>
            <ac:graphicFrameMk id="11" creationId="{629A6787-F96A-9445-A468-3B51F906E63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A9AAB-C5C8-8542-AE1A-8D27AF16A03B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84E6-94E1-4042-A562-353FE98FE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8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0A8-90C6-7E49-B7D8-62C323D915DD}" type="datetime1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672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1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0A5-1CBB-934D-B260-A2A44D3D9852}" type="datetime1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5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3514-4E49-944C-AA71-9C21C24096CB}" type="datetime1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0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25F4-2059-1C4A-892A-A647000227FC}" type="datetime1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3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48FE-19BB-9B4D-ABF1-3BD6A954389C}" type="datetime1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ECCA-48B7-7D42-B79F-72CA9F45E593}" type="datetime1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43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D1CD-399C-DD4E-A9FB-DBB80E1BAEF8}" type="datetime1">
              <a:rPr lang="en-GB" smtClean="0"/>
              <a:t>24/11/2019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8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15F0-C7AE-724C-AF2B-0351D6FFFFC0}" type="datetime1">
              <a:rPr lang="en-GB" smtClean="0"/>
              <a:t>24/11/2019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6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DE-B3AE-2F43-BF70-965043F466A6}" type="datetime1">
              <a:rPr lang="en-GB" smtClean="0"/>
              <a:t>24/11/2019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08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0E31-E356-4347-B3A5-02169C8F5078}" type="datetime1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9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C9F-28AA-6A4A-A730-9E0ACC745D92}" type="datetime1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9CFE-7D51-6342-B838-561DE404416C}" type="datetime1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00EE-9397-4FFF-82F8-62CBCC5AD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4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Freeform: Shape 46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39241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B782233E-BE7A-4B42-AFDA-F23FA56E7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32679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669" y="1238250"/>
            <a:ext cx="5252331" cy="4381500"/>
          </a:xfrm>
        </p:spPr>
        <p:txBody>
          <a:bodyPr anchor="ctr">
            <a:normAutofit/>
          </a:bodyPr>
          <a:lstStyle/>
          <a:p>
            <a:pPr algn="l"/>
            <a:r>
              <a:rPr lang="en-GB" sz="6300"/>
              <a:t>The VOPIC Feasibility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984" y="1238250"/>
            <a:ext cx="4415979" cy="4381500"/>
          </a:xfrm>
        </p:spPr>
        <p:txBody>
          <a:bodyPr anchor="ctr">
            <a:normAutofit/>
          </a:bodyPr>
          <a:lstStyle/>
          <a:p>
            <a:pPr algn="l"/>
            <a:r>
              <a:rPr lang="en-GB" sz="2400" b="1" u="sng" dirty="0">
                <a:solidFill>
                  <a:schemeClr val="tx1"/>
                </a:solidFill>
              </a:rPr>
              <a:t>V</a:t>
            </a:r>
            <a:r>
              <a:rPr lang="en-GB" sz="2400" dirty="0">
                <a:solidFill>
                  <a:schemeClr val="tx1"/>
                </a:solidFill>
              </a:rPr>
              <a:t>enous </a:t>
            </a:r>
            <a:r>
              <a:rPr lang="en-GB" sz="2400" b="1" u="sng" dirty="0">
                <a:solidFill>
                  <a:schemeClr val="tx1"/>
                </a:solidFill>
              </a:rPr>
              <a:t>O</a:t>
            </a:r>
            <a:r>
              <a:rPr lang="en-GB" sz="2400" dirty="0">
                <a:solidFill>
                  <a:schemeClr val="tx1"/>
                </a:solidFill>
              </a:rPr>
              <a:t>utflow changes in </a:t>
            </a:r>
            <a:r>
              <a:rPr lang="en-GB" sz="2400" b="1" u="sng" dirty="0">
                <a:solidFill>
                  <a:schemeClr val="tx1"/>
                </a:solidFill>
              </a:rPr>
              <a:t>P</a:t>
            </a:r>
            <a:r>
              <a:rPr lang="en-GB" sz="2400" dirty="0">
                <a:solidFill>
                  <a:schemeClr val="tx1"/>
                </a:solidFill>
              </a:rPr>
              <a:t>atients undergoing deep venous </a:t>
            </a:r>
            <a:r>
              <a:rPr lang="en-GB" sz="2400" b="1" u="sng" dirty="0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liofemoral </a:t>
            </a:r>
            <a:r>
              <a:rPr lang="en-GB" sz="2400" dirty="0" err="1">
                <a:solidFill>
                  <a:schemeClr val="tx1"/>
                </a:solidFill>
              </a:rPr>
              <a:t>re</a:t>
            </a:r>
            <a:r>
              <a:rPr lang="en-GB" sz="2400" b="1" u="sng" dirty="0" err="1">
                <a:solidFill>
                  <a:schemeClr val="tx1"/>
                </a:solidFill>
              </a:rPr>
              <a:t>C</a:t>
            </a:r>
            <a:r>
              <a:rPr lang="en-GB" sz="2400" dirty="0" err="1">
                <a:solidFill>
                  <a:schemeClr val="tx1"/>
                </a:solidFill>
              </a:rPr>
              <a:t>analisation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9601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5230763"/>
            <a:ext cx="64008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Katherine Chamberlin</a:t>
            </a:r>
          </a:p>
          <a:p>
            <a:r>
              <a:rPr lang="en-GB" sz="2400" dirty="0"/>
              <a:t>Nottingham University Hospitals NHS Trust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A7E5BBE-3653-9A4B-B34C-BFC05D529CD3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3397"/>
            <a:ext cx="13893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2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7" y="505548"/>
            <a:ext cx="7886700" cy="720080"/>
          </a:xfrm>
        </p:spPr>
        <p:txBody>
          <a:bodyPr>
            <a:normAutofit/>
          </a:bodyPr>
          <a:lstStyle/>
          <a:p>
            <a:r>
              <a:rPr lang="en-GB" sz="3500" dirty="0"/>
              <a:t>Statistical Analysis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8024"/>
            <a:ext cx="7886700" cy="3694176"/>
          </a:xfrm>
        </p:spPr>
        <p:txBody>
          <a:bodyPr>
            <a:normAutofit/>
          </a:bodyPr>
          <a:lstStyle/>
          <a:p>
            <a:r>
              <a:rPr lang="en-GB" sz="2400" dirty="0"/>
              <a:t>Paired t-test comparing outflow before and after </a:t>
            </a:r>
            <a:r>
              <a:rPr lang="en-GB" sz="2400" dirty="0" err="1"/>
              <a:t>recanalisation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Repeatability of outflow measurements analysed using intraclass correlations </a:t>
            </a:r>
          </a:p>
          <a:p>
            <a:endParaRPr lang="en-GB" sz="1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DC18CC-92C0-7A42-BF44-9A71A18C25F4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3397"/>
            <a:ext cx="13893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3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6794"/>
            <a:ext cx="7886700" cy="720080"/>
          </a:xfrm>
        </p:spPr>
        <p:txBody>
          <a:bodyPr>
            <a:normAutofit/>
          </a:bodyPr>
          <a:lstStyle/>
          <a:p>
            <a:r>
              <a:rPr lang="en-GB" sz="3500" dirty="0"/>
              <a:t>Summary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8024"/>
            <a:ext cx="7886700" cy="3694176"/>
          </a:xfrm>
        </p:spPr>
        <p:txBody>
          <a:bodyPr>
            <a:normAutofit/>
          </a:bodyPr>
          <a:lstStyle/>
          <a:p>
            <a:r>
              <a:rPr lang="en-GB" sz="2400" dirty="0"/>
              <a:t>Ethical approval obtained (21/11/19)</a:t>
            </a:r>
          </a:p>
          <a:p>
            <a:endParaRPr lang="en-GB" sz="2400" dirty="0"/>
          </a:p>
          <a:p>
            <a:r>
              <a:rPr lang="en-GB" sz="2400" dirty="0"/>
              <a:t>Recruitment to start ASAP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C4D380-9502-1442-88A9-5FC8F1A06FCF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3397"/>
            <a:ext cx="1389380" cy="720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E4FDE1-78C9-6843-B590-3876433C5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6100"/>
                    </a14:imgEffect>
                    <a14:imgEffect>
                      <a14:brightnessContrast bright="41000" contrast="-7000"/>
                    </a14:imgEffect>
                  </a14:imgLayer>
                </a14:imgProps>
              </a:ext>
            </a:extLst>
          </a:blip>
          <a:srcRect l="5941" t="38446" r="8512" b="33701"/>
          <a:stretch/>
        </p:blipFill>
        <p:spPr>
          <a:xfrm rot="20270749">
            <a:off x="4617968" y="4068285"/>
            <a:ext cx="3759846" cy="122413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25266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E722D-51EE-6A47-B2CD-1A9DCC0A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01480">
            <a:off x="6188228" y="3260313"/>
            <a:ext cx="3413930" cy="3413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7" y="508244"/>
            <a:ext cx="7886700" cy="720080"/>
          </a:xfrm>
        </p:spPr>
        <p:txBody>
          <a:bodyPr>
            <a:normAutofit/>
          </a:bodyPr>
          <a:lstStyle/>
          <a:p>
            <a:r>
              <a:rPr lang="en-GB" sz="3500" dirty="0"/>
              <a:t>Background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8024"/>
            <a:ext cx="7886700" cy="3694176"/>
          </a:xfrm>
        </p:spPr>
        <p:txBody>
          <a:bodyPr>
            <a:normAutofit/>
          </a:bodyPr>
          <a:lstStyle/>
          <a:p>
            <a:r>
              <a:rPr lang="en-GB" sz="2400" dirty="0"/>
              <a:t>Iliofemoral venous obstruction (DVT, stenosis, compression)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err="1"/>
              <a:t>Recanalisation</a:t>
            </a:r>
            <a:r>
              <a:rPr lang="en-GB" sz="2400" dirty="0"/>
              <a:t> (venoplasty ± stenting)</a:t>
            </a:r>
          </a:p>
          <a:p>
            <a:endParaRPr lang="en-GB" sz="2400" dirty="0"/>
          </a:p>
          <a:p>
            <a:r>
              <a:rPr lang="en-GB" sz="2400" dirty="0"/>
              <a:t>Reduced venous outflow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Air plethysmography to assess venous outflow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E84FA-F96A-FD4C-B16E-19CD68A9EAE6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3397"/>
            <a:ext cx="13893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7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2785"/>
            <a:ext cx="7886700" cy="704089"/>
          </a:xfrm>
        </p:spPr>
        <p:txBody>
          <a:bodyPr>
            <a:normAutofit/>
          </a:bodyPr>
          <a:lstStyle/>
          <a:p>
            <a:r>
              <a:rPr lang="en-GB" sz="3500" dirty="0"/>
              <a:t>Rationale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0110"/>
            <a:ext cx="7886700" cy="4012090"/>
          </a:xfrm>
        </p:spPr>
        <p:txBody>
          <a:bodyPr>
            <a:normAutofit/>
          </a:bodyPr>
          <a:lstStyle/>
          <a:p>
            <a:r>
              <a:rPr lang="en-GB" sz="2400" dirty="0"/>
              <a:t>Generally, venous assessments are not quantitative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Outflow determined by plethysmography may provide a useful quantitative measure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Iliofemoral DVT has worse outcomes - is a new/improved management plan needed?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Safer and cheaper than CT</a:t>
            </a:r>
          </a:p>
          <a:p>
            <a:endParaRPr lang="en-GB" sz="19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E9386C-05B1-C240-8483-BBB9A0D4877B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3397"/>
            <a:ext cx="13893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3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6794"/>
            <a:ext cx="7886700" cy="720080"/>
          </a:xfrm>
        </p:spPr>
        <p:txBody>
          <a:bodyPr>
            <a:normAutofit/>
          </a:bodyPr>
          <a:lstStyle/>
          <a:p>
            <a:r>
              <a:rPr lang="en-GB" sz="3500" dirty="0"/>
              <a:t>Aims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8024"/>
            <a:ext cx="7886700" cy="3694176"/>
          </a:xfrm>
        </p:spPr>
        <p:txBody>
          <a:bodyPr>
            <a:normAutofit/>
          </a:bodyPr>
          <a:lstStyle/>
          <a:p>
            <a:r>
              <a:rPr lang="en-GB" sz="2400" dirty="0"/>
              <a:t>To determine:</a:t>
            </a:r>
          </a:p>
          <a:p>
            <a:pPr marL="0" indent="0">
              <a:buNone/>
            </a:pPr>
            <a:endParaRPr lang="en-GB" sz="1000" dirty="0"/>
          </a:p>
          <a:p>
            <a:pPr lvl="1"/>
            <a:r>
              <a:rPr lang="en-GB" sz="2400" dirty="0"/>
              <a:t>whether plethysmography is sensitive enough to detect changes in venous outflow after </a:t>
            </a:r>
            <a:r>
              <a:rPr lang="en-GB" sz="2400" dirty="0" err="1"/>
              <a:t>recanalisation</a:t>
            </a:r>
            <a:r>
              <a:rPr lang="en-GB" sz="2400" dirty="0"/>
              <a:t> </a:t>
            </a:r>
          </a:p>
          <a:p>
            <a:pPr marL="457200" lvl="1" indent="0">
              <a:buNone/>
            </a:pPr>
            <a:endParaRPr lang="en-GB" sz="1400" dirty="0"/>
          </a:p>
          <a:p>
            <a:pPr lvl="1"/>
            <a:r>
              <a:rPr lang="en-GB" sz="2400" dirty="0"/>
              <a:t>the repeatability of venous plethysmography</a:t>
            </a:r>
          </a:p>
          <a:p>
            <a:pPr marL="457200" lvl="1" indent="0">
              <a:buNone/>
            </a:pPr>
            <a:endParaRPr lang="en-GB" sz="1400" dirty="0"/>
          </a:p>
          <a:p>
            <a:pPr lvl="1"/>
            <a:r>
              <a:rPr lang="en-GB" sz="2400" dirty="0"/>
              <a:t>normal ranges of outflow in healthy volunteers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5E22C-2B03-994E-97F6-28787531D421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3397"/>
            <a:ext cx="13893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8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7" y="398003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Sample Size </a:t>
            </a:r>
            <a:br>
              <a:rPr lang="en-GB" sz="3500" dirty="0"/>
            </a:br>
            <a:r>
              <a:rPr lang="en-GB" sz="3500" dirty="0"/>
              <a:t>and Recruitment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88813"/>
            <a:ext cx="7886700" cy="3694176"/>
          </a:xfrm>
        </p:spPr>
        <p:txBody>
          <a:bodyPr>
            <a:normAutofit/>
          </a:bodyPr>
          <a:lstStyle/>
          <a:p>
            <a:r>
              <a:rPr lang="en-GB" sz="2400" dirty="0"/>
              <a:t>10 patients and 10 healthy volunteers</a:t>
            </a:r>
          </a:p>
          <a:p>
            <a:endParaRPr lang="en-GB" sz="2400" dirty="0"/>
          </a:p>
          <a:p>
            <a:r>
              <a:rPr lang="en-GB" sz="2400" dirty="0"/>
              <a:t>Patients from vascular clinics by vascular scientists, doctors and nurses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Healthy volunteers using posters in communal areas of the hospital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33D000-7EE1-4F4C-B10D-B3A64DE6B951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3397"/>
            <a:ext cx="13893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6794"/>
            <a:ext cx="7886700" cy="720080"/>
          </a:xfrm>
        </p:spPr>
        <p:txBody>
          <a:bodyPr>
            <a:normAutofit/>
          </a:bodyPr>
          <a:lstStyle/>
          <a:p>
            <a:r>
              <a:rPr lang="en-GB" sz="3500" dirty="0"/>
              <a:t>Inclusion Criteria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C4249-E067-FA49-B237-5D5E83ACDCCB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3397"/>
            <a:ext cx="1389380" cy="72008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0CC59E-E9C2-F140-AC5D-CC2FF6136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238941"/>
              </p:ext>
            </p:extLst>
          </p:nvPr>
        </p:nvGraphicFramePr>
        <p:xfrm>
          <a:off x="730769" y="2137368"/>
          <a:ext cx="7680176" cy="42138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0088">
                  <a:extLst>
                    <a:ext uri="{9D8B030D-6E8A-4147-A177-3AD203B41FA5}">
                      <a16:colId xmlns:a16="http://schemas.microsoft.com/office/drawing/2014/main" val="942971908"/>
                    </a:ext>
                  </a:extLst>
                </a:gridCol>
                <a:gridCol w="3840088">
                  <a:extLst>
                    <a:ext uri="{9D8B030D-6E8A-4147-A177-3AD203B41FA5}">
                      <a16:colId xmlns:a16="http://schemas.microsoft.com/office/drawing/2014/main" val="3643326251"/>
                    </a:ext>
                  </a:extLst>
                </a:gridCol>
              </a:tblGrid>
              <a:tr h="58112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Healthy Volunteers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750009"/>
                  </a:ext>
                </a:extLst>
              </a:tr>
              <a:tr h="766884">
                <a:tc gridSpan="2"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≥ 18 years old and ability to give consent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957466"/>
                  </a:ext>
                </a:extLst>
              </a:tr>
              <a:tr h="1432914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Diagnosed iliofemoral venous 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No history of DVT or venous disease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1452000"/>
                  </a:ext>
                </a:extLst>
              </a:tr>
              <a:tr h="1432914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Planned iliofemoral </a:t>
                      </a:r>
                      <a:r>
                        <a:rPr lang="en-GB" sz="2400" dirty="0" err="1"/>
                        <a:t>venoplasty</a:t>
                      </a:r>
                      <a:r>
                        <a:rPr lang="en-GB" sz="2400" dirty="0"/>
                        <a:t> ± stenting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01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20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6794"/>
            <a:ext cx="7886700" cy="720080"/>
          </a:xfrm>
        </p:spPr>
        <p:txBody>
          <a:bodyPr>
            <a:normAutofit/>
          </a:bodyPr>
          <a:lstStyle/>
          <a:p>
            <a:r>
              <a:rPr lang="en-GB" sz="3500" dirty="0"/>
              <a:t>Exclusion Criteria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08" y="973477"/>
            <a:ext cx="78867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900" dirty="0"/>
          </a:p>
          <a:p>
            <a:pPr lvl="1"/>
            <a:endParaRPr lang="en-GB" sz="1900" dirty="0"/>
          </a:p>
          <a:p>
            <a:pPr marL="457200" lvl="1" indent="0">
              <a:buNone/>
            </a:pPr>
            <a:endParaRPr lang="en-GB" sz="1900" dirty="0"/>
          </a:p>
          <a:p>
            <a:pPr lvl="1"/>
            <a:endParaRPr lang="en-GB" sz="1900" dirty="0"/>
          </a:p>
          <a:p>
            <a:pPr lvl="1"/>
            <a:endParaRPr lang="en-GB" sz="1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CE9756-DD82-074C-A340-D7CB166FBF5F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3397"/>
            <a:ext cx="1389380" cy="72008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29A6787-F96A-9445-A468-3B51F906E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203099"/>
              </p:ext>
            </p:extLst>
          </p:nvPr>
        </p:nvGraphicFramePr>
        <p:xfrm>
          <a:off x="708248" y="2132856"/>
          <a:ext cx="7680176" cy="3861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0088">
                  <a:extLst>
                    <a:ext uri="{9D8B030D-6E8A-4147-A177-3AD203B41FA5}">
                      <a16:colId xmlns:a16="http://schemas.microsoft.com/office/drawing/2014/main" val="942971908"/>
                    </a:ext>
                  </a:extLst>
                </a:gridCol>
                <a:gridCol w="3840088">
                  <a:extLst>
                    <a:ext uri="{9D8B030D-6E8A-4147-A177-3AD203B41FA5}">
                      <a16:colId xmlns:a16="http://schemas.microsoft.com/office/drawing/2014/main" val="3643326251"/>
                    </a:ext>
                  </a:extLst>
                </a:gridCol>
              </a:tblGrid>
              <a:tr h="58112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Healthy Volunteers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750009"/>
                  </a:ext>
                </a:extLst>
              </a:tr>
              <a:tr h="766884">
                <a:tc gridSpan="2">
                  <a:txBody>
                    <a:bodyPr/>
                    <a:lstStyle/>
                    <a:p>
                      <a:pPr marL="357188" marR="0" lvl="1" indent="-3571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Age &lt; 18 years old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957466"/>
                  </a:ext>
                </a:extLst>
              </a:tr>
              <a:tr h="857010">
                <a:tc gridSpan="2"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Unable to comply/ give consent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1452000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marL="357188" lvl="1" indent="-357188" algn="ctr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2400" dirty="0"/>
                        <a:t>Non-iliofemoral venous disease/</a:t>
                      </a:r>
                      <a:r>
                        <a:rPr lang="en-GB" sz="2400" dirty="0" err="1"/>
                        <a:t>recanalisation</a:t>
                      </a:r>
                      <a:r>
                        <a:rPr lang="en-GB" sz="2400" dirty="0"/>
                        <a:t> not planned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History of DVT/venous disease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01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56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6794"/>
            <a:ext cx="7886700" cy="1194014"/>
          </a:xfrm>
        </p:spPr>
        <p:txBody>
          <a:bodyPr>
            <a:normAutofit/>
          </a:bodyPr>
          <a:lstStyle/>
          <a:p>
            <a:r>
              <a:rPr lang="en-GB" sz="3500" dirty="0"/>
              <a:t>Trial Assessments </a:t>
            </a:r>
            <a:br>
              <a:rPr lang="en-GB" sz="3500" dirty="0"/>
            </a:br>
            <a:r>
              <a:rPr lang="en-GB" sz="3500" dirty="0"/>
              <a:t>(Measurements)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8024"/>
            <a:ext cx="7886700" cy="3694176"/>
          </a:xfrm>
        </p:spPr>
        <p:txBody>
          <a:bodyPr>
            <a:normAutofit/>
          </a:bodyPr>
          <a:lstStyle/>
          <a:p>
            <a:r>
              <a:rPr lang="en-GB" sz="2400" dirty="0"/>
              <a:t>Plethysmography to assess venous outflow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Ultrasound – iliac and common femoral veins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Questionnaires  - VCSS and </a:t>
            </a:r>
            <a:r>
              <a:rPr lang="en-GB" sz="2400" dirty="0" err="1"/>
              <a:t>Villalta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Leg circumference measurements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A41594-72AA-5949-A99F-0C8F507F6C1E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3397"/>
            <a:ext cx="1389380" cy="720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06701F-7AF4-B74B-80EB-077EF07D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32" y="1906390"/>
            <a:ext cx="17145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1FB4E8-E87F-AA4A-A508-CF1CB8FEC7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9" r="18751" b="12902"/>
          <a:stretch/>
        </p:blipFill>
        <p:spPr>
          <a:xfrm>
            <a:off x="6195765" y="4377395"/>
            <a:ext cx="2476176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1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6794"/>
            <a:ext cx="7886700" cy="720080"/>
          </a:xfrm>
        </p:spPr>
        <p:txBody>
          <a:bodyPr>
            <a:normAutofit/>
          </a:bodyPr>
          <a:lstStyle/>
          <a:p>
            <a:r>
              <a:rPr lang="en-GB" sz="3500" dirty="0"/>
              <a:t>Timeline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5CAFA9-2270-864F-A451-3DC8C619570A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3397"/>
            <a:ext cx="1389380" cy="720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4A10AD-0DAE-414F-B52D-E53F00807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8" y="2924944"/>
            <a:ext cx="8820472" cy="19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0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{549CE2FB-9F68-354A-864B-008F805B7C2D}tf16401378</Template>
  <TotalTime>1683</TotalTime>
  <Words>261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VOPIC Feasibility Study</vt:lpstr>
      <vt:lpstr>Background</vt:lpstr>
      <vt:lpstr>Rationale</vt:lpstr>
      <vt:lpstr>Aims</vt:lpstr>
      <vt:lpstr>Sample Size  and Recruitment</vt:lpstr>
      <vt:lpstr>Inclusion Criteria</vt:lpstr>
      <vt:lpstr>Exclusion Criteria</vt:lpstr>
      <vt:lpstr>Trial Assessments  (Measurements)</vt:lpstr>
      <vt:lpstr>Timeline</vt:lpstr>
      <vt:lpstr>Statistical Analysis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VOPIC Feasibility Study</dc:title>
  <dc:creator>Elliot Foster</dc:creator>
  <cp:lastModifiedBy>Katherine Chamberlin (PGT)</cp:lastModifiedBy>
  <cp:revision>5</cp:revision>
  <dcterms:created xsi:type="dcterms:W3CDTF">2019-11-22T20:55:41Z</dcterms:created>
  <dcterms:modified xsi:type="dcterms:W3CDTF">2019-11-24T16:10:38Z</dcterms:modified>
</cp:coreProperties>
</file>