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1" r:id="rId3"/>
    <p:sldId id="275" r:id="rId4"/>
    <p:sldId id="276" r:id="rId5"/>
    <p:sldId id="277" r:id="rId6"/>
    <p:sldId id="278" r:id="rId7"/>
    <p:sldId id="279" r:id="rId8"/>
    <p:sldId id="280" r:id="rId9"/>
    <p:sldId id="268" r:id="rId10"/>
    <p:sldId id="269" r:id="rId11"/>
    <p:sldId id="267" r:id="rId12"/>
    <p:sldId id="270" r:id="rId13"/>
    <p:sldId id="262" r:id="rId14"/>
    <p:sldId id="257" r:id="rId15"/>
    <p:sldId id="261" r:id="rId16"/>
    <p:sldId id="259" r:id="rId17"/>
    <p:sldId id="258" r:id="rId18"/>
    <p:sldId id="260" r:id="rId19"/>
    <p:sldId id="263" r:id="rId20"/>
    <p:sldId id="265" r:id="rId21"/>
    <p:sldId id="264" r:id="rId22"/>
    <p:sldId id="282" r:id="rId23"/>
    <p:sldId id="283" r:id="rId24"/>
    <p:sldId id="273" r:id="rId25"/>
    <p:sldId id="274" r:id="rId26"/>
    <p:sldId id="272"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8" autoAdjust="0"/>
    <p:restoredTop sz="64103" autoAdjust="0"/>
  </p:normalViewPr>
  <p:slideViewPr>
    <p:cSldViewPr>
      <p:cViewPr varScale="1">
        <p:scale>
          <a:sx n="69" d="100"/>
          <a:sy n="69" d="100"/>
        </p:scale>
        <p:origin x="-12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9FC20-E58F-4FBB-879B-01DCB0D6CEA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5BBB4A5D-D711-40E5-A188-B08DEE5C8DC5}">
      <dgm:prSet phldrT="[Text]"/>
      <dgm:spPr/>
      <dgm:t>
        <a:bodyPr/>
        <a:lstStyle/>
        <a:p>
          <a:r>
            <a:rPr lang="en-GB" dirty="0" smtClean="0"/>
            <a:t>Lifting </a:t>
          </a:r>
          <a:endParaRPr lang="en-GB" dirty="0"/>
        </a:p>
      </dgm:t>
    </dgm:pt>
    <dgm:pt modelId="{94CC362B-C337-4F93-B758-C1A4368F4214}" type="parTrans" cxnId="{82028CBA-F536-42BA-B5AD-B032545B5F13}">
      <dgm:prSet/>
      <dgm:spPr/>
      <dgm:t>
        <a:bodyPr/>
        <a:lstStyle/>
        <a:p>
          <a:endParaRPr lang="en-GB"/>
        </a:p>
      </dgm:t>
    </dgm:pt>
    <dgm:pt modelId="{4A9A7BEF-DB95-4159-BD92-6F6669965832}" type="sibTrans" cxnId="{82028CBA-F536-42BA-B5AD-B032545B5F13}">
      <dgm:prSet/>
      <dgm:spPr/>
      <dgm:t>
        <a:bodyPr/>
        <a:lstStyle/>
        <a:p>
          <a:endParaRPr lang="en-GB"/>
        </a:p>
      </dgm:t>
    </dgm:pt>
    <dgm:pt modelId="{A85D3514-BB0B-469B-995A-33277329B5C8}">
      <dgm:prSet phldrT="[Text]"/>
      <dgm:spPr/>
      <dgm:t>
        <a:bodyPr/>
        <a:lstStyle/>
        <a:p>
          <a:r>
            <a:rPr lang="en-GB" dirty="0" smtClean="0"/>
            <a:t>Driving in a hunched position </a:t>
          </a:r>
          <a:endParaRPr lang="en-GB" dirty="0"/>
        </a:p>
      </dgm:t>
    </dgm:pt>
    <dgm:pt modelId="{B1F8B406-6472-42A0-894E-A7B072B944DE}" type="parTrans" cxnId="{A6836772-5A8D-47A3-830B-E8F660B4F98F}">
      <dgm:prSet/>
      <dgm:spPr/>
      <dgm:t>
        <a:bodyPr/>
        <a:lstStyle/>
        <a:p>
          <a:endParaRPr lang="en-GB"/>
        </a:p>
      </dgm:t>
    </dgm:pt>
    <dgm:pt modelId="{4982FFC6-01CC-4F0C-897A-BEE949632530}" type="sibTrans" cxnId="{A6836772-5A8D-47A3-830B-E8F660B4F98F}">
      <dgm:prSet/>
      <dgm:spPr/>
      <dgm:t>
        <a:bodyPr/>
        <a:lstStyle/>
        <a:p>
          <a:endParaRPr lang="en-GB"/>
        </a:p>
      </dgm:t>
    </dgm:pt>
    <dgm:pt modelId="{43F677BA-CE5D-4D36-9926-7FCF63FE8876}">
      <dgm:prSet phldrT="[Text]"/>
      <dgm:spPr/>
      <dgm:t>
        <a:bodyPr/>
        <a:lstStyle/>
        <a:p>
          <a:r>
            <a:rPr lang="en-GB" dirty="0" smtClean="0"/>
            <a:t>Carrying</a:t>
          </a:r>
          <a:endParaRPr lang="en-GB" dirty="0"/>
        </a:p>
      </dgm:t>
    </dgm:pt>
    <dgm:pt modelId="{8337E945-D360-4838-BEC4-B40279482D2F}" type="parTrans" cxnId="{9F56639E-B425-4AEB-9C9B-DF65758FA1CC}">
      <dgm:prSet/>
      <dgm:spPr/>
      <dgm:t>
        <a:bodyPr/>
        <a:lstStyle/>
        <a:p>
          <a:endParaRPr lang="en-GB"/>
        </a:p>
      </dgm:t>
    </dgm:pt>
    <dgm:pt modelId="{38A54E96-E7F9-4E58-B9BB-A7BE08889419}" type="sibTrans" cxnId="{9F56639E-B425-4AEB-9C9B-DF65758FA1CC}">
      <dgm:prSet/>
      <dgm:spPr/>
      <dgm:t>
        <a:bodyPr/>
        <a:lstStyle/>
        <a:p>
          <a:endParaRPr lang="en-GB"/>
        </a:p>
      </dgm:t>
    </dgm:pt>
    <dgm:pt modelId="{12E5322D-3F22-4F65-82F9-58F97F5ACF3B}">
      <dgm:prSet phldrT="[Text]"/>
      <dgm:spPr/>
      <dgm:t>
        <a:bodyPr/>
        <a:lstStyle/>
        <a:p>
          <a:r>
            <a:rPr lang="en-GB" dirty="0" smtClean="0"/>
            <a:t>Standing or bending for long periods</a:t>
          </a:r>
          <a:endParaRPr lang="en-GB" dirty="0"/>
        </a:p>
      </dgm:t>
    </dgm:pt>
    <dgm:pt modelId="{FCF7FEC0-1F30-42DF-AEE2-A0D759C9EED6}" type="parTrans" cxnId="{3F060C1C-C853-4D2C-A982-F141F64DCBC6}">
      <dgm:prSet/>
      <dgm:spPr/>
      <dgm:t>
        <a:bodyPr/>
        <a:lstStyle/>
        <a:p>
          <a:endParaRPr lang="en-GB"/>
        </a:p>
      </dgm:t>
    </dgm:pt>
    <dgm:pt modelId="{E4121530-28E2-4AF2-AB0A-F2FB0C53B720}" type="sibTrans" cxnId="{3F060C1C-C853-4D2C-A982-F141F64DCBC6}">
      <dgm:prSet/>
      <dgm:spPr/>
      <dgm:t>
        <a:bodyPr/>
        <a:lstStyle/>
        <a:p>
          <a:endParaRPr lang="en-GB"/>
        </a:p>
      </dgm:t>
    </dgm:pt>
    <dgm:pt modelId="{3CF39797-BD58-4E92-A8A7-7B468D0C392E}">
      <dgm:prSet phldrT="[Text]"/>
      <dgm:spPr/>
      <dgm:t>
        <a:bodyPr/>
        <a:lstStyle/>
        <a:p>
          <a:r>
            <a:rPr lang="en-GB" dirty="0" smtClean="0"/>
            <a:t>Twisting</a:t>
          </a:r>
          <a:endParaRPr lang="en-GB" dirty="0"/>
        </a:p>
      </dgm:t>
    </dgm:pt>
    <dgm:pt modelId="{BBABA640-8FF6-429E-9B51-0CCC3C11A535}" type="parTrans" cxnId="{848A7E90-2F1F-4EB4-BA16-A111FE58E569}">
      <dgm:prSet/>
      <dgm:spPr/>
      <dgm:t>
        <a:bodyPr/>
        <a:lstStyle/>
        <a:p>
          <a:endParaRPr lang="en-GB"/>
        </a:p>
      </dgm:t>
    </dgm:pt>
    <dgm:pt modelId="{88D96CE0-4468-4C0C-9048-8F68550C7E62}" type="sibTrans" cxnId="{848A7E90-2F1F-4EB4-BA16-A111FE58E569}">
      <dgm:prSet/>
      <dgm:spPr/>
      <dgm:t>
        <a:bodyPr/>
        <a:lstStyle/>
        <a:p>
          <a:endParaRPr lang="en-GB"/>
        </a:p>
      </dgm:t>
    </dgm:pt>
    <dgm:pt modelId="{629E1E6E-7980-4E10-B5AF-95DE0800EDC5}">
      <dgm:prSet/>
      <dgm:spPr/>
      <dgm:t>
        <a:bodyPr/>
        <a:lstStyle/>
        <a:p>
          <a:r>
            <a:rPr lang="en-GB" dirty="0" smtClean="0"/>
            <a:t>Driving for long periods</a:t>
          </a:r>
          <a:endParaRPr lang="en-GB" dirty="0"/>
        </a:p>
      </dgm:t>
    </dgm:pt>
    <dgm:pt modelId="{2F94FFC1-977B-4A97-AFF2-5B35AB9489CC}" type="parTrans" cxnId="{5A62DA4D-DDFA-4599-89E3-B45812854D0D}">
      <dgm:prSet/>
      <dgm:spPr/>
      <dgm:t>
        <a:bodyPr/>
        <a:lstStyle/>
        <a:p>
          <a:endParaRPr lang="en-GB"/>
        </a:p>
      </dgm:t>
    </dgm:pt>
    <dgm:pt modelId="{8A7F9D46-DEAA-4F0B-B307-296F341B3687}" type="sibTrans" cxnId="{5A62DA4D-DDFA-4599-89E3-B45812854D0D}">
      <dgm:prSet/>
      <dgm:spPr/>
      <dgm:t>
        <a:bodyPr/>
        <a:lstStyle/>
        <a:p>
          <a:endParaRPr lang="en-GB"/>
        </a:p>
      </dgm:t>
    </dgm:pt>
    <dgm:pt modelId="{3A957992-E476-4701-9A96-920F4D984B7C}" type="pres">
      <dgm:prSet presAssocID="{EC49FC20-E58F-4FBB-879B-01DCB0D6CEAE}" presName="Name0" presStyleCnt="0">
        <dgm:presLayoutVars>
          <dgm:chMax val="1"/>
          <dgm:dir/>
          <dgm:animLvl val="ctr"/>
          <dgm:resizeHandles val="exact"/>
        </dgm:presLayoutVars>
      </dgm:prSet>
      <dgm:spPr/>
      <dgm:t>
        <a:bodyPr/>
        <a:lstStyle/>
        <a:p>
          <a:endParaRPr lang="en-GB"/>
        </a:p>
      </dgm:t>
    </dgm:pt>
    <dgm:pt modelId="{97B9695D-C211-4420-8BF6-E1C239898535}" type="pres">
      <dgm:prSet presAssocID="{5BBB4A5D-D711-40E5-A188-B08DEE5C8DC5}" presName="centerShape" presStyleLbl="node0" presStyleIdx="0" presStyleCnt="1"/>
      <dgm:spPr/>
      <dgm:t>
        <a:bodyPr/>
        <a:lstStyle/>
        <a:p>
          <a:endParaRPr lang="en-GB"/>
        </a:p>
      </dgm:t>
    </dgm:pt>
    <dgm:pt modelId="{78981B4E-A28D-4131-A670-EFEDAFB30EF9}" type="pres">
      <dgm:prSet presAssocID="{B1F8B406-6472-42A0-894E-A7B072B944DE}" presName="parTrans" presStyleLbl="sibTrans2D1" presStyleIdx="0" presStyleCnt="5"/>
      <dgm:spPr/>
      <dgm:t>
        <a:bodyPr/>
        <a:lstStyle/>
        <a:p>
          <a:endParaRPr lang="en-GB"/>
        </a:p>
      </dgm:t>
    </dgm:pt>
    <dgm:pt modelId="{BB659EDF-336F-4FCB-923C-616B5AA82774}" type="pres">
      <dgm:prSet presAssocID="{B1F8B406-6472-42A0-894E-A7B072B944DE}" presName="connectorText" presStyleLbl="sibTrans2D1" presStyleIdx="0" presStyleCnt="5"/>
      <dgm:spPr/>
      <dgm:t>
        <a:bodyPr/>
        <a:lstStyle/>
        <a:p>
          <a:endParaRPr lang="en-GB"/>
        </a:p>
      </dgm:t>
    </dgm:pt>
    <dgm:pt modelId="{E25DBD4A-6324-486B-8869-F4712010411F}" type="pres">
      <dgm:prSet presAssocID="{A85D3514-BB0B-469B-995A-33277329B5C8}" presName="node" presStyleLbl="node1" presStyleIdx="0" presStyleCnt="5">
        <dgm:presLayoutVars>
          <dgm:bulletEnabled val="1"/>
        </dgm:presLayoutVars>
      </dgm:prSet>
      <dgm:spPr/>
      <dgm:t>
        <a:bodyPr/>
        <a:lstStyle/>
        <a:p>
          <a:endParaRPr lang="en-GB"/>
        </a:p>
      </dgm:t>
    </dgm:pt>
    <dgm:pt modelId="{401BBC13-C6E0-491B-9408-F52DC9FCFDAC}" type="pres">
      <dgm:prSet presAssocID="{2F94FFC1-977B-4A97-AFF2-5B35AB9489CC}" presName="parTrans" presStyleLbl="sibTrans2D1" presStyleIdx="1" presStyleCnt="5"/>
      <dgm:spPr/>
      <dgm:t>
        <a:bodyPr/>
        <a:lstStyle/>
        <a:p>
          <a:endParaRPr lang="en-GB"/>
        </a:p>
      </dgm:t>
    </dgm:pt>
    <dgm:pt modelId="{B5820E19-824F-447D-9AD0-F7C342D7F2A1}" type="pres">
      <dgm:prSet presAssocID="{2F94FFC1-977B-4A97-AFF2-5B35AB9489CC}" presName="connectorText" presStyleLbl="sibTrans2D1" presStyleIdx="1" presStyleCnt="5"/>
      <dgm:spPr/>
      <dgm:t>
        <a:bodyPr/>
        <a:lstStyle/>
        <a:p>
          <a:endParaRPr lang="en-GB"/>
        </a:p>
      </dgm:t>
    </dgm:pt>
    <dgm:pt modelId="{8D502527-1C4B-4935-BFD9-C7B4EBEAE895}" type="pres">
      <dgm:prSet presAssocID="{629E1E6E-7980-4E10-B5AF-95DE0800EDC5}" presName="node" presStyleLbl="node1" presStyleIdx="1" presStyleCnt="5">
        <dgm:presLayoutVars>
          <dgm:bulletEnabled val="1"/>
        </dgm:presLayoutVars>
      </dgm:prSet>
      <dgm:spPr/>
      <dgm:t>
        <a:bodyPr/>
        <a:lstStyle/>
        <a:p>
          <a:endParaRPr lang="en-GB"/>
        </a:p>
      </dgm:t>
    </dgm:pt>
    <dgm:pt modelId="{09C88779-5688-45EF-A5B3-723E17EA03B3}" type="pres">
      <dgm:prSet presAssocID="{8337E945-D360-4838-BEC4-B40279482D2F}" presName="parTrans" presStyleLbl="sibTrans2D1" presStyleIdx="2" presStyleCnt="5"/>
      <dgm:spPr/>
      <dgm:t>
        <a:bodyPr/>
        <a:lstStyle/>
        <a:p>
          <a:endParaRPr lang="en-GB"/>
        </a:p>
      </dgm:t>
    </dgm:pt>
    <dgm:pt modelId="{4C678EE2-88C9-4FA7-AA6F-82A308A3E539}" type="pres">
      <dgm:prSet presAssocID="{8337E945-D360-4838-BEC4-B40279482D2F}" presName="connectorText" presStyleLbl="sibTrans2D1" presStyleIdx="2" presStyleCnt="5"/>
      <dgm:spPr/>
      <dgm:t>
        <a:bodyPr/>
        <a:lstStyle/>
        <a:p>
          <a:endParaRPr lang="en-GB"/>
        </a:p>
      </dgm:t>
    </dgm:pt>
    <dgm:pt modelId="{02E43255-6AB8-4913-BFAD-BBD6FC4577D1}" type="pres">
      <dgm:prSet presAssocID="{43F677BA-CE5D-4D36-9926-7FCF63FE8876}" presName="node" presStyleLbl="node1" presStyleIdx="2" presStyleCnt="5">
        <dgm:presLayoutVars>
          <dgm:bulletEnabled val="1"/>
        </dgm:presLayoutVars>
      </dgm:prSet>
      <dgm:spPr/>
      <dgm:t>
        <a:bodyPr/>
        <a:lstStyle/>
        <a:p>
          <a:endParaRPr lang="en-GB"/>
        </a:p>
      </dgm:t>
    </dgm:pt>
    <dgm:pt modelId="{0C36BBBF-B30A-454F-9EC2-D726BFAADE17}" type="pres">
      <dgm:prSet presAssocID="{FCF7FEC0-1F30-42DF-AEE2-A0D759C9EED6}" presName="parTrans" presStyleLbl="sibTrans2D1" presStyleIdx="3" presStyleCnt="5"/>
      <dgm:spPr/>
      <dgm:t>
        <a:bodyPr/>
        <a:lstStyle/>
        <a:p>
          <a:endParaRPr lang="en-GB"/>
        </a:p>
      </dgm:t>
    </dgm:pt>
    <dgm:pt modelId="{B0F76EE1-9E08-43B7-94FE-180009E40ED4}" type="pres">
      <dgm:prSet presAssocID="{FCF7FEC0-1F30-42DF-AEE2-A0D759C9EED6}" presName="connectorText" presStyleLbl="sibTrans2D1" presStyleIdx="3" presStyleCnt="5"/>
      <dgm:spPr/>
      <dgm:t>
        <a:bodyPr/>
        <a:lstStyle/>
        <a:p>
          <a:endParaRPr lang="en-GB"/>
        </a:p>
      </dgm:t>
    </dgm:pt>
    <dgm:pt modelId="{F509C8EE-DA34-4EE2-A6C7-0C16B0AD3E2D}" type="pres">
      <dgm:prSet presAssocID="{12E5322D-3F22-4F65-82F9-58F97F5ACF3B}" presName="node" presStyleLbl="node1" presStyleIdx="3" presStyleCnt="5">
        <dgm:presLayoutVars>
          <dgm:bulletEnabled val="1"/>
        </dgm:presLayoutVars>
      </dgm:prSet>
      <dgm:spPr/>
      <dgm:t>
        <a:bodyPr/>
        <a:lstStyle/>
        <a:p>
          <a:endParaRPr lang="en-GB"/>
        </a:p>
      </dgm:t>
    </dgm:pt>
    <dgm:pt modelId="{2E168A81-2125-4DC9-84E1-E336E58131FE}" type="pres">
      <dgm:prSet presAssocID="{BBABA640-8FF6-429E-9B51-0CCC3C11A535}" presName="parTrans" presStyleLbl="sibTrans2D1" presStyleIdx="4" presStyleCnt="5"/>
      <dgm:spPr/>
      <dgm:t>
        <a:bodyPr/>
        <a:lstStyle/>
        <a:p>
          <a:endParaRPr lang="en-GB"/>
        </a:p>
      </dgm:t>
    </dgm:pt>
    <dgm:pt modelId="{76A92488-C2BD-421F-A54E-EE8E664888DF}" type="pres">
      <dgm:prSet presAssocID="{BBABA640-8FF6-429E-9B51-0CCC3C11A535}" presName="connectorText" presStyleLbl="sibTrans2D1" presStyleIdx="4" presStyleCnt="5"/>
      <dgm:spPr/>
      <dgm:t>
        <a:bodyPr/>
        <a:lstStyle/>
        <a:p>
          <a:endParaRPr lang="en-GB"/>
        </a:p>
      </dgm:t>
    </dgm:pt>
    <dgm:pt modelId="{84FBBBDC-BB6A-455C-8EA6-E881B2FB6258}" type="pres">
      <dgm:prSet presAssocID="{3CF39797-BD58-4E92-A8A7-7B468D0C392E}" presName="node" presStyleLbl="node1" presStyleIdx="4" presStyleCnt="5">
        <dgm:presLayoutVars>
          <dgm:bulletEnabled val="1"/>
        </dgm:presLayoutVars>
      </dgm:prSet>
      <dgm:spPr/>
      <dgm:t>
        <a:bodyPr/>
        <a:lstStyle/>
        <a:p>
          <a:endParaRPr lang="en-GB"/>
        </a:p>
      </dgm:t>
    </dgm:pt>
  </dgm:ptLst>
  <dgm:cxnLst>
    <dgm:cxn modelId="{5A62DA4D-DDFA-4599-89E3-B45812854D0D}" srcId="{5BBB4A5D-D711-40E5-A188-B08DEE5C8DC5}" destId="{629E1E6E-7980-4E10-B5AF-95DE0800EDC5}" srcOrd="1" destOrd="0" parTransId="{2F94FFC1-977B-4A97-AFF2-5B35AB9489CC}" sibTransId="{8A7F9D46-DEAA-4F0B-B307-296F341B3687}"/>
    <dgm:cxn modelId="{A6F19EA5-C474-45B6-BC8B-53B879CC6EE4}" type="presOf" srcId="{8337E945-D360-4838-BEC4-B40279482D2F}" destId="{4C678EE2-88C9-4FA7-AA6F-82A308A3E539}" srcOrd="1" destOrd="0" presId="urn:microsoft.com/office/officeart/2005/8/layout/radial5"/>
    <dgm:cxn modelId="{18C5405D-93EA-4EC5-967C-27333879766C}" type="presOf" srcId="{629E1E6E-7980-4E10-B5AF-95DE0800EDC5}" destId="{8D502527-1C4B-4935-BFD9-C7B4EBEAE895}" srcOrd="0" destOrd="0" presId="urn:microsoft.com/office/officeart/2005/8/layout/radial5"/>
    <dgm:cxn modelId="{88FB6BAD-EB13-49A8-947D-A72F5A8EB856}" type="presOf" srcId="{2F94FFC1-977B-4A97-AFF2-5B35AB9489CC}" destId="{401BBC13-C6E0-491B-9408-F52DC9FCFDAC}" srcOrd="0" destOrd="0" presId="urn:microsoft.com/office/officeart/2005/8/layout/radial5"/>
    <dgm:cxn modelId="{05670AD4-1F5D-40CC-A17C-213FE195543D}" type="presOf" srcId="{12E5322D-3F22-4F65-82F9-58F97F5ACF3B}" destId="{F509C8EE-DA34-4EE2-A6C7-0C16B0AD3E2D}" srcOrd="0" destOrd="0" presId="urn:microsoft.com/office/officeart/2005/8/layout/radial5"/>
    <dgm:cxn modelId="{3236B625-F505-4BAB-B16D-816953F9DAE5}" type="presOf" srcId="{FCF7FEC0-1F30-42DF-AEE2-A0D759C9EED6}" destId="{0C36BBBF-B30A-454F-9EC2-D726BFAADE17}" srcOrd="0" destOrd="0" presId="urn:microsoft.com/office/officeart/2005/8/layout/radial5"/>
    <dgm:cxn modelId="{A6836772-5A8D-47A3-830B-E8F660B4F98F}" srcId="{5BBB4A5D-D711-40E5-A188-B08DEE5C8DC5}" destId="{A85D3514-BB0B-469B-995A-33277329B5C8}" srcOrd="0" destOrd="0" parTransId="{B1F8B406-6472-42A0-894E-A7B072B944DE}" sibTransId="{4982FFC6-01CC-4F0C-897A-BEE949632530}"/>
    <dgm:cxn modelId="{4BAB9C6A-0C55-4C8E-A759-44F4957EBFB2}" type="presOf" srcId="{2F94FFC1-977B-4A97-AFF2-5B35AB9489CC}" destId="{B5820E19-824F-447D-9AD0-F7C342D7F2A1}" srcOrd="1" destOrd="0" presId="urn:microsoft.com/office/officeart/2005/8/layout/radial5"/>
    <dgm:cxn modelId="{E8875A55-5BA8-4397-A1ED-830E2176401F}" type="presOf" srcId="{FCF7FEC0-1F30-42DF-AEE2-A0D759C9EED6}" destId="{B0F76EE1-9E08-43B7-94FE-180009E40ED4}" srcOrd="1" destOrd="0" presId="urn:microsoft.com/office/officeart/2005/8/layout/radial5"/>
    <dgm:cxn modelId="{68B36A24-D70B-45A4-853C-2E1A5033B6C0}" type="presOf" srcId="{8337E945-D360-4838-BEC4-B40279482D2F}" destId="{09C88779-5688-45EF-A5B3-723E17EA03B3}" srcOrd="0" destOrd="0" presId="urn:microsoft.com/office/officeart/2005/8/layout/radial5"/>
    <dgm:cxn modelId="{0852A57A-C2C4-45A8-8DCE-5DDF40CEC09B}" type="presOf" srcId="{EC49FC20-E58F-4FBB-879B-01DCB0D6CEAE}" destId="{3A957992-E476-4701-9A96-920F4D984B7C}" srcOrd="0" destOrd="0" presId="urn:microsoft.com/office/officeart/2005/8/layout/radial5"/>
    <dgm:cxn modelId="{9F56639E-B425-4AEB-9C9B-DF65758FA1CC}" srcId="{5BBB4A5D-D711-40E5-A188-B08DEE5C8DC5}" destId="{43F677BA-CE5D-4D36-9926-7FCF63FE8876}" srcOrd="2" destOrd="0" parTransId="{8337E945-D360-4838-BEC4-B40279482D2F}" sibTransId="{38A54E96-E7F9-4E58-B9BB-A7BE08889419}"/>
    <dgm:cxn modelId="{ECE0B250-8172-4FA0-B58B-620997A623FC}" type="presOf" srcId="{BBABA640-8FF6-429E-9B51-0CCC3C11A535}" destId="{76A92488-C2BD-421F-A54E-EE8E664888DF}" srcOrd="1" destOrd="0" presId="urn:microsoft.com/office/officeart/2005/8/layout/radial5"/>
    <dgm:cxn modelId="{18F0B862-E2F9-43DB-8ABF-632786095C73}" type="presOf" srcId="{B1F8B406-6472-42A0-894E-A7B072B944DE}" destId="{BB659EDF-336F-4FCB-923C-616B5AA82774}" srcOrd="1" destOrd="0" presId="urn:microsoft.com/office/officeart/2005/8/layout/radial5"/>
    <dgm:cxn modelId="{DA1C8347-1E31-4787-983C-4093E386B916}" type="presOf" srcId="{B1F8B406-6472-42A0-894E-A7B072B944DE}" destId="{78981B4E-A28D-4131-A670-EFEDAFB30EF9}" srcOrd="0" destOrd="0" presId="urn:microsoft.com/office/officeart/2005/8/layout/radial5"/>
    <dgm:cxn modelId="{993D5A1E-99FE-49D1-84AA-91034793BC30}" type="presOf" srcId="{3CF39797-BD58-4E92-A8A7-7B468D0C392E}" destId="{84FBBBDC-BB6A-455C-8EA6-E881B2FB6258}" srcOrd="0" destOrd="0" presId="urn:microsoft.com/office/officeart/2005/8/layout/radial5"/>
    <dgm:cxn modelId="{848A7E90-2F1F-4EB4-BA16-A111FE58E569}" srcId="{5BBB4A5D-D711-40E5-A188-B08DEE5C8DC5}" destId="{3CF39797-BD58-4E92-A8A7-7B468D0C392E}" srcOrd="4" destOrd="0" parTransId="{BBABA640-8FF6-429E-9B51-0CCC3C11A535}" sibTransId="{88D96CE0-4468-4C0C-9048-8F68550C7E62}"/>
    <dgm:cxn modelId="{D2F41EEF-1BEB-4D56-894C-0B523A97B0E8}" type="presOf" srcId="{BBABA640-8FF6-429E-9B51-0CCC3C11A535}" destId="{2E168A81-2125-4DC9-84E1-E336E58131FE}" srcOrd="0" destOrd="0" presId="urn:microsoft.com/office/officeart/2005/8/layout/radial5"/>
    <dgm:cxn modelId="{82028CBA-F536-42BA-B5AD-B032545B5F13}" srcId="{EC49FC20-E58F-4FBB-879B-01DCB0D6CEAE}" destId="{5BBB4A5D-D711-40E5-A188-B08DEE5C8DC5}" srcOrd="0" destOrd="0" parTransId="{94CC362B-C337-4F93-B758-C1A4368F4214}" sibTransId="{4A9A7BEF-DB95-4159-BD92-6F6669965832}"/>
    <dgm:cxn modelId="{182A25DB-DCED-4910-B578-509B4068D445}" type="presOf" srcId="{5BBB4A5D-D711-40E5-A188-B08DEE5C8DC5}" destId="{97B9695D-C211-4420-8BF6-E1C239898535}" srcOrd="0" destOrd="0" presId="urn:microsoft.com/office/officeart/2005/8/layout/radial5"/>
    <dgm:cxn modelId="{97397AE5-7E3B-4519-B0D8-A718D2B25A73}" type="presOf" srcId="{43F677BA-CE5D-4D36-9926-7FCF63FE8876}" destId="{02E43255-6AB8-4913-BFAD-BBD6FC4577D1}" srcOrd="0" destOrd="0" presId="urn:microsoft.com/office/officeart/2005/8/layout/radial5"/>
    <dgm:cxn modelId="{CE6F77E9-E4B0-4BC2-A22B-246F37F5B0E9}" type="presOf" srcId="{A85D3514-BB0B-469B-995A-33277329B5C8}" destId="{E25DBD4A-6324-486B-8869-F4712010411F}" srcOrd="0" destOrd="0" presId="urn:microsoft.com/office/officeart/2005/8/layout/radial5"/>
    <dgm:cxn modelId="{3F060C1C-C853-4D2C-A982-F141F64DCBC6}" srcId="{5BBB4A5D-D711-40E5-A188-B08DEE5C8DC5}" destId="{12E5322D-3F22-4F65-82F9-58F97F5ACF3B}" srcOrd="3" destOrd="0" parTransId="{FCF7FEC0-1F30-42DF-AEE2-A0D759C9EED6}" sibTransId="{E4121530-28E2-4AF2-AB0A-F2FB0C53B720}"/>
    <dgm:cxn modelId="{476407E8-2863-41B6-A2AB-594C327C3264}" type="presParOf" srcId="{3A957992-E476-4701-9A96-920F4D984B7C}" destId="{97B9695D-C211-4420-8BF6-E1C239898535}" srcOrd="0" destOrd="0" presId="urn:microsoft.com/office/officeart/2005/8/layout/radial5"/>
    <dgm:cxn modelId="{1757116C-44CA-48FD-8163-72138A12D460}" type="presParOf" srcId="{3A957992-E476-4701-9A96-920F4D984B7C}" destId="{78981B4E-A28D-4131-A670-EFEDAFB30EF9}" srcOrd="1" destOrd="0" presId="urn:microsoft.com/office/officeart/2005/8/layout/radial5"/>
    <dgm:cxn modelId="{DEB329A4-B50F-4960-86A5-5ECA7EA1AE63}" type="presParOf" srcId="{78981B4E-A28D-4131-A670-EFEDAFB30EF9}" destId="{BB659EDF-336F-4FCB-923C-616B5AA82774}" srcOrd="0" destOrd="0" presId="urn:microsoft.com/office/officeart/2005/8/layout/radial5"/>
    <dgm:cxn modelId="{DE41FE77-38F9-4B08-872F-D4B6CFB5A145}" type="presParOf" srcId="{3A957992-E476-4701-9A96-920F4D984B7C}" destId="{E25DBD4A-6324-486B-8869-F4712010411F}" srcOrd="2" destOrd="0" presId="urn:microsoft.com/office/officeart/2005/8/layout/radial5"/>
    <dgm:cxn modelId="{DBD9498C-4079-4ED9-91FB-5FF9D1B6CEB0}" type="presParOf" srcId="{3A957992-E476-4701-9A96-920F4D984B7C}" destId="{401BBC13-C6E0-491B-9408-F52DC9FCFDAC}" srcOrd="3" destOrd="0" presId="urn:microsoft.com/office/officeart/2005/8/layout/radial5"/>
    <dgm:cxn modelId="{09DD885C-317F-4055-9FF8-8D036BF1C3BC}" type="presParOf" srcId="{401BBC13-C6E0-491B-9408-F52DC9FCFDAC}" destId="{B5820E19-824F-447D-9AD0-F7C342D7F2A1}" srcOrd="0" destOrd="0" presId="urn:microsoft.com/office/officeart/2005/8/layout/radial5"/>
    <dgm:cxn modelId="{968ABB8D-F923-4977-9B27-9C02786D7EBD}" type="presParOf" srcId="{3A957992-E476-4701-9A96-920F4D984B7C}" destId="{8D502527-1C4B-4935-BFD9-C7B4EBEAE895}" srcOrd="4" destOrd="0" presId="urn:microsoft.com/office/officeart/2005/8/layout/radial5"/>
    <dgm:cxn modelId="{A274AB6A-9A27-4921-804D-A3F427245CC6}" type="presParOf" srcId="{3A957992-E476-4701-9A96-920F4D984B7C}" destId="{09C88779-5688-45EF-A5B3-723E17EA03B3}" srcOrd="5" destOrd="0" presId="urn:microsoft.com/office/officeart/2005/8/layout/radial5"/>
    <dgm:cxn modelId="{5DFFEC4C-F373-4E6F-BB50-A434D9A02072}" type="presParOf" srcId="{09C88779-5688-45EF-A5B3-723E17EA03B3}" destId="{4C678EE2-88C9-4FA7-AA6F-82A308A3E539}" srcOrd="0" destOrd="0" presId="urn:microsoft.com/office/officeart/2005/8/layout/radial5"/>
    <dgm:cxn modelId="{00B1C7EE-BBDE-49AE-8329-6D42371F8ABA}" type="presParOf" srcId="{3A957992-E476-4701-9A96-920F4D984B7C}" destId="{02E43255-6AB8-4913-BFAD-BBD6FC4577D1}" srcOrd="6" destOrd="0" presId="urn:microsoft.com/office/officeart/2005/8/layout/radial5"/>
    <dgm:cxn modelId="{34796906-BD36-4E96-B3E7-5C17995A80FF}" type="presParOf" srcId="{3A957992-E476-4701-9A96-920F4D984B7C}" destId="{0C36BBBF-B30A-454F-9EC2-D726BFAADE17}" srcOrd="7" destOrd="0" presId="urn:microsoft.com/office/officeart/2005/8/layout/radial5"/>
    <dgm:cxn modelId="{7C37E849-6530-4921-B0AE-33CF5EAF02CB}" type="presParOf" srcId="{0C36BBBF-B30A-454F-9EC2-D726BFAADE17}" destId="{B0F76EE1-9E08-43B7-94FE-180009E40ED4}" srcOrd="0" destOrd="0" presId="urn:microsoft.com/office/officeart/2005/8/layout/radial5"/>
    <dgm:cxn modelId="{80434718-C5E8-41C4-A4FC-1D5D9B5449D7}" type="presParOf" srcId="{3A957992-E476-4701-9A96-920F4D984B7C}" destId="{F509C8EE-DA34-4EE2-A6C7-0C16B0AD3E2D}" srcOrd="8" destOrd="0" presId="urn:microsoft.com/office/officeart/2005/8/layout/radial5"/>
    <dgm:cxn modelId="{3355A5D2-91B1-40BC-BBE3-9262B9D41269}" type="presParOf" srcId="{3A957992-E476-4701-9A96-920F4D984B7C}" destId="{2E168A81-2125-4DC9-84E1-E336E58131FE}" srcOrd="9" destOrd="0" presId="urn:microsoft.com/office/officeart/2005/8/layout/radial5"/>
    <dgm:cxn modelId="{90524E1A-1900-435C-A716-BA1D369F835E}" type="presParOf" srcId="{2E168A81-2125-4DC9-84E1-E336E58131FE}" destId="{76A92488-C2BD-421F-A54E-EE8E664888DF}" srcOrd="0" destOrd="0" presId="urn:microsoft.com/office/officeart/2005/8/layout/radial5"/>
    <dgm:cxn modelId="{056D6E69-0FCA-4B45-908A-A37981E05124}" type="presParOf" srcId="{3A957992-E476-4701-9A96-920F4D984B7C}" destId="{84FBBBDC-BB6A-455C-8EA6-E881B2FB6258}"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6FCA8-31B1-4652-9B03-0428763F7D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7D8C0D5-F3EB-4489-8F19-EA3DC8B3388C}">
      <dgm:prSet phldrT="[Text]"/>
      <dgm:spPr/>
      <dgm:t>
        <a:bodyPr/>
        <a:lstStyle/>
        <a:p>
          <a:r>
            <a:rPr lang="en-GB" dirty="0" smtClean="0"/>
            <a:t>T</a:t>
          </a:r>
          <a:endParaRPr lang="en-GB" dirty="0"/>
        </a:p>
      </dgm:t>
    </dgm:pt>
    <dgm:pt modelId="{0272168D-FD92-4204-858E-C3941AAD7718}" type="parTrans" cxnId="{54248F4F-1843-4E2B-B7C6-84C4B2CEB1C1}">
      <dgm:prSet/>
      <dgm:spPr/>
      <dgm:t>
        <a:bodyPr/>
        <a:lstStyle/>
        <a:p>
          <a:endParaRPr lang="en-GB"/>
        </a:p>
      </dgm:t>
    </dgm:pt>
    <dgm:pt modelId="{8AAA85D7-81DB-4D26-B43B-03C5294BD1C6}" type="sibTrans" cxnId="{54248F4F-1843-4E2B-B7C6-84C4B2CEB1C1}">
      <dgm:prSet/>
      <dgm:spPr/>
      <dgm:t>
        <a:bodyPr/>
        <a:lstStyle/>
        <a:p>
          <a:endParaRPr lang="en-GB"/>
        </a:p>
      </dgm:t>
    </dgm:pt>
    <dgm:pt modelId="{FDBEB908-3AB3-4CDE-87FD-437E5FA2E210}">
      <dgm:prSet phldrT="[Text]"/>
      <dgm:spPr/>
      <dgm:t>
        <a:bodyPr/>
        <a:lstStyle/>
        <a:p>
          <a:r>
            <a:rPr lang="en-GB" dirty="0" smtClean="0"/>
            <a:t>I</a:t>
          </a:r>
          <a:endParaRPr lang="en-GB" dirty="0"/>
        </a:p>
      </dgm:t>
    </dgm:pt>
    <dgm:pt modelId="{F0EFC4AB-BBE0-451A-AFCA-744DCCE1AA33}" type="parTrans" cxnId="{FA6C2054-4236-48C8-A6D1-7ABA80D0BE1A}">
      <dgm:prSet/>
      <dgm:spPr/>
      <dgm:t>
        <a:bodyPr/>
        <a:lstStyle/>
        <a:p>
          <a:endParaRPr lang="en-GB"/>
        </a:p>
      </dgm:t>
    </dgm:pt>
    <dgm:pt modelId="{D5286ABF-7BCF-4ADE-AFB9-9590B9665C66}" type="sibTrans" cxnId="{FA6C2054-4236-48C8-A6D1-7ABA80D0BE1A}">
      <dgm:prSet/>
      <dgm:spPr/>
      <dgm:t>
        <a:bodyPr/>
        <a:lstStyle/>
        <a:p>
          <a:endParaRPr lang="en-GB"/>
        </a:p>
      </dgm:t>
    </dgm:pt>
    <dgm:pt modelId="{B6B99E78-1C3F-4F95-B22B-0224F2CB81BE}">
      <dgm:prSet phldrT="[Text]"/>
      <dgm:spPr/>
      <dgm:t>
        <a:bodyPr/>
        <a:lstStyle/>
        <a:p>
          <a:r>
            <a:rPr lang="en-GB" dirty="0" smtClean="0"/>
            <a:t>L</a:t>
          </a:r>
          <a:endParaRPr lang="en-GB" dirty="0"/>
        </a:p>
      </dgm:t>
    </dgm:pt>
    <dgm:pt modelId="{84297316-2CB5-4DD6-98D9-EB6FF3A75247}" type="parTrans" cxnId="{6E2870D0-1921-407C-B068-FF83B2621651}">
      <dgm:prSet/>
      <dgm:spPr/>
      <dgm:t>
        <a:bodyPr/>
        <a:lstStyle/>
        <a:p>
          <a:endParaRPr lang="en-GB"/>
        </a:p>
      </dgm:t>
    </dgm:pt>
    <dgm:pt modelId="{CC6B39BE-1A35-470A-8F46-6FA460BAF8CE}" type="sibTrans" cxnId="{6E2870D0-1921-407C-B068-FF83B2621651}">
      <dgm:prSet/>
      <dgm:spPr/>
      <dgm:t>
        <a:bodyPr/>
        <a:lstStyle/>
        <a:p>
          <a:endParaRPr lang="en-GB"/>
        </a:p>
      </dgm:t>
    </dgm:pt>
    <dgm:pt modelId="{F93861D0-87FA-414D-93F5-43CDB019AFF8}">
      <dgm:prSet/>
      <dgm:spPr/>
      <dgm:t>
        <a:bodyPr/>
        <a:lstStyle/>
        <a:p>
          <a:r>
            <a:rPr lang="en-GB" dirty="0" smtClean="0"/>
            <a:t>E</a:t>
          </a:r>
          <a:endParaRPr lang="en-GB" dirty="0"/>
        </a:p>
      </dgm:t>
    </dgm:pt>
    <dgm:pt modelId="{5841B1D6-6144-4CD2-819D-77F766994ECE}" type="parTrans" cxnId="{440453A3-B590-4808-BFEE-04C2557101E7}">
      <dgm:prSet/>
      <dgm:spPr/>
      <dgm:t>
        <a:bodyPr/>
        <a:lstStyle/>
        <a:p>
          <a:endParaRPr lang="en-GB"/>
        </a:p>
      </dgm:t>
    </dgm:pt>
    <dgm:pt modelId="{6D8872FC-7AE7-448C-AABA-50304546C186}" type="sibTrans" cxnId="{440453A3-B590-4808-BFEE-04C2557101E7}">
      <dgm:prSet/>
      <dgm:spPr/>
      <dgm:t>
        <a:bodyPr/>
        <a:lstStyle/>
        <a:p>
          <a:endParaRPr lang="en-GB"/>
        </a:p>
      </dgm:t>
    </dgm:pt>
    <dgm:pt modelId="{88829F9F-9406-4EFC-9488-C117D342B9A0}">
      <dgm:prSet/>
      <dgm:spPr/>
      <dgm:t>
        <a:bodyPr/>
        <a:lstStyle/>
        <a:p>
          <a:r>
            <a:rPr lang="en-GB" dirty="0" smtClean="0"/>
            <a:t>E</a:t>
          </a:r>
          <a:endParaRPr lang="en-GB" dirty="0"/>
        </a:p>
      </dgm:t>
    </dgm:pt>
    <dgm:pt modelId="{E080A225-3648-4D6D-8DA7-ED89A8D0D89C}" type="parTrans" cxnId="{95BDBE3C-A90F-4C08-87DD-9A9636292C51}">
      <dgm:prSet/>
      <dgm:spPr/>
      <dgm:t>
        <a:bodyPr/>
        <a:lstStyle/>
        <a:p>
          <a:endParaRPr lang="en-GB"/>
        </a:p>
      </dgm:t>
    </dgm:pt>
    <dgm:pt modelId="{1F79C547-9992-4266-87FD-9577D33AC870}" type="sibTrans" cxnId="{95BDBE3C-A90F-4C08-87DD-9A9636292C51}">
      <dgm:prSet/>
      <dgm:spPr/>
      <dgm:t>
        <a:bodyPr/>
        <a:lstStyle/>
        <a:p>
          <a:endParaRPr lang="en-GB"/>
        </a:p>
      </dgm:t>
    </dgm:pt>
    <dgm:pt modelId="{9B16C232-6DFC-4DC6-8B78-E92F4EBE2088}">
      <dgm:prSet/>
      <dgm:spPr/>
      <dgm:t>
        <a:bodyPr/>
        <a:lstStyle/>
        <a:p>
          <a:r>
            <a:rPr lang="en-GB" dirty="0" smtClean="0"/>
            <a:t>O</a:t>
          </a:r>
          <a:endParaRPr lang="en-GB" dirty="0"/>
        </a:p>
      </dgm:t>
    </dgm:pt>
    <dgm:pt modelId="{783EB643-AAA5-44F7-A877-6F0684F69EC1}" type="parTrans" cxnId="{AAEC4DCB-F113-4852-9EDB-835F6F4D80B4}">
      <dgm:prSet/>
      <dgm:spPr/>
      <dgm:t>
        <a:bodyPr/>
        <a:lstStyle/>
        <a:p>
          <a:endParaRPr lang="en-GB"/>
        </a:p>
      </dgm:t>
    </dgm:pt>
    <dgm:pt modelId="{3366723A-CD2B-40C9-AF4F-5C0F0C158154}" type="sibTrans" cxnId="{AAEC4DCB-F113-4852-9EDB-835F6F4D80B4}">
      <dgm:prSet/>
      <dgm:spPr/>
      <dgm:t>
        <a:bodyPr/>
        <a:lstStyle/>
        <a:p>
          <a:endParaRPr lang="en-GB"/>
        </a:p>
      </dgm:t>
    </dgm:pt>
    <dgm:pt modelId="{1C56D188-B726-4CE1-9190-AB4200456972}" type="pres">
      <dgm:prSet presAssocID="{8306FCA8-31B1-4652-9B03-0428763F7D0B}" presName="Name0" presStyleCnt="0">
        <dgm:presLayoutVars>
          <dgm:dir/>
          <dgm:animLvl val="lvl"/>
          <dgm:resizeHandles val="exact"/>
        </dgm:presLayoutVars>
      </dgm:prSet>
      <dgm:spPr/>
      <dgm:t>
        <a:bodyPr/>
        <a:lstStyle/>
        <a:p>
          <a:endParaRPr lang="en-GB"/>
        </a:p>
      </dgm:t>
    </dgm:pt>
    <dgm:pt modelId="{59F2F415-9BAA-4711-81AF-0425EB6D35A0}" type="pres">
      <dgm:prSet presAssocID="{F7D8C0D5-F3EB-4489-8F19-EA3DC8B3388C}" presName="linNode" presStyleCnt="0"/>
      <dgm:spPr/>
    </dgm:pt>
    <dgm:pt modelId="{BAE03E17-D39A-4C85-A26F-38AF28AB8B5B}" type="pres">
      <dgm:prSet presAssocID="{F7D8C0D5-F3EB-4489-8F19-EA3DC8B3388C}" presName="parentText" presStyleLbl="node1" presStyleIdx="0" presStyleCnt="6">
        <dgm:presLayoutVars>
          <dgm:chMax val="1"/>
          <dgm:bulletEnabled val="1"/>
        </dgm:presLayoutVars>
      </dgm:prSet>
      <dgm:spPr/>
      <dgm:t>
        <a:bodyPr/>
        <a:lstStyle/>
        <a:p>
          <a:endParaRPr lang="en-GB"/>
        </a:p>
      </dgm:t>
    </dgm:pt>
    <dgm:pt modelId="{45D97006-A87D-436C-90E7-0E5FF79464E7}" type="pres">
      <dgm:prSet presAssocID="{8AAA85D7-81DB-4D26-B43B-03C5294BD1C6}" presName="sp" presStyleCnt="0"/>
      <dgm:spPr/>
    </dgm:pt>
    <dgm:pt modelId="{DF8C00F1-82D5-4431-8BF2-34A3D9471473}" type="pres">
      <dgm:prSet presAssocID="{FDBEB908-3AB3-4CDE-87FD-437E5FA2E210}" presName="linNode" presStyleCnt="0"/>
      <dgm:spPr/>
    </dgm:pt>
    <dgm:pt modelId="{D1FA2E2F-75C6-4C65-85BD-1E9B49196506}" type="pres">
      <dgm:prSet presAssocID="{FDBEB908-3AB3-4CDE-87FD-437E5FA2E210}" presName="parentText" presStyleLbl="node1" presStyleIdx="1" presStyleCnt="6">
        <dgm:presLayoutVars>
          <dgm:chMax val="1"/>
          <dgm:bulletEnabled val="1"/>
        </dgm:presLayoutVars>
      </dgm:prSet>
      <dgm:spPr/>
      <dgm:t>
        <a:bodyPr/>
        <a:lstStyle/>
        <a:p>
          <a:endParaRPr lang="en-GB"/>
        </a:p>
      </dgm:t>
    </dgm:pt>
    <dgm:pt modelId="{600C573E-4151-4C6E-8B1E-618999D88EE5}" type="pres">
      <dgm:prSet presAssocID="{D5286ABF-7BCF-4ADE-AFB9-9590B9665C66}" presName="sp" presStyleCnt="0"/>
      <dgm:spPr/>
    </dgm:pt>
    <dgm:pt modelId="{3E0C6581-9A37-42F7-949F-D247DB90773B}" type="pres">
      <dgm:prSet presAssocID="{B6B99E78-1C3F-4F95-B22B-0224F2CB81BE}" presName="linNode" presStyleCnt="0"/>
      <dgm:spPr/>
    </dgm:pt>
    <dgm:pt modelId="{152E82D3-4C95-4762-B8AA-915FBBAFBCA5}" type="pres">
      <dgm:prSet presAssocID="{B6B99E78-1C3F-4F95-B22B-0224F2CB81BE}" presName="parentText" presStyleLbl="node1" presStyleIdx="2" presStyleCnt="6">
        <dgm:presLayoutVars>
          <dgm:chMax val="1"/>
          <dgm:bulletEnabled val="1"/>
        </dgm:presLayoutVars>
      </dgm:prSet>
      <dgm:spPr/>
      <dgm:t>
        <a:bodyPr/>
        <a:lstStyle/>
        <a:p>
          <a:endParaRPr lang="en-GB"/>
        </a:p>
      </dgm:t>
    </dgm:pt>
    <dgm:pt modelId="{952C5971-8868-4CDF-9FD0-167214D94399}" type="pres">
      <dgm:prSet presAssocID="{CC6B39BE-1A35-470A-8F46-6FA460BAF8CE}" presName="sp" presStyleCnt="0"/>
      <dgm:spPr/>
    </dgm:pt>
    <dgm:pt modelId="{D3A036A8-863F-43F3-BF2B-A6D66B6FA477}" type="pres">
      <dgm:prSet presAssocID="{F93861D0-87FA-414D-93F5-43CDB019AFF8}" presName="linNode" presStyleCnt="0"/>
      <dgm:spPr/>
    </dgm:pt>
    <dgm:pt modelId="{A5C4B360-811E-4E67-8441-289D29E83B8C}" type="pres">
      <dgm:prSet presAssocID="{F93861D0-87FA-414D-93F5-43CDB019AFF8}" presName="parentText" presStyleLbl="node1" presStyleIdx="3" presStyleCnt="6">
        <dgm:presLayoutVars>
          <dgm:chMax val="1"/>
          <dgm:bulletEnabled val="1"/>
        </dgm:presLayoutVars>
      </dgm:prSet>
      <dgm:spPr/>
      <dgm:t>
        <a:bodyPr/>
        <a:lstStyle/>
        <a:p>
          <a:endParaRPr lang="en-GB"/>
        </a:p>
      </dgm:t>
    </dgm:pt>
    <dgm:pt modelId="{9B5E0178-F80F-464C-8A4A-A6BC0DF5C40F}" type="pres">
      <dgm:prSet presAssocID="{6D8872FC-7AE7-448C-AABA-50304546C186}" presName="sp" presStyleCnt="0"/>
      <dgm:spPr/>
    </dgm:pt>
    <dgm:pt modelId="{4E55ED71-AE8E-4AB8-8D47-EE2F3CD76D23}" type="pres">
      <dgm:prSet presAssocID="{88829F9F-9406-4EFC-9488-C117D342B9A0}" presName="linNode" presStyleCnt="0"/>
      <dgm:spPr/>
    </dgm:pt>
    <dgm:pt modelId="{8BFA2087-67CB-4077-ABE3-0B525BB4FB83}" type="pres">
      <dgm:prSet presAssocID="{88829F9F-9406-4EFC-9488-C117D342B9A0}" presName="parentText" presStyleLbl="node1" presStyleIdx="4" presStyleCnt="6">
        <dgm:presLayoutVars>
          <dgm:chMax val="1"/>
          <dgm:bulletEnabled val="1"/>
        </dgm:presLayoutVars>
      </dgm:prSet>
      <dgm:spPr/>
      <dgm:t>
        <a:bodyPr/>
        <a:lstStyle/>
        <a:p>
          <a:endParaRPr lang="en-GB"/>
        </a:p>
      </dgm:t>
    </dgm:pt>
    <dgm:pt modelId="{DB1D1E6F-CFDE-4EBB-B3B4-A76B70B6A373}" type="pres">
      <dgm:prSet presAssocID="{1F79C547-9992-4266-87FD-9577D33AC870}" presName="sp" presStyleCnt="0"/>
      <dgm:spPr/>
    </dgm:pt>
    <dgm:pt modelId="{3E0FB08D-86E7-4F7C-9575-F62AADCC539A}" type="pres">
      <dgm:prSet presAssocID="{9B16C232-6DFC-4DC6-8B78-E92F4EBE2088}" presName="linNode" presStyleCnt="0"/>
      <dgm:spPr/>
    </dgm:pt>
    <dgm:pt modelId="{2844475E-48D6-4CBA-BD48-CBFC355FFF11}" type="pres">
      <dgm:prSet presAssocID="{9B16C232-6DFC-4DC6-8B78-E92F4EBE2088}" presName="parentText" presStyleLbl="node1" presStyleIdx="5" presStyleCnt="6">
        <dgm:presLayoutVars>
          <dgm:chMax val="1"/>
          <dgm:bulletEnabled val="1"/>
        </dgm:presLayoutVars>
      </dgm:prSet>
      <dgm:spPr/>
      <dgm:t>
        <a:bodyPr/>
        <a:lstStyle/>
        <a:p>
          <a:endParaRPr lang="en-GB"/>
        </a:p>
      </dgm:t>
    </dgm:pt>
  </dgm:ptLst>
  <dgm:cxnLst>
    <dgm:cxn modelId="{FA6C2054-4236-48C8-A6D1-7ABA80D0BE1A}" srcId="{8306FCA8-31B1-4652-9B03-0428763F7D0B}" destId="{FDBEB908-3AB3-4CDE-87FD-437E5FA2E210}" srcOrd="1" destOrd="0" parTransId="{F0EFC4AB-BBE0-451A-AFCA-744DCCE1AA33}" sibTransId="{D5286ABF-7BCF-4ADE-AFB9-9590B9665C66}"/>
    <dgm:cxn modelId="{C5636769-82FA-4E26-A3E6-09707F3A3167}" type="presOf" srcId="{F93861D0-87FA-414D-93F5-43CDB019AFF8}" destId="{A5C4B360-811E-4E67-8441-289D29E83B8C}" srcOrd="0" destOrd="0" presId="urn:microsoft.com/office/officeart/2005/8/layout/vList5"/>
    <dgm:cxn modelId="{95BDBE3C-A90F-4C08-87DD-9A9636292C51}" srcId="{8306FCA8-31B1-4652-9B03-0428763F7D0B}" destId="{88829F9F-9406-4EFC-9488-C117D342B9A0}" srcOrd="4" destOrd="0" parTransId="{E080A225-3648-4D6D-8DA7-ED89A8D0D89C}" sibTransId="{1F79C547-9992-4266-87FD-9577D33AC870}"/>
    <dgm:cxn modelId="{332D25EB-FDBE-4F0A-84E7-1C2448D24F0E}" type="presOf" srcId="{9B16C232-6DFC-4DC6-8B78-E92F4EBE2088}" destId="{2844475E-48D6-4CBA-BD48-CBFC355FFF11}" srcOrd="0" destOrd="0" presId="urn:microsoft.com/office/officeart/2005/8/layout/vList5"/>
    <dgm:cxn modelId="{AAEC4DCB-F113-4852-9EDB-835F6F4D80B4}" srcId="{8306FCA8-31B1-4652-9B03-0428763F7D0B}" destId="{9B16C232-6DFC-4DC6-8B78-E92F4EBE2088}" srcOrd="5" destOrd="0" parTransId="{783EB643-AAA5-44F7-A877-6F0684F69EC1}" sibTransId="{3366723A-CD2B-40C9-AF4F-5C0F0C158154}"/>
    <dgm:cxn modelId="{00F597D0-9076-4D3B-A4B5-5AD3C95D5FA6}" type="presOf" srcId="{F7D8C0D5-F3EB-4489-8F19-EA3DC8B3388C}" destId="{BAE03E17-D39A-4C85-A26F-38AF28AB8B5B}" srcOrd="0" destOrd="0" presId="urn:microsoft.com/office/officeart/2005/8/layout/vList5"/>
    <dgm:cxn modelId="{440453A3-B590-4808-BFEE-04C2557101E7}" srcId="{8306FCA8-31B1-4652-9B03-0428763F7D0B}" destId="{F93861D0-87FA-414D-93F5-43CDB019AFF8}" srcOrd="3" destOrd="0" parTransId="{5841B1D6-6144-4CD2-819D-77F766994ECE}" sibTransId="{6D8872FC-7AE7-448C-AABA-50304546C186}"/>
    <dgm:cxn modelId="{D0B29EB2-6989-4E28-93C8-648C6DB4F7E3}" type="presOf" srcId="{8306FCA8-31B1-4652-9B03-0428763F7D0B}" destId="{1C56D188-B726-4CE1-9190-AB4200456972}" srcOrd="0" destOrd="0" presId="urn:microsoft.com/office/officeart/2005/8/layout/vList5"/>
    <dgm:cxn modelId="{57582DCE-0A3F-4AF7-B34A-A8FDE064819E}" type="presOf" srcId="{FDBEB908-3AB3-4CDE-87FD-437E5FA2E210}" destId="{D1FA2E2F-75C6-4C65-85BD-1E9B49196506}" srcOrd="0" destOrd="0" presId="urn:microsoft.com/office/officeart/2005/8/layout/vList5"/>
    <dgm:cxn modelId="{B54333C2-1B7A-42EF-B698-8ED847384FDE}" type="presOf" srcId="{B6B99E78-1C3F-4F95-B22B-0224F2CB81BE}" destId="{152E82D3-4C95-4762-B8AA-915FBBAFBCA5}" srcOrd="0" destOrd="0" presId="urn:microsoft.com/office/officeart/2005/8/layout/vList5"/>
    <dgm:cxn modelId="{15433327-EE9C-4FD2-8DFE-831FD3ADE3C8}" type="presOf" srcId="{88829F9F-9406-4EFC-9488-C117D342B9A0}" destId="{8BFA2087-67CB-4077-ABE3-0B525BB4FB83}" srcOrd="0" destOrd="0" presId="urn:microsoft.com/office/officeart/2005/8/layout/vList5"/>
    <dgm:cxn modelId="{6E2870D0-1921-407C-B068-FF83B2621651}" srcId="{8306FCA8-31B1-4652-9B03-0428763F7D0B}" destId="{B6B99E78-1C3F-4F95-B22B-0224F2CB81BE}" srcOrd="2" destOrd="0" parTransId="{84297316-2CB5-4DD6-98D9-EB6FF3A75247}" sibTransId="{CC6B39BE-1A35-470A-8F46-6FA460BAF8CE}"/>
    <dgm:cxn modelId="{54248F4F-1843-4E2B-B7C6-84C4B2CEB1C1}" srcId="{8306FCA8-31B1-4652-9B03-0428763F7D0B}" destId="{F7D8C0D5-F3EB-4489-8F19-EA3DC8B3388C}" srcOrd="0" destOrd="0" parTransId="{0272168D-FD92-4204-858E-C3941AAD7718}" sibTransId="{8AAA85D7-81DB-4D26-B43B-03C5294BD1C6}"/>
    <dgm:cxn modelId="{E8F3C4DA-38A4-416E-9273-87B57243FB73}" type="presParOf" srcId="{1C56D188-B726-4CE1-9190-AB4200456972}" destId="{59F2F415-9BAA-4711-81AF-0425EB6D35A0}" srcOrd="0" destOrd="0" presId="urn:microsoft.com/office/officeart/2005/8/layout/vList5"/>
    <dgm:cxn modelId="{7DD0DE9A-F191-43AC-87B1-A25CFA0684AD}" type="presParOf" srcId="{59F2F415-9BAA-4711-81AF-0425EB6D35A0}" destId="{BAE03E17-D39A-4C85-A26F-38AF28AB8B5B}" srcOrd="0" destOrd="0" presId="urn:microsoft.com/office/officeart/2005/8/layout/vList5"/>
    <dgm:cxn modelId="{3B9E387C-2D2D-4D81-B672-F6FC9A9F34D2}" type="presParOf" srcId="{1C56D188-B726-4CE1-9190-AB4200456972}" destId="{45D97006-A87D-436C-90E7-0E5FF79464E7}" srcOrd="1" destOrd="0" presId="urn:microsoft.com/office/officeart/2005/8/layout/vList5"/>
    <dgm:cxn modelId="{054EDD5D-01E0-41E7-8EA6-F0AE48FB9C21}" type="presParOf" srcId="{1C56D188-B726-4CE1-9190-AB4200456972}" destId="{DF8C00F1-82D5-4431-8BF2-34A3D9471473}" srcOrd="2" destOrd="0" presId="urn:microsoft.com/office/officeart/2005/8/layout/vList5"/>
    <dgm:cxn modelId="{8877BDB6-9C58-4CC1-96C1-72C06758E028}" type="presParOf" srcId="{DF8C00F1-82D5-4431-8BF2-34A3D9471473}" destId="{D1FA2E2F-75C6-4C65-85BD-1E9B49196506}" srcOrd="0" destOrd="0" presId="urn:microsoft.com/office/officeart/2005/8/layout/vList5"/>
    <dgm:cxn modelId="{B055523B-DD1C-4E55-A0B1-47E4B4E6E9FD}" type="presParOf" srcId="{1C56D188-B726-4CE1-9190-AB4200456972}" destId="{600C573E-4151-4C6E-8B1E-618999D88EE5}" srcOrd="3" destOrd="0" presId="urn:microsoft.com/office/officeart/2005/8/layout/vList5"/>
    <dgm:cxn modelId="{D39752CA-F797-405F-949F-E834D7D3B584}" type="presParOf" srcId="{1C56D188-B726-4CE1-9190-AB4200456972}" destId="{3E0C6581-9A37-42F7-949F-D247DB90773B}" srcOrd="4" destOrd="0" presId="urn:microsoft.com/office/officeart/2005/8/layout/vList5"/>
    <dgm:cxn modelId="{4A5C57FB-CA86-4D2F-96AB-C8A0E24A242E}" type="presParOf" srcId="{3E0C6581-9A37-42F7-949F-D247DB90773B}" destId="{152E82D3-4C95-4762-B8AA-915FBBAFBCA5}" srcOrd="0" destOrd="0" presId="urn:microsoft.com/office/officeart/2005/8/layout/vList5"/>
    <dgm:cxn modelId="{37FF2103-53F1-4187-810C-1A1CB9E876B3}" type="presParOf" srcId="{1C56D188-B726-4CE1-9190-AB4200456972}" destId="{952C5971-8868-4CDF-9FD0-167214D94399}" srcOrd="5" destOrd="0" presId="urn:microsoft.com/office/officeart/2005/8/layout/vList5"/>
    <dgm:cxn modelId="{2C015D1E-282C-40C3-8F38-CA66B72AED04}" type="presParOf" srcId="{1C56D188-B726-4CE1-9190-AB4200456972}" destId="{D3A036A8-863F-43F3-BF2B-A6D66B6FA477}" srcOrd="6" destOrd="0" presId="urn:microsoft.com/office/officeart/2005/8/layout/vList5"/>
    <dgm:cxn modelId="{E98A3662-D152-4363-B124-71F3E2D9688D}" type="presParOf" srcId="{D3A036A8-863F-43F3-BF2B-A6D66B6FA477}" destId="{A5C4B360-811E-4E67-8441-289D29E83B8C}" srcOrd="0" destOrd="0" presId="urn:microsoft.com/office/officeart/2005/8/layout/vList5"/>
    <dgm:cxn modelId="{8F34F893-3A8B-4988-81BD-254687AB60AC}" type="presParOf" srcId="{1C56D188-B726-4CE1-9190-AB4200456972}" destId="{9B5E0178-F80F-464C-8A4A-A6BC0DF5C40F}" srcOrd="7" destOrd="0" presId="urn:microsoft.com/office/officeart/2005/8/layout/vList5"/>
    <dgm:cxn modelId="{72EBD4B2-B4AB-4C06-BCCA-A8F15CF90ABA}" type="presParOf" srcId="{1C56D188-B726-4CE1-9190-AB4200456972}" destId="{4E55ED71-AE8E-4AB8-8D47-EE2F3CD76D23}" srcOrd="8" destOrd="0" presId="urn:microsoft.com/office/officeart/2005/8/layout/vList5"/>
    <dgm:cxn modelId="{D295F32D-2D70-4694-A369-BB5B23BC95E8}" type="presParOf" srcId="{4E55ED71-AE8E-4AB8-8D47-EE2F3CD76D23}" destId="{8BFA2087-67CB-4077-ABE3-0B525BB4FB83}" srcOrd="0" destOrd="0" presId="urn:microsoft.com/office/officeart/2005/8/layout/vList5"/>
    <dgm:cxn modelId="{1DB8FC44-AD8F-45E0-85B3-AB7B38F8BF2C}" type="presParOf" srcId="{1C56D188-B726-4CE1-9190-AB4200456972}" destId="{DB1D1E6F-CFDE-4EBB-B3B4-A76B70B6A373}" srcOrd="9" destOrd="0" presId="urn:microsoft.com/office/officeart/2005/8/layout/vList5"/>
    <dgm:cxn modelId="{E8D5A49C-86BB-43D9-862D-6AD14BED880C}" type="presParOf" srcId="{1C56D188-B726-4CE1-9190-AB4200456972}" destId="{3E0FB08D-86E7-4F7C-9575-F62AADCC539A}" srcOrd="10" destOrd="0" presId="urn:microsoft.com/office/officeart/2005/8/layout/vList5"/>
    <dgm:cxn modelId="{A3365C8B-C7B3-40B9-B00A-67154E7823B5}" type="presParOf" srcId="{3E0FB08D-86E7-4F7C-9575-F62AADCC539A}" destId="{2844475E-48D6-4CBA-BD48-CBFC355FFF1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606A0A-CDA2-42A2-9122-148E0A9014A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44C7B78A-3961-4415-B054-05025B95B90D}">
      <dgm:prSet phldrT="[Text]"/>
      <dgm:spPr/>
      <dgm:t>
        <a:bodyPr/>
        <a:lstStyle/>
        <a:p>
          <a:r>
            <a:rPr lang="en-GB" dirty="0" smtClean="0"/>
            <a:t>One</a:t>
          </a:r>
          <a:endParaRPr lang="en-GB" dirty="0"/>
        </a:p>
      </dgm:t>
    </dgm:pt>
    <dgm:pt modelId="{1A56A577-1679-45DE-A64E-DA020AC541B1}" type="parTrans" cxnId="{1E7383D1-1F3A-4DE4-9B7B-9A17EAB55592}">
      <dgm:prSet/>
      <dgm:spPr/>
      <dgm:t>
        <a:bodyPr/>
        <a:lstStyle/>
        <a:p>
          <a:endParaRPr lang="en-GB"/>
        </a:p>
      </dgm:t>
    </dgm:pt>
    <dgm:pt modelId="{910B1A6E-5325-4057-BDDC-EAFC24C326CE}" type="sibTrans" cxnId="{1E7383D1-1F3A-4DE4-9B7B-9A17EAB55592}">
      <dgm:prSet/>
      <dgm:spPr/>
      <dgm:t>
        <a:bodyPr/>
        <a:lstStyle/>
        <a:p>
          <a:endParaRPr lang="en-GB"/>
        </a:p>
      </dgm:t>
    </dgm:pt>
    <dgm:pt modelId="{CA756756-AC55-4866-91A3-342986882D7B}">
      <dgm:prSet phldrT="[Text]"/>
      <dgm:spPr/>
      <dgm:t>
        <a:bodyPr/>
        <a:lstStyle/>
        <a:p>
          <a:r>
            <a:rPr lang="en-GB" dirty="0" smtClean="0"/>
            <a:t>Make sure there are no obstacles or hazards likely to affect the removal of the box from the car</a:t>
          </a:r>
          <a:endParaRPr lang="en-GB" dirty="0"/>
        </a:p>
      </dgm:t>
    </dgm:pt>
    <dgm:pt modelId="{B3CD58C4-5C83-4B2F-A096-5C2395CA42AA}" type="parTrans" cxnId="{71F3E533-1B72-4967-90F2-EA4CD0537CC6}">
      <dgm:prSet/>
      <dgm:spPr/>
      <dgm:t>
        <a:bodyPr/>
        <a:lstStyle/>
        <a:p>
          <a:endParaRPr lang="en-GB"/>
        </a:p>
      </dgm:t>
    </dgm:pt>
    <dgm:pt modelId="{404494D7-FE6C-4F32-AD4A-6B5DFDA56337}" type="sibTrans" cxnId="{71F3E533-1B72-4967-90F2-EA4CD0537CC6}">
      <dgm:prSet/>
      <dgm:spPr/>
      <dgm:t>
        <a:bodyPr/>
        <a:lstStyle/>
        <a:p>
          <a:endParaRPr lang="en-GB"/>
        </a:p>
      </dgm:t>
    </dgm:pt>
    <dgm:pt modelId="{E1A85A18-35FA-4E0E-9D4D-F43260A44E87}">
      <dgm:prSet phldrT="[Text]"/>
      <dgm:spPr/>
      <dgm:t>
        <a:bodyPr/>
        <a:lstStyle/>
        <a:p>
          <a:r>
            <a:rPr lang="en-GB" dirty="0" smtClean="0"/>
            <a:t>Two</a:t>
          </a:r>
          <a:endParaRPr lang="en-GB" dirty="0"/>
        </a:p>
      </dgm:t>
    </dgm:pt>
    <dgm:pt modelId="{5258D9C8-B4B0-4F6E-B27A-5902B5962FBD}" type="parTrans" cxnId="{9467017E-B375-4CB0-A0EE-8AD48D10C5E6}">
      <dgm:prSet/>
      <dgm:spPr/>
      <dgm:t>
        <a:bodyPr/>
        <a:lstStyle/>
        <a:p>
          <a:endParaRPr lang="en-GB"/>
        </a:p>
      </dgm:t>
    </dgm:pt>
    <dgm:pt modelId="{A5AF40F0-F3A8-4556-9648-B2866C67CD25}" type="sibTrans" cxnId="{9467017E-B375-4CB0-A0EE-8AD48D10C5E6}">
      <dgm:prSet/>
      <dgm:spPr/>
      <dgm:t>
        <a:bodyPr/>
        <a:lstStyle/>
        <a:p>
          <a:endParaRPr lang="en-GB"/>
        </a:p>
      </dgm:t>
    </dgm:pt>
    <dgm:pt modelId="{AC430A5D-D4F3-4560-AE97-8879107A2538}">
      <dgm:prSet phldrT="[Text]"/>
      <dgm:spPr/>
      <dgm:t>
        <a:bodyPr/>
        <a:lstStyle/>
        <a:p>
          <a:r>
            <a:rPr lang="en-GB" dirty="0" smtClean="0"/>
            <a:t>Place the trolley as close to the vehicle as possible to place the box on after removing it. </a:t>
          </a:r>
          <a:endParaRPr lang="en-GB" dirty="0"/>
        </a:p>
      </dgm:t>
    </dgm:pt>
    <dgm:pt modelId="{01619F89-E706-4E46-9553-3F484D0B7E14}" type="parTrans" cxnId="{480CF5FA-5BF8-4315-826E-00A20DE34C8B}">
      <dgm:prSet/>
      <dgm:spPr/>
      <dgm:t>
        <a:bodyPr/>
        <a:lstStyle/>
        <a:p>
          <a:endParaRPr lang="en-GB"/>
        </a:p>
      </dgm:t>
    </dgm:pt>
    <dgm:pt modelId="{FC4FB8D6-2EE1-49F2-BE30-B937C502E9CE}" type="sibTrans" cxnId="{480CF5FA-5BF8-4315-826E-00A20DE34C8B}">
      <dgm:prSet/>
      <dgm:spPr/>
      <dgm:t>
        <a:bodyPr/>
        <a:lstStyle/>
        <a:p>
          <a:endParaRPr lang="en-GB"/>
        </a:p>
      </dgm:t>
    </dgm:pt>
    <dgm:pt modelId="{D583B3EB-6A7D-4C92-8129-E7B449435289}">
      <dgm:prSet phldrT="[Text]"/>
      <dgm:spPr/>
      <dgm:t>
        <a:bodyPr/>
        <a:lstStyle/>
        <a:p>
          <a:r>
            <a:rPr lang="en-GB" dirty="0" smtClean="0"/>
            <a:t>Three</a:t>
          </a:r>
          <a:endParaRPr lang="en-GB" dirty="0"/>
        </a:p>
      </dgm:t>
    </dgm:pt>
    <dgm:pt modelId="{F60D4452-89D0-4C23-8F23-9453EE8D778D}" type="parTrans" cxnId="{D63FAFE1-0FC8-4CD9-9946-DC54841D3913}">
      <dgm:prSet/>
      <dgm:spPr/>
      <dgm:t>
        <a:bodyPr/>
        <a:lstStyle/>
        <a:p>
          <a:endParaRPr lang="en-GB"/>
        </a:p>
      </dgm:t>
    </dgm:pt>
    <dgm:pt modelId="{6324664F-0DF9-45F7-8168-BD234F5F3DEF}" type="sibTrans" cxnId="{D63FAFE1-0FC8-4CD9-9946-DC54841D3913}">
      <dgm:prSet/>
      <dgm:spPr/>
      <dgm:t>
        <a:bodyPr/>
        <a:lstStyle/>
        <a:p>
          <a:endParaRPr lang="en-GB"/>
        </a:p>
      </dgm:t>
    </dgm:pt>
    <dgm:pt modelId="{DB949DA5-C8CA-4DBD-89DE-EB2A188CF8A8}">
      <dgm:prSet phldrT="[Text]"/>
      <dgm:spPr/>
      <dgm:t>
        <a:bodyPr/>
        <a:lstStyle/>
        <a:p>
          <a:r>
            <a:rPr lang="en-GB" dirty="0" smtClean="0"/>
            <a:t>Plant both feet shoulder width apart and bend knees slightly. </a:t>
          </a:r>
          <a:endParaRPr lang="en-GB" dirty="0"/>
        </a:p>
      </dgm:t>
    </dgm:pt>
    <dgm:pt modelId="{681EEC91-5F65-49BA-A4B8-007BD846230B}" type="parTrans" cxnId="{4516341B-86F1-4AB2-BD35-2160B0D1BFDF}">
      <dgm:prSet/>
      <dgm:spPr/>
      <dgm:t>
        <a:bodyPr/>
        <a:lstStyle/>
        <a:p>
          <a:endParaRPr lang="en-GB"/>
        </a:p>
      </dgm:t>
    </dgm:pt>
    <dgm:pt modelId="{AD0C2B80-75D6-4350-95F1-7AF755818763}" type="sibTrans" cxnId="{4516341B-86F1-4AB2-BD35-2160B0D1BFDF}">
      <dgm:prSet/>
      <dgm:spPr/>
      <dgm:t>
        <a:bodyPr/>
        <a:lstStyle/>
        <a:p>
          <a:endParaRPr lang="en-GB"/>
        </a:p>
      </dgm:t>
    </dgm:pt>
    <dgm:pt modelId="{01DC8BD0-1827-4D3F-8F24-EF175360A904}">
      <dgm:prSet/>
      <dgm:spPr/>
      <dgm:t>
        <a:bodyPr/>
        <a:lstStyle/>
        <a:p>
          <a:r>
            <a:rPr lang="en-GB" dirty="0" smtClean="0"/>
            <a:t>Four</a:t>
          </a:r>
          <a:endParaRPr lang="en-GB" dirty="0"/>
        </a:p>
      </dgm:t>
    </dgm:pt>
    <dgm:pt modelId="{E2A4C4E7-6331-496A-BB51-C1C68BB33771}" type="parTrans" cxnId="{F6D0BB2D-AD62-40F6-827B-9575D8165A44}">
      <dgm:prSet/>
      <dgm:spPr/>
      <dgm:t>
        <a:bodyPr/>
        <a:lstStyle/>
        <a:p>
          <a:endParaRPr lang="en-GB"/>
        </a:p>
      </dgm:t>
    </dgm:pt>
    <dgm:pt modelId="{B2F50827-D9E1-4EE9-AC24-C425C911C829}" type="sibTrans" cxnId="{F6D0BB2D-AD62-40F6-827B-9575D8165A44}">
      <dgm:prSet/>
      <dgm:spPr/>
      <dgm:t>
        <a:bodyPr/>
        <a:lstStyle/>
        <a:p>
          <a:endParaRPr lang="en-GB"/>
        </a:p>
      </dgm:t>
    </dgm:pt>
    <dgm:pt modelId="{0FA5F47D-3462-4FBA-AAE9-86933DEC2DCF}">
      <dgm:prSet/>
      <dgm:spPr/>
      <dgm:t>
        <a:bodyPr/>
        <a:lstStyle/>
        <a:p>
          <a:r>
            <a:rPr lang="en-GB" dirty="0" smtClean="0"/>
            <a:t>Take hold of the box with both hands at either end and if leaning forward make sure that the bending is done from the hips and not the back.  </a:t>
          </a:r>
          <a:endParaRPr lang="en-GB" dirty="0"/>
        </a:p>
      </dgm:t>
    </dgm:pt>
    <dgm:pt modelId="{20092914-6396-400E-AFB3-D5818E63F9DE}" type="parTrans" cxnId="{A1875985-B837-476D-94C3-1FC650DB19F7}">
      <dgm:prSet/>
      <dgm:spPr/>
      <dgm:t>
        <a:bodyPr/>
        <a:lstStyle/>
        <a:p>
          <a:endParaRPr lang="en-GB"/>
        </a:p>
      </dgm:t>
    </dgm:pt>
    <dgm:pt modelId="{D08A5077-7FE9-4C86-AA3B-9A6D36AA80CB}" type="sibTrans" cxnId="{A1875985-B837-476D-94C3-1FC650DB19F7}">
      <dgm:prSet/>
      <dgm:spPr/>
      <dgm:t>
        <a:bodyPr/>
        <a:lstStyle/>
        <a:p>
          <a:endParaRPr lang="en-GB"/>
        </a:p>
      </dgm:t>
    </dgm:pt>
    <dgm:pt modelId="{5F8AE95E-C319-47FE-A124-3B7E1489DEEC}">
      <dgm:prSet/>
      <dgm:spPr/>
      <dgm:t>
        <a:bodyPr/>
        <a:lstStyle/>
        <a:p>
          <a:r>
            <a:rPr lang="en-GB" dirty="0" smtClean="0"/>
            <a:t>Five</a:t>
          </a:r>
          <a:endParaRPr lang="en-GB" dirty="0"/>
        </a:p>
      </dgm:t>
    </dgm:pt>
    <dgm:pt modelId="{0FE2AEF3-4777-48A3-AC3A-CD110CF98DC2}" type="parTrans" cxnId="{EE72F3F8-F24D-4FB6-83F9-48B3AE966DD8}">
      <dgm:prSet/>
      <dgm:spPr/>
      <dgm:t>
        <a:bodyPr/>
        <a:lstStyle/>
        <a:p>
          <a:endParaRPr lang="en-GB"/>
        </a:p>
      </dgm:t>
    </dgm:pt>
    <dgm:pt modelId="{5FF1ED5A-4179-4310-BB63-BB9AE54D1A72}" type="sibTrans" cxnId="{EE72F3F8-F24D-4FB6-83F9-48B3AE966DD8}">
      <dgm:prSet/>
      <dgm:spPr/>
      <dgm:t>
        <a:bodyPr/>
        <a:lstStyle/>
        <a:p>
          <a:endParaRPr lang="en-GB"/>
        </a:p>
      </dgm:t>
    </dgm:pt>
    <dgm:pt modelId="{55866216-1A07-4F40-8212-B620A39D3342}">
      <dgm:prSet/>
      <dgm:spPr/>
      <dgm:t>
        <a:bodyPr/>
        <a:lstStyle/>
        <a:p>
          <a:r>
            <a:rPr lang="en-GB" dirty="0" smtClean="0"/>
            <a:t>Straighten the knees and bring the body back into an upright neutral position, keeping the load close to the body as possible.</a:t>
          </a:r>
          <a:endParaRPr lang="en-GB" dirty="0"/>
        </a:p>
      </dgm:t>
    </dgm:pt>
    <dgm:pt modelId="{EA2A0FD4-DA82-4845-9980-9B52E8517D38}" type="parTrans" cxnId="{18D30A9D-DED4-4DB8-BE04-3469F2967CA1}">
      <dgm:prSet/>
      <dgm:spPr/>
      <dgm:t>
        <a:bodyPr/>
        <a:lstStyle/>
        <a:p>
          <a:endParaRPr lang="en-GB"/>
        </a:p>
      </dgm:t>
    </dgm:pt>
    <dgm:pt modelId="{4B4A366A-6FC7-4DED-87A0-951D3807D097}" type="sibTrans" cxnId="{18D30A9D-DED4-4DB8-BE04-3469F2967CA1}">
      <dgm:prSet/>
      <dgm:spPr/>
      <dgm:t>
        <a:bodyPr/>
        <a:lstStyle/>
        <a:p>
          <a:endParaRPr lang="en-GB"/>
        </a:p>
      </dgm:t>
    </dgm:pt>
    <dgm:pt modelId="{32C92D98-77B0-4F78-AD39-5A24609712EA}">
      <dgm:prSet/>
      <dgm:spPr/>
      <dgm:t>
        <a:bodyPr/>
        <a:lstStyle/>
        <a:p>
          <a:r>
            <a:rPr lang="en-GB" dirty="0" smtClean="0"/>
            <a:t>Six</a:t>
          </a:r>
          <a:endParaRPr lang="en-GB" dirty="0"/>
        </a:p>
      </dgm:t>
    </dgm:pt>
    <dgm:pt modelId="{07B2BD8B-5E94-4FB2-8501-DE9D0BE56A4B}" type="parTrans" cxnId="{94421BD0-1A22-4A21-927E-BCC6EBB170FD}">
      <dgm:prSet/>
      <dgm:spPr/>
      <dgm:t>
        <a:bodyPr/>
        <a:lstStyle/>
        <a:p>
          <a:endParaRPr lang="en-GB"/>
        </a:p>
      </dgm:t>
    </dgm:pt>
    <dgm:pt modelId="{B530BEE1-7F0C-4B22-B5F3-D552D7DC7DA3}" type="sibTrans" cxnId="{94421BD0-1A22-4A21-927E-BCC6EBB170FD}">
      <dgm:prSet/>
      <dgm:spPr/>
      <dgm:t>
        <a:bodyPr/>
        <a:lstStyle/>
        <a:p>
          <a:endParaRPr lang="en-GB"/>
        </a:p>
      </dgm:t>
    </dgm:pt>
    <dgm:pt modelId="{2533E453-DA88-46EA-AEF7-B2CF53C51392}">
      <dgm:prSet/>
      <dgm:spPr/>
      <dgm:t>
        <a:bodyPr/>
        <a:lstStyle/>
        <a:p>
          <a:r>
            <a:rPr lang="en-GB" dirty="0" smtClean="0"/>
            <a:t>Avoid any twisting of the trunk and move the feet around towards the trolley in a suitable position to place the box down on it </a:t>
          </a:r>
          <a:endParaRPr lang="en-GB" dirty="0"/>
        </a:p>
      </dgm:t>
    </dgm:pt>
    <dgm:pt modelId="{1651352C-73A8-4BCD-9BA3-6A3AC3227A36}" type="parTrans" cxnId="{06556C71-3B61-4E6A-AA8E-8FB4BB021662}">
      <dgm:prSet/>
      <dgm:spPr/>
      <dgm:t>
        <a:bodyPr/>
        <a:lstStyle/>
        <a:p>
          <a:endParaRPr lang="en-GB"/>
        </a:p>
      </dgm:t>
    </dgm:pt>
    <dgm:pt modelId="{568DDD9D-EBD3-4C95-90DF-7AF56BFC781D}" type="sibTrans" cxnId="{06556C71-3B61-4E6A-AA8E-8FB4BB021662}">
      <dgm:prSet/>
      <dgm:spPr/>
      <dgm:t>
        <a:bodyPr/>
        <a:lstStyle/>
        <a:p>
          <a:endParaRPr lang="en-GB"/>
        </a:p>
      </dgm:t>
    </dgm:pt>
    <dgm:pt modelId="{EE848694-AEDC-4E08-9747-5D6A52637248}">
      <dgm:prSet/>
      <dgm:spPr/>
      <dgm:t>
        <a:bodyPr/>
        <a:lstStyle/>
        <a:p>
          <a:r>
            <a:rPr lang="en-GB" dirty="0" smtClean="0"/>
            <a:t>Seven</a:t>
          </a:r>
          <a:endParaRPr lang="en-GB" dirty="0"/>
        </a:p>
      </dgm:t>
    </dgm:pt>
    <dgm:pt modelId="{99089A76-2AA0-4885-938A-F75A4B6E4082}" type="parTrans" cxnId="{EB8639E8-A57E-4C9E-8360-894B655EE401}">
      <dgm:prSet/>
      <dgm:spPr/>
      <dgm:t>
        <a:bodyPr/>
        <a:lstStyle/>
        <a:p>
          <a:endParaRPr lang="en-GB"/>
        </a:p>
      </dgm:t>
    </dgm:pt>
    <dgm:pt modelId="{D58E59EA-E775-41D2-B929-FFD423B53578}" type="sibTrans" cxnId="{EB8639E8-A57E-4C9E-8360-894B655EE401}">
      <dgm:prSet/>
      <dgm:spPr/>
      <dgm:t>
        <a:bodyPr/>
        <a:lstStyle/>
        <a:p>
          <a:endParaRPr lang="en-GB"/>
        </a:p>
      </dgm:t>
    </dgm:pt>
    <dgm:pt modelId="{385C3861-25FF-4404-A598-B0AAEEE3BB55}">
      <dgm:prSet/>
      <dgm:spPr/>
      <dgm:t>
        <a:bodyPr/>
        <a:lstStyle/>
        <a:p>
          <a:r>
            <a:rPr lang="en-GB" dirty="0" smtClean="0"/>
            <a:t>Bend the knees and keep the back straight, bending the hips to lean forward and place the box onto the bottom level of the trolley. </a:t>
          </a:r>
          <a:endParaRPr lang="en-GB" dirty="0"/>
        </a:p>
      </dgm:t>
    </dgm:pt>
    <dgm:pt modelId="{7FE89680-2CE6-4C00-B591-249FB974B2C5}" type="parTrans" cxnId="{FB7A3B2D-1FBF-4EB6-9A49-76AFD177766C}">
      <dgm:prSet/>
      <dgm:spPr/>
      <dgm:t>
        <a:bodyPr/>
        <a:lstStyle/>
        <a:p>
          <a:endParaRPr lang="en-GB"/>
        </a:p>
      </dgm:t>
    </dgm:pt>
    <dgm:pt modelId="{DE4E3CCE-C4EC-45E1-9832-FD385145EBBB}" type="sibTrans" cxnId="{FB7A3B2D-1FBF-4EB6-9A49-76AFD177766C}">
      <dgm:prSet/>
      <dgm:spPr/>
      <dgm:t>
        <a:bodyPr/>
        <a:lstStyle/>
        <a:p>
          <a:endParaRPr lang="en-GB"/>
        </a:p>
      </dgm:t>
    </dgm:pt>
    <dgm:pt modelId="{AF888B83-C925-4E4E-94D5-ED9B5CF20329}">
      <dgm:prSet/>
      <dgm:spPr/>
      <dgm:t>
        <a:bodyPr/>
        <a:lstStyle/>
        <a:p>
          <a:r>
            <a:rPr lang="en-GB" dirty="0" smtClean="0"/>
            <a:t>Eight</a:t>
          </a:r>
          <a:endParaRPr lang="en-GB" dirty="0"/>
        </a:p>
      </dgm:t>
    </dgm:pt>
    <dgm:pt modelId="{3BB4A514-3DC5-400A-A579-628BF092C880}" type="parTrans" cxnId="{D45D0682-3EC6-402A-8F56-3101FDE5D15B}">
      <dgm:prSet/>
      <dgm:spPr/>
      <dgm:t>
        <a:bodyPr/>
        <a:lstStyle/>
        <a:p>
          <a:endParaRPr lang="en-GB"/>
        </a:p>
      </dgm:t>
    </dgm:pt>
    <dgm:pt modelId="{17D26BC0-9B2D-42AF-9038-E8DCB94C326A}" type="sibTrans" cxnId="{D45D0682-3EC6-402A-8F56-3101FDE5D15B}">
      <dgm:prSet/>
      <dgm:spPr/>
      <dgm:t>
        <a:bodyPr/>
        <a:lstStyle/>
        <a:p>
          <a:endParaRPr lang="en-GB"/>
        </a:p>
      </dgm:t>
    </dgm:pt>
    <dgm:pt modelId="{21911933-B2D6-4822-A4F9-023C27C13FFF}">
      <dgm:prSet/>
      <dgm:spPr/>
      <dgm:t>
        <a:bodyPr/>
        <a:lstStyle/>
        <a:p>
          <a:r>
            <a:rPr lang="en-GB" dirty="0" smtClean="0"/>
            <a:t>Secure the box onto the trolley if possible </a:t>
          </a:r>
          <a:endParaRPr lang="en-GB" dirty="0"/>
        </a:p>
      </dgm:t>
    </dgm:pt>
    <dgm:pt modelId="{A31B4F74-8A51-4D86-A807-A947180EE57C}" type="parTrans" cxnId="{CC21F48B-C94E-47EA-90C0-7423D970AC38}">
      <dgm:prSet/>
      <dgm:spPr/>
      <dgm:t>
        <a:bodyPr/>
        <a:lstStyle/>
        <a:p>
          <a:endParaRPr lang="en-GB"/>
        </a:p>
      </dgm:t>
    </dgm:pt>
    <dgm:pt modelId="{18D91691-5E57-4ED2-8A34-42A9057B59AA}" type="sibTrans" cxnId="{CC21F48B-C94E-47EA-90C0-7423D970AC38}">
      <dgm:prSet/>
      <dgm:spPr/>
      <dgm:t>
        <a:bodyPr/>
        <a:lstStyle/>
        <a:p>
          <a:endParaRPr lang="en-GB"/>
        </a:p>
      </dgm:t>
    </dgm:pt>
    <dgm:pt modelId="{3057CC15-C34F-4B9C-AC49-6F97B9BD634B}" type="pres">
      <dgm:prSet presAssocID="{3E606A0A-CDA2-42A2-9122-148E0A9014A6}" presName="linearFlow" presStyleCnt="0">
        <dgm:presLayoutVars>
          <dgm:dir/>
          <dgm:animLvl val="lvl"/>
          <dgm:resizeHandles val="exact"/>
        </dgm:presLayoutVars>
      </dgm:prSet>
      <dgm:spPr/>
      <dgm:t>
        <a:bodyPr/>
        <a:lstStyle/>
        <a:p>
          <a:endParaRPr lang="en-GB"/>
        </a:p>
      </dgm:t>
    </dgm:pt>
    <dgm:pt modelId="{73C6AB24-35E7-4D7E-804A-B745B0579F65}" type="pres">
      <dgm:prSet presAssocID="{44C7B78A-3961-4415-B054-05025B95B90D}" presName="composite" presStyleCnt="0"/>
      <dgm:spPr/>
    </dgm:pt>
    <dgm:pt modelId="{6F20C729-02A6-4FD2-BED3-08DBA7294B39}" type="pres">
      <dgm:prSet presAssocID="{44C7B78A-3961-4415-B054-05025B95B90D}" presName="parentText" presStyleLbl="alignNode1" presStyleIdx="0" presStyleCnt="8">
        <dgm:presLayoutVars>
          <dgm:chMax val="1"/>
          <dgm:bulletEnabled val="1"/>
        </dgm:presLayoutVars>
      </dgm:prSet>
      <dgm:spPr/>
      <dgm:t>
        <a:bodyPr/>
        <a:lstStyle/>
        <a:p>
          <a:endParaRPr lang="en-GB"/>
        </a:p>
      </dgm:t>
    </dgm:pt>
    <dgm:pt modelId="{688007DE-0666-4033-9F5E-F5DF54A615E6}" type="pres">
      <dgm:prSet presAssocID="{44C7B78A-3961-4415-B054-05025B95B90D}" presName="descendantText" presStyleLbl="alignAcc1" presStyleIdx="0" presStyleCnt="8">
        <dgm:presLayoutVars>
          <dgm:bulletEnabled val="1"/>
        </dgm:presLayoutVars>
      </dgm:prSet>
      <dgm:spPr/>
      <dgm:t>
        <a:bodyPr/>
        <a:lstStyle/>
        <a:p>
          <a:endParaRPr lang="en-GB"/>
        </a:p>
      </dgm:t>
    </dgm:pt>
    <dgm:pt modelId="{C8D81EBD-05C7-4023-9D2A-58937A792381}" type="pres">
      <dgm:prSet presAssocID="{910B1A6E-5325-4057-BDDC-EAFC24C326CE}" presName="sp" presStyleCnt="0"/>
      <dgm:spPr/>
    </dgm:pt>
    <dgm:pt modelId="{B74CCE99-8996-4E33-9432-87541E0AD150}" type="pres">
      <dgm:prSet presAssocID="{E1A85A18-35FA-4E0E-9D4D-F43260A44E87}" presName="composite" presStyleCnt="0"/>
      <dgm:spPr/>
    </dgm:pt>
    <dgm:pt modelId="{F9F94D1E-6EB0-4219-9CEF-D5C8AEAD06AC}" type="pres">
      <dgm:prSet presAssocID="{E1A85A18-35FA-4E0E-9D4D-F43260A44E87}" presName="parentText" presStyleLbl="alignNode1" presStyleIdx="1" presStyleCnt="8">
        <dgm:presLayoutVars>
          <dgm:chMax val="1"/>
          <dgm:bulletEnabled val="1"/>
        </dgm:presLayoutVars>
      </dgm:prSet>
      <dgm:spPr/>
      <dgm:t>
        <a:bodyPr/>
        <a:lstStyle/>
        <a:p>
          <a:endParaRPr lang="en-GB"/>
        </a:p>
      </dgm:t>
    </dgm:pt>
    <dgm:pt modelId="{B4C7BED9-9D61-462E-8BAA-2F95ACF16CE8}" type="pres">
      <dgm:prSet presAssocID="{E1A85A18-35FA-4E0E-9D4D-F43260A44E87}" presName="descendantText" presStyleLbl="alignAcc1" presStyleIdx="1" presStyleCnt="8">
        <dgm:presLayoutVars>
          <dgm:bulletEnabled val="1"/>
        </dgm:presLayoutVars>
      </dgm:prSet>
      <dgm:spPr/>
      <dgm:t>
        <a:bodyPr/>
        <a:lstStyle/>
        <a:p>
          <a:endParaRPr lang="en-GB"/>
        </a:p>
      </dgm:t>
    </dgm:pt>
    <dgm:pt modelId="{1A698A2F-BE7E-47FD-B057-CA4E8C3EDBEB}" type="pres">
      <dgm:prSet presAssocID="{A5AF40F0-F3A8-4556-9648-B2866C67CD25}" presName="sp" presStyleCnt="0"/>
      <dgm:spPr/>
    </dgm:pt>
    <dgm:pt modelId="{56498C44-7E0B-465D-8C12-0D9822E6ADEC}" type="pres">
      <dgm:prSet presAssocID="{D583B3EB-6A7D-4C92-8129-E7B449435289}" presName="composite" presStyleCnt="0"/>
      <dgm:spPr/>
    </dgm:pt>
    <dgm:pt modelId="{DCB32C2A-DE88-484A-96A4-FF15F70B9FCA}" type="pres">
      <dgm:prSet presAssocID="{D583B3EB-6A7D-4C92-8129-E7B449435289}" presName="parentText" presStyleLbl="alignNode1" presStyleIdx="2" presStyleCnt="8">
        <dgm:presLayoutVars>
          <dgm:chMax val="1"/>
          <dgm:bulletEnabled val="1"/>
        </dgm:presLayoutVars>
      </dgm:prSet>
      <dgm:spPr/>
      <dgm:t>
        <a:bodyPr/>
        <a:lstStyle/>
        <a:p>
          <a:endParaRPr lang="en-GB"/>
        </a:p>
      </dgm:t>
    </dgm:pt>
    <dgm:pt modelId="{ABE435D8-2F3C-42BA-8D94-37C23707BC62}" type="pres">
      <dgm:prSet presAssocID="{D583B3EB-6A7D-4C92-8129-E7B449435289}" presName="descendantText" presStyleLbl="alignAcc1" presStyleIdx="2" presStyleCnt="8">
        <dgm:presLayoutVars>
          <dgm:bulletEnabled val="1"/>
        </dgm:presLayoutVars>
      </dgm:prSet>
      <dgm:spPr/>
      <dgm:t>
        <a:bodyPr/>
        <a:lstStyle/>
        <a:p>
          <a:endParaRPr lang="en-GB"/>
        </a:p>
      </dgm:t>
    </dgm:pt>
    <dgm:pt modelId="{6EE153C0-CBE2-4310-92A0-6BC955D59367}" type="pres">
      <dgm:prSet presAssocID="{6324664F-0DF9-45F7-8168-BD234F5F3DEF}" presName="sp" presStyleCnt="0"/>
      <dgm:spPr/>
    </dgm:pt>
    <dgm:pt modelId="{14E9946F-C699-4FDD-9D11-F8B070C8A189}" type="pres">
      <dgm:prSet presAssocID="{01DC8BD0-1827-4D3F-8F24-EF175360A904}" presName="composite" presStyleCnt="0"/>
      <dgm:spPr/>
    </dgm:pt>
    <dgm:pt modelId="{E1B3387E-5B26-4C5B-A70A-F54E06F62351}" type="pres">
      <dgm:prSet presAssocID="{01DC8BD0-1827-4D3F-8F24-EF175360A904}" presName="parentText" presStyleLbl="alignNode1" presStyleIdx="3" presStyleCnt="8">
        <dgm:presLayoutVars>
          <dgm:chMax val="1"/>
          <dgm:bulletEnabled val="1"/>
        </dgm:presLayoutVars>
      </dgm:prSet>
      <dgm:spPr/>
      <dgm:t>
        <a:bodyPr/>
        <a:lstStyle/>
        <a:p>
          <a:endParaRPr lang="en-GB"/>
        </a:p>
      </dgm:t>
    </dgm:pt>
    <dgm:pt modelId="{0F895786-2474-48EC-9205-B91AA4754B93}" type="pres">
      <dgm:prSet presAssocID="{01DC8BD0-1827-4D3F-8F24-EF175360A904}" presName="descendantText" presStyleLbl="alignAcc1" presStyleIdx="3" presStyleCnt="8">
        <dgm:presLayoutVars>
          <dgm:bulletEnabled val="1"/>
        </dgm:presLayoutVars>
      </dgm:prSet>
      <dgm:spPr/>
      <dgm:t>
        <a:bodyPr/>
        <a:lstStyle/>
        <a:p>
          <a:endParaRPr lang="en-GB"/>
        </a:p>
      </dgm:t>
    </dgm:pt>
    <dgm:pt modelId="{38A9D0F5-D108-449E-840A-EA5609A121DC}" type="pres">
      <dgm:prSet presAssocID="{B2F50827-D9E1-4EE9-AC24-C425C911C829}" presName="sp" presStyleCnt="0"/>
      <dgm:spPr/>
    </dgm:pt>
    <dgm:pt modelId="{4B0D1B67-6332-4207-B245-02C57EBF6C5B}" type="pres">
      <dgm:prSet presAssocID="{5F8AE95E-C319-47FE-A124-3B7E1489DEEC}" presName="composite" presStyleCnt="0"/>
      <dgm:spPr/>
    </dgm:pt>
    <dgm:pt modelId="{DCACA989-AE14-4776-BE0D-A468A269F69E}" type="pres">
      <dgm:prSet presAssocID="{5F8AE95E-C319-47FE-A124-3B7E1489DEEC}" presName="parentText" presStyleLbl="alignNode1" presStyleIdx="4" presStyleCnt="8">
        <dgm:presLayoutVars>
          <dgm:chMax val="1"/>
          <dgm:bulletEnabled val="1"/>
        </dgm:presLayoutVars>
      </dgm:prSet>
      <dgm:spPr/>
      <dgm:t>
        <a:bodyPr/>
        <a:lstStyle/>
        <a:p>
          <a:endParaRPr lang="en-GB"/>
        </a:p>
      </dgm:t>
    </dgm:pt>
    <dgm:pt modelId="{08137936-DC06-444F-B749-E538A2815CDA}" type="pres">
      <dgm:prSet presAssocID="{5F8AE95E-C319-47FE-A124-3B7E1489DEEC}" presName="descendantText" presStyleLbl="alignAcc1" presStyleIdx="4" presStyleCnt="8">
        <dgm:presLayoutVars>
          <dgm:bulletEnabled val="1"/>
        </dgm:presLayoutVars>
      </dgm:prSet>
      <dgm:spPr/>
      <dgm:t>
        <a:bodyPr/>
        <a:lstStyle/>
        <a:p>
          <a:endParaRPr lang="en-GB"/>
        </a:p>
      </dgm:t>
    </dgm:pt>
    <dgm:pt modelId="{65BE2543-0AF1-4402-B75B-B4B74E31EB01}" type="pres">
      <dgm:prSet presAssocID="{5FF1ED5A-4179-4310-BB63-BB9AE54D1A72}" presName="sp" presStyleCnt="0"/>
      <dgm:spPr/>
    </dgm:pt>
    <dgm:pt modelId="{6EA80B04-F399-413F-8CEC-05BD9471392A}" type="pres">
      <dgm:prSet presAssocID="{32C92D98-77B0-4F78-AD39-5A24609712EA}" presName="composite" presStyleCnt="0"/>
      <dgm:spPr/>
    </dgm:pt>
    <dgm:pt modelId="{166F9E7D-A077-4A7B-B2DE-D078FA9DC73C}" type="pres">
      <dgm:prSet presAssocID="{32C92D98-77B0-4F78-AD39-5A24609712EA}" presName="parentText" presStyleLbl="alignNode1" presStyleIdx="5" presStyleCnt="8">
        <dgm:presLayoutVars>
          <dgm:chMax val="1"/>
          <dgm:bulletEnabled val="1"/>
        </dgm:presLayoutVars>
      </dgm:prSet>
      <dgm:spPr/>
      <dgm:t>
        <a:bodyPr/>
        <a:lstStyle/>
        <a:p>
          <a:endParaRPr lang="en-GB"/>
        </a:p>
      </dgm:t>
    </dgm:pt>
    <dgm:pt modelId="{9C0D1DA9-BEA9-49FD-B5D7-938EAD440E97}" type="pres">
      <dgm:prSet presAssocID="{32C92D98-77B0-4F78-AD39-5A24609712EA}" presName="descendantText" presStyleLbl="alignAcc1" presStyleIdx="5" presStyleCnt="8">
        <dgm:presLayoutVars>
          <dgm:bulletEnabled val="1"/>
        </dgm:presLayoutVars>
      </dgm:prSet>
      <dgm:spPr/>
      <dgm:t>
        <a:bodyPr/>
        <a:lstStyle/>
        <a:p>
          <a:endParaRPr lang="en-GB"/>
        </a:p>
      </dgm:t>
    </dgm:pt>
    <dgm:pt modelId="{9D983F76-7C26-495B-A04F-765D2AC58A23}" type="pres">
      <dgm:prSet presAssocID="{B530BEE1-7F0C-4B22-B5F3-D552D7DC7DA3}" presName="sp" presStyleCnt="0"/>
      <dgm:spPr/>
    </dgm:pt>
    <dgm:pt modelId="{FC59B00D-2FE0-46E1-897C-5F465795B837}" type="pres">
      <dgm:prSet presAssocID="{EE848694-AEDC-4E08-9747-5D6A52637248}" presName="composite" presStyleCnt="0"/>
      <dgm:spPr/>
    </dgm:pt>
    <dgm:pt modelId="{658C5A12-F302-471E-B384-794AB48F1701}" type="pres">
      <dgm:prSet presAssocID="{EE848694-AEDC-4E08-9747-5D6A52637248}" presName="parentText" presStyleLbl="alignNode1" presStyleIdx="6" presStyleCnt="8">
        <dgm:presLayoutVars>
          <dgm:chMax val="1"/>
          <dgm:bulletEnabled val="1"/>
        </dgm:presLayoutVars>
      </dgm:prSet>
      <dgm:spPr/>
      <dgm:t>
        <a:bodyPr/>
        <a:lstStyle/>
        <a:p>
          <a:endParaRPr lang="en-GB"/>
        </a:p>
      </dgm:t>
    </dgm:pt>
    <dgm:pt modelId="{A1AEFF1F-CAF7-41E4-88FA-929D42475491}" type="pres">
      <dgm:prSet presAssocID="{EE848694-AEDC-4E08-9747-5D6A52637248}" presName="descendantText" presStyleLbl="alignAcc1" presStyleIdx="6" presStyleCnt="8">
        <dgm:presLayoutVars>
          <dgm:bulletEnabled val="1"/>
        </dgm:presLayoutVars>
      </dgm:prSet>
      <dgm:spPr/>
      <dgm:t>
        <a:bodyPr/>
        <a:lstStyle/>
        <a:p>
          <a:endParaRPr lang="en-GB"/>
        </a:p>
      </dgm:t>
    </dgm:pt>
    <dgm:pt modelId="{0AD35FB2-BEBD-4023-884A-9DC71EBD4204}" type="pres">
      <dgm:prSet presAssocID="{D58E59EA-E775-41D2-B929-FFD423B53578}" presName="sp" presStyleCnt="0"/>
      <dgm:spPr/>
    </dgm:pt>
    <dgm:pt modelId="{2FDB69DE-9539-4F31-BE25-8D77770E6AFA}" type="pres">
      <dgm:prSet presAssocID="{AF888B83-C925-4E4E-94D5-ED9B5CF20329}" presName="composite" presStyleCnt="0"/>
      <dgm:spPr/>
    </dgm:pt>
    <dgm:pt modelId="{878B9A89-7F93-4709-820A-CFA2A9A49A51}" type="pres">
      <dgm:prSet presAssocID="{AF888B83-C925-4E4E-94D5-ED9B5CF20329}" presName="parentText" presStyleLbl="alignNode1" presStyleIdx="7" presStyleCnt="8">
        <dgm:presLayoutVars>
          <dgm:chMax val="1"/>
          <dgm:bulletEnabled val="1"/>
        </dgm:presLayoutVars>
      </dgm:prSet>
      <dgm:spPr/>
      <dgm:t>
        <a:bodyPr/>
        <a:lstStyle/>
        <a:p>
          <a:endParaRPr lang="en-GB"/>
        </a:p>
      </dgm:t>
    </dgm:pt>
    <dgm:pt modelId="{4C7A682C-C298-4E2C-B251-D26E1DFE10F4}" type="pres">
      <dgm:prSet presAssocID="{AF888B83-C925-4E4E-94D5-ED9B5CF20329}" presName="descendantText" presStyleLbl="alignAcc1" presStyleIdx="7" presStyleCnt="8">
        <dgm:presLayoutVars>
          <dgm:bulletEnabled val="1"/>
        </dgm:presLayoutVars>
      </dgm:prSet>
      <dgm:spPr/>
      <dgm:t>
        <a:bodyPr/>
        <a:lstStyle/>
        <a:p>
          <a:endParaRPr lang="en-GB"/>
        </a:p>
      </dgm:t>
    </dgm:pt>
  </dgm:ptLst>
  <dgm:cxnLst>
    <dgm:cxn modelId="{CC21F48B-C94E-47EA-90C0-7423D970AC38}" srcId="{AF888B83-C925-4E4E-94D5-ED9B5CF20329}" destId="{21911933-B2D6-4822-A4F9-023C27C13FFF}" srcOrd="0" destOrd="0" parTransId="{A31B4F74-8A51-4D86-A807-A947180EE57C}" sibTransId="{18D91691-5E57-4ED2-8A34-42A9057B59AA}"/>
    <dgm:cxn modelId="{F6D0BB2D-AD62-40F6-827B-9575D8165A44}" srcId="{3E606A0A-CDA2-42A2-9122-148E0A9014A6}" destId="{01DC8BD0-1827-4D3F-8F24-EF175360A904}" srcOrd="3" destOrd="0" parTransId="{E2A4C4E7-6331-496A-BB51-C1C68BB33771}" sibTransId="{B2F50827-D9E1-4EE9-AC24-C425C911C829}"/>
    <dgm:cxn modelId="{FB7A3B2D-1FBF-4EB6-9A49-76AFD177766C}" srcId="{EE848694-AEDC-4E08-9747-5D6A52637248}" destId="{385C3861-25FF-4404-A598-B0AAEEE3BB55}" srcOrd="0" destOrd="0" parTransId="{7FE89680-2CE6-4C00-B591-249FB974B2C5}" sibTransId="{DE4E3CCE-C4EC-45E1-9832-FD385145EBBB}"/>
    <dgm:cxn modelId="{E34B3CC7-B5AC-47BF-951E-C70498C974A7}" type="presOf" srcId="{01DC8BD0-1827-4D3F-8F24-EF175360A904}" destId="{E1B3387E-5B26-4C5B-A70A-F54E06F62351}" srcOrd="0" destOrd="0" presId="urn:microsoft.com/office/officeart/2005/8/layout/chevron2"/>
    <dgm:cxn modelId="{06556C71-3B61-4E6A-AA8E-8FB4BB021662}" srcId="{32C92D98-77B0-4F78-AD39-5A24609712EA}" destId="{2533E453-DA88-46EA-AEF7-B2CF53C51392}" srcOrd="0" destOrd="0" parTransId="{1651352C-73A8-4BCD-9BA3-6A3AC3227A36}" sibTransId="{568DDD9D-EBD3-4C95-90DF-7AF56BFC781D}"/>
    <dgm:cxn modelId="{EB8639E8-A57E-4C9E-8360-894B655EE401}" srcId="{3E606A0A-CDA2-42A2-9122-148E0A9014A6}" destId="{EE848694-AEDC-4E08-9747-5D6A52637248}" srcOrd="6" destOrd="0" parTransId="{99089A76-2AA0-4885-938A-F75A4B6E4082}" sibTransId="{D58E59EA-E775-41D2-B929-FFD423B53578}"/>
    <dgm:cxn modelId="{BD47F5D0-7570-4D0B-9D05-FFF132930060}" type="presOf" srcId="{385C3861-25FF-4404-A598-B0AAEEE3BB55}" destId="{A1AEFF1F-CAF7-41E4-88FA-929D42475491}" srcOrd="0" destOrd="0" presId="urn:microsoft.com/office/officeart/2005/8/layout/chevron2"/>
    <dgm:cxn modelId="{E61DCA29-6B21-4AA3-93D0-E941BCA7153F}" type="presOf" srcId="{3E606A0A-CDA2-42A2-9122-148E0A9014A6}" destId="{3057CC15-C34F-4B9C-AC49-6F97B9BD634B}" srcOrd="0" destOrd="0" presId="urn:microsoft.com/office/officeart/2005/8/layout/chevron2"/>
    <dgm:cxn modelId="{0F7B444C-0FB3-47BA-9D28-90481A9EAC15}" type="presOf" srcId="{E1A85A18-35FA-4E0E-9D4D-F43260A44E87}" destId="{F9F94D1E-6EB0-4219-9CEF-D5C8AEAD06AC}" srcOrd="0" destOrd="0" presId="urn:microsoft.com/office/officeart/2005/8/layout/chevron2"/>
    <dgm:cxn modelId="{845ECDD0-29C4-486C-82DE-33309E16B9C9}" type="presOf" srcId="{D583B3EB-6A7D-4C92-8129-E7B449435289}" destId="{DCB32C2A-DE88-484A-96A4-FF15F70B9FCA}" srcOrd="0" destOrd="0" presId="urn:microsoft.com/office/officeart/2005/8/layout/chevron2"/>
    <dgm:cxn modelId="{DABF82CA-A3E7-442F-9DD8-F3D4391AADB0}" type="presOf" srcId="{AF888B83-C925-4E4E-94D5-ED9B5CF20329}" destId="{878B9A89-7F93-4709-820A-CFA2A9A49A51}" srcOrd="0" destOrd="0" presId="urn:microsoft.com/office/officeart/2005/8/layout/chevron2"/>
    <dgm:cxn modelId="{69026897-43F5-457D-B5AE-131FF66204A5}" type="presOf" srcId="{21911933-B2D6-4822-A4F9-023C27C13FFF}" destId="{4C7A682C-C298-4E2C-B251-D26E1DFE10F4}" srcOrd="0" destOrd="0" presId="urn:microsoft.com/office/officeart/2005/8/layout/chevron2"/>
    <dgm:cxn modelId="{D63FAFE1-0FC8-4CD9-9946-DC54841D3913}" srcId="{3E606A0A-CDA2-42A2-9122-148E0A9014A6}" destId="{D583B3EB-6A7D-4C92-8129-E7B449435289}" srcOrd="2" destOrd="0" parTransId="{F60D4452-89D0-4C23-8F23-9453EE8D778D}" sibTransId="{6324664F-0DF9-45F7-8168-BD234F5F3DEF}"/>
    <dgm:cxn modelId="{EDDB6EFF-F80C-455B-B1F9-E6220A58BAFC}" type="presOf" srcId="{AC430A5D-D4F3-4560-AE97-8879107A2538}" destId="{B4C7BED9-9D61-462E-8BAA-2F95ACF16CE8}" srcOrd="0" destOrd="0" presId="urn:microsoft.com/office/officeart/2005/8/layout/chevron2"/>
    <dgm:cxn modelId="{98A211A6-4C63-40AB-B443-86BA11716F78}" type="presOf" srcId="{44C7B78A-3961-4415-B054-05025B95B90D}" destId="{6F20C729-02A6-4FD2-BED3-08DBA7294B39}" srcOrd="0" destOrd="0" presId="urn:microsoft.com/office/officeart/2005/8/layout/chevron2"/>
    <dgm:cxn modelId="{94421BD0-1A22-4A21-927E-BCC6EBB170FD}" srcId="{3E606A0A-CDA2-42A2-9122-148E0A9014A6}" destId="{32C92D98-77B0-4F78-AD39-5A24609712EA}" srcOrd="5" destOrd="0" parTransId="{07B2BD8B-5E94-4FB2-8501-DE9D0BE56A4B}" sibTransId="{B530BEE1-7F0C-4B22-B5F3-D552D7DC7DA3}"/>
    <dgm:cxn modelId="{9467017E-B375-4CB0-A0EE-8AD48D10C5E6}" srcId="{3E606A0A-CDA2-42A2-9122-148E0A9014A6}" destId="{E1A85A18-35FA-4E0E-9D4D-F43260A44E87}" srcOrd="1" destOrd="0" parTransId="{5258D9C8-B4B0-4F6E-B27A-5902B5962FBD}" sibTransId="{A5AF40F0-F3A8-4556-9648-B2866C67CD25}"/>
    <dgm:cxn modelId="{C433848C-5C31-49FD-B6E1-79707CAFACC7}" type="presOf" srcId="{32C92D98-77B0-4F78-AD39-5A24609712EA}" destId="{166F9E7D-A077-4A7B-B2DE-D078FA9DC73C}" srcOrd="0" destOrd="0" presId="urn:microsoft.com/office/officeart/2005/8/layout/chevron2"/>
    <dgm:cxn modelId="{1E7383D1-1F3A-4DE4-9B7B-9A17EAB55592}" srcId="{3E606A0A-CDA2-42A2-9122-148E0A9014A6}" destId="{44C7B78A-3961-4415-B054-05025B95B90D}" srcOrd="0" destOrd="0" parTransId="{1A56A577-1679-45DE-A64E-DA020AC541B1}" sibTransId="{910B1A6E-5325-4057-BDDC-EAFC24C326CE}"/>
    <dgm:cxn modelId="{FF546F27-0A3C-4640-B13B-FB9FAF4DADBF}" type="presOf" srcId="{2533E453-DA88-46EA-AEF7-B2CF53C51392}" destId="{9C0D1DA9-BEA9-49FD-B5D7-938EAD440E97}" srcOrd="0" destOrd="0" presId="urn:microsoft.com/office/officeart/2005/8/layout/chevron2"/>
    <dgm:cxn modelId="{5365E38D-9D4A-48CC-9F93-C321EC05AD2F}" type="presOf" srcId="{0FA5F47D-3462-4FBA-AAE9-86933DEC2DCF}" destId="{0F895786-2474-48EC-9205-B91AA4754B93}" srcOrd="0" destOrd="0" presId="urn:microsoft.com/office/officeart/2005/8/layout/chevron2"/>
    <dgm:cxn modelId="{4516341B-86F1-4AB2-BD35-2160B0D1BFDF}" srcId="{D583B3EB-6A7D-4C92-8129-E7B449435289}" destId="{DB949DA5-C8CA-4DBD-89DE-EB2A188CF8A8}" srcOrd="0" destOrd="0" parTransId="{681EEC91-5F65-49BA-A4B8-007BD846230B}" sibTransId="{AD0C2B80-75D6-4350-95F1-7AF755818763}"/>
    <dgm:cxn modelId="{90A057AE-D3E6-4F3F-A0A1-A9A51DA34ACE}" type="presOf" srcId="{CA756756-AC55-4866-91A3-342986882D7B}" destId="{688007DE-0666-4033-9F5E-F5DF54A615E6}" srcOrd="0" destOrd="0" presId="urn:microsoft.com/office/officeart/2005/8/layout/chevron2"/>
    <dgm:cxn modelId="{484414F6-9E06-43C5-BA58-E71541D4B2ED}" type="presOf" srcId="{55866216-1A07-4F40-8212-B620A39D3342}" destId="{08137936-DC06-444F-B749-E538A2815CDA}" srcOrd="0" destOrd="0" presId="urn:microsoft.com/office/officeart/2005/8/layout/chevron2"/>
    <dgm:cxn modelId="{18D30A9D-DED4-4DB8-BE04-3469F2967CA1}" srcId="{5F8AE95E-C319-47FE-A124-3B7E1489DEEC}" destId="{55866216-1A07-4F40-8212-B620A39D3342}" srcOrd="0" destOrd="0" parTransId="{EA2A0FD4-DA82-4845-9980-9B52E8517D38}" sibTransId="{4B4A366A-6FC7-4DED-87A0-951D3807D097}"/>
    <dgm:cxn modelId="{4BAD8191-6195-4C41-934C-273F427071D7}" type="presOf" srcId="{5F8AE95E-C319-47FE-A124-3B7E1489DEEC}" destId="{DCACA989-AE14-4776-BE0D-A468A269F69E}" srcOrd="0" destOrd="0" presId="urn:microsoft.com/office/officeart/2005/8/layout/chevron2"/>
    <dgm:cxn modelId="{50F3CCC7-2E0F-4738-9162-5F623FA5AFD5}" type="presOf" srcId="{DB949DA5-C8CA-4DBD-89DE-EB2A188CF8A8}" destId="{ABE435D8-2F3C-42BA-8D94-37C23707BC62}" srcOrd="0" destOrd="0" presId="urn:microsoft.com/office/officeart/2005/8/layout/chevron2"/>
    <dgm:cxn modelId="{71F3E533-1B72-4967-90F2-EA4CD0537CC6}" srcId="{44C7B78A-3961-4415-B054-05025B95B90D}" destId="{CA756756-AC55-4866-91A3-342986882D7B}" srcOrd="0" destOrd="0" parTransId="{B3CD58C4-5C83-4B2F-A096-5C2395CA42AA}" sibTransId="{404494D7-FE6C-4F32-AD4A-6B5DFDA56337}"/>
    <dgm:cxn modelId="{480CF5FA-5BF8-4315-826E-00A20DE34C8B}" srcId="{E1A85A18-35FA-4E0E-9D4D-F43260A44E87}" destId="{AC430A5D-D4F3-4560-AE97-8879107A2538}" srcOrd="0" destOrd="0" parTransId="{01619F89-E706-4E46-9553-3F484D0B7E14}" sibTransId="{FC4FB8D6-2EE1-49F2-BE30-B937C502E9CE}"/>
    <dgm:cxn modelId="{D45D0682-3EC6-402A-8F56-3101FDE5D15B}" srcId="{3E606A0A-CDA2-42A2-9122-148E0A9014A6}" destId="{AF888B83-C925-4E4E-94D5-ED9B5CF20329}" srcOrd="7" destOrd="0" parTransId="{3BB4A514-3DC5-400A-A579-628BF092C880}" sibTransId="{17D26BC0-9B2D-42AF-9038-E8DCB94C326A}"/>
    <dgm:cxn modelId="{1AC0E936-432C-4FBE-9BF7-30B0B6F3DF29}" type="presOf" srcId="{EE848694-AEDC-4E08-9747-5D6A52637248}" destId="{658C5A12-F302-471E-B384-794AB48F1701}" srcOrd="0" destOrd="0" presId="urn:microsoft.com/office/officeart/2005/8/layout/chevron2"/>
    <dgm:cxn modelId="{EE72F3F8-F24D-4FB6-83F9-48B3AE966DD8}" srcId="{3E606A0A-CDA2-42A2-9122-148E0A9014A6}" destId="{5F8AE95E-C319-47FE-A124-3B7E1489DEEC}" srcOrd="4" destOrd="0" parTransId="{0FE2AEF3-4777-48A3-AC3A-CD110CF98DC2}" sibTransId="{5FF1ED5A-4179-4310-BB63-BB9AE54D1A72}"/>
    <dgm:cxn modelId="{A1875985-B837-476D-94C3-1FC650DB19F7}" srcId="{01DC8BD0-1827-4D3F-8F24-EF175360A904}" destId="{0FA5F47D-3462-4FBA-AAE9-86933DEC2DCF}" srcOrd="0" destOrd="0" parTransId="{20092914-6396-400E-AFB3-D5818E63F9DE}" sibTransId="{D08A5077-7FE9-4C86-AA3B-9A6D36AA80CB}"/>
    <dgm:cxn modelId="{E874F3BF-6718-4D87-A82E-F480F832D716}" type="presParOf" srcId="{3057CC15-C34F-4B9C-AC49-6F97B9BD634B}" destId="{73C6AB24-35E7-4D7E-804A-B745B0579F65}" srcOrd="0" destOrd="0" presId="urn:microsoft.com/office/officeart/2005/8/layout/chevron2"/>
    <dgm:cxn modelId="{0F9B501F-A53D-44E4-98A4-D31CD4AE8B33}" type="presParOf" srcId="{73C6AB24-35E7-4D7E-804A-B745B0579F65}" destId="{6F20C729-02A6-4FD2-BED3-08DBA7294B39}" srcOrd="0" destOrd="0" presId="urn:microsoft.com/office/officeart/2005/8/layout/chevron2"/>
    <dgm:cxn modelId="{1D33E9BF-2AE2-44B5-8DD2-3A05A5AD01E8}" type="presParOf" srcId="{73C6AB24-35E7-4D7E-804A-B745B0579F65}" destId="{688007DE-0666-4033-9F5E-F5DF54A615E6}" srcOrd="1" destOrd="0" presId="urn:microsoft.com/office/officeart/2005/8/layout/chevron2"/>
    <dgm:cxn modelId="{359B71A7-0361-426A-8808-C435CAB2D03A}" type="presParOf" srcId="{3057CC15-C34F-4B9C-AC49-6F97B9BD634B}" destId="{C8D81EBD-05C7-4023-9D2A-58937A792381}" srcOrd="1" destOrd="0" presId="urn:microsoft.com/office/officeart/2005/8/layout/chevron2"/>
    <dgm:cxn modelId="{505A16F7-36B6-499A-A107-89994259E186}" type="presParOf" srcId="{3057CC15-C34F-4B9C-AC49-6F97B9BD634B}" destId="{B74CCE99-8996-4E33-9432-87541E0AD150}" srcOrd="2" destOrd="0" presId="urn:microsoft.com/office/officeart/2005/8/layout/chevron2"/>
    <dgm:cxn modelId="{F6F205BE-17C4-4EC1-A922-A2C508D0F1A6}" type="presParOf" srcId="{B74CCE99-8996-4E33-9432-87541E0AD150}" destId="{F9F94D1E-6EB0-4219-9CEF-D5C8AEAD06AC}" srcOrd="0" destOrd="0" presId="urn:microsoft.com/office/officeart/2005/8/layout/chevron2"/>
    <dgm:cxn modelId="{CC9965B6-D007-4030-9378-8F3D57C2575B}" type="presParOf" srcId="{B74CCE99-8996-4E33-9432-87541E0AD150}" destId="{B4C7BED9-9D61-462E-8BAA-2F95ACF16CE8}" srcOrd="1" destOrd="0" presId="urn:microsoft.com/office/officeart/2005/8/layout/chevron2"/>
    <dgm:cxn modelId="{6143DD30-138C-468A-B138-5EF2931F59C6}" type="presParOf" srcId="{3057CC15-C34F-4B9C-AC49-6F97B9BD634B}" destId="{1A698A2F-BE7E-47FD-B057-CA4E8C3EDBEB}" srcOrd="3" destOrd="0" presId="urn:microsoft.com/office/officeart/2005/8/layout/chevron2"/>
    <dgm:cxn modelId="{9663DB9D-4ABE-4627-9434-2C109B06EAAB}" type="presParOf" srcId="{3057CC15-C34F-4B9C-AC49-6F97B9BD634B}" destId="{56498C44-7E0B-465D-8C12-0D9822E6ADEC}" srcOrd="4" destOrd="0" presId="urn:microsoft.com/office/officeart/2005/8/layout/chevron2"/>
    <dgm:cxn modelId="{0EF067F3-1988-4515-9DB0-A7E7B80491D5}" type="presParOf" srcId="{56498C44-7E0B-465D-8C12-0D9822E6ADEC}" destId="{DCB32C2A-DE88-484A-96A4-FF15F70B9FCA}" srcOrd="0" destOrd="0" presId="urn:microsoft.com/office/officeart/2005/8/layout/chevron2"/>
    <dgm:cxn modelId="{DABFD123-2A64-4F9C-9B43-DB846B7CF9DF}" type="presParOf" srcId="{56498C44-7E0B-465D-8C12-0D9822E6ADEC}" destId="{ABE435D8-2F3C-42BA-8D94-37C23707BC62}" srcOrd="1" destOrd="0" presId="urn:microsoft.com/office/officeart/2005/8/layout/chevron2"/>
    <dgm:cxn modelId="{9F1C7168-E24A-41EF-A3E3-ADBCE4AD6F4D}" type="presParOf" srcId="{3057CC15-C34F-4B9C-AC49-6F97B9BD634B}" destId="{6EE153C0-CBE2-4310-92A0-6BC955D59367}" srcOrd="5" destOrd="0" presId="urn:microsoft.com/office/officeart/2005/8/layout/chevron2"/>
    <dgm:cxn modelId="{5215196F-1F85-4E6B-9BA9-755D34D5FA6C}" type="presParOf" srcId="{3057CC15-C34F-4B9C-AC49-6F97B9BD634B}" destId="{14E9946F-C699-4FDD-9D11-F8B070C8A189}" srcOrd="6" destOrd="0" presId="urn:microsoft.com/office/officeart/2005/8/layout/chevron2"/>
    <dgm:cxn modelId="{AC17F6C8-305D-4EC8-8347-57EDAA6CCD70}" type="presParOf" srcId="{14E9946F-C699-4FDD-9D11-F8B070C8A189}" destId="{E1B3387E-5B26-4C5B-A70A-F54E06F62351}" srcOrd="0" destOrd="0" presId="urn:microsoft.com/office/officeart/2005/8/layout/chevron2"/>
    <dgm:cxn modelId="{72966E16-F176-4F5F-B8D0-C2C189EE1855}" type="presParOf" srcId="{14E9946F-C699-4FDD-9D11-F8B070C8A189}" destId="{0F895786-2474-48EC-9205-B91AA4754B93}" srcOrd="1" destOrd="0" presId="urn:microsoft.com/office/officeart/2005/8/layout/chevron2"/>
    <dgm:cxn modelId="{9D70ABF5-A9FD-4612-9FEC-058849CD9062}" type="presParOf" srcId="{3057CC15-C34F-4B9C-AC49-6F97B9BD634B}" destId="{38A9D0F5-D108-449E-840A-EA5609A121DC}" srcOrd="7" destOrd="0" presId="urn:microsoft.com/office/officeart/2005/8/layout/chevron2"/>
    <dgm:cxn modelId="{D304A5DA-7D97-4051-9E9C-B26972358344}" type="presParOf" srcId="{3057CC15-C34F-4B9C-AC49-6F97B9BD634B}" destId="{4B0D1B67-6332-4207-B245-02C57EBF6C5B}" srcOrd="8" destOrd="0" presId="urn:microsoft.com/office/officeart/2005/8/layout/chevron2"/>
    <dgm:cxn modelId="{7DA69393-E5FE-4B43-B92B-E33EF1D27581}" type="presParOf" srcId="{4B0D1B67-6332-4207-B245-02C57EBF6C5B}" destId="{DCACA989-AE14-4776-BE0D-A468A269F69E}" srcOrd="0" destOrd="0" presId="urn:microsoft.com/office/officeart/2005/8/layout/chevron2"/>
    <dgm:cxn modelId="{C08CE5A3-16C8-4A02-81A6-C6BD3C94D211}" type="presParOf" srcId="{4B0D1B67-6332-4207-B245-02C57EBF6C5B}" destId="{08137936-DC06-444F-B749-E538A2815CDA}" srcOrd="1" destOrd="0" presId="urn:microsoft.com/office/officeart/2005/8/layout/chevron2"/>
    <dgm:cxn modelId="{E708002A-5A95-47BD-8D5E-0795B37FAC1A}" type="presParOf" srcId="{3057CC15-C34F-4B9C-AC49-6F97B9BD634B}" destId="{65BE2543-0AF1-4402-B75B-B4B74E31EB01}" srcOrd="9" destOrd="0" presId="urn:microsoft.com/office/officeart/2005/8/layout/chevron2"/>
    <dgm:cxn modelId="{FFF91137-1C60-4914-877F-32FB8061AB53}" type="presParOf" srcId="{3057CC15-C34F-4B9C-AC49-6F97B9BD634B}" destId="{6EA80B04-F399-413F-8CEC-05BD9471392A}" srcOrd="10" destOrd="0" presId="urn:microsoft.com/office/officeart/2005/8/layout/chevron2"/>
    <dgm:cxn modelId="{1BE26127-2786-4252-A58D-90E318C8217D}" type="presParOf" srcId="{6EA80B04-F399-413F-8CEC-05BD9471392A}" destId="{166F9E7D-A077-4A7B-B2DE-D078FA9DC73C}" srcOrd="0" destOrd="0" presId="urn:microsoft.com/office/officeart/2005/8/layout/chevron2"/>
    <dgm:cxn modelId="{5FF3DF9E-74D9-4B51-BFD5-E82908631CFA}" type="presParOf" srcId="{6EA80B04-F399-413F-8CEC-05BD9471392A}" destId="{9C0D1DA9-BEA9-49FD-B5D7-938EAD440E97}" srcOrd="1" destOrd="0" presId="urn:microsoft.com/office/officeart/2005/8/layout/chevron2"/>
    <dgm:cxn modelId="{0B7C7F5F-A47B-4D3B-BF01-63C95AB89298}" type="presParOf" srcId="{3057CC15-C34F-4B9C-AC49-6F97B9BD634B}" destId="{9D983F76-7C26-495B-A04F-765D2AC58A23}" srcOrd="11" destOrd="0" presId="urn:microsoft.com/office/officeart/2005/8/layout/chevron2"/>
    <dgm:cxn modelId="{825D4C78-C4EA-44CE-A644-124982CBAF9F}" type="presParOf" srcId="{3057CC15-C34F-4B9C-AC49-6F97B9BD634B}" destId="{FC59B00D-2FE0-46E1-897C-5F465795B837}" srcOrd="12" destOrd="0" presId="urn:microsoft.com/office/officeart/2005/8/layout/chevron2"/>
    <dgm:cxn modelId="{310DDD76-6AE4-4029-BFCD-BF3E8605EB28}" type="presParOf" srcId="{FC59B00D-2FE0-46E1-897C-5F465795B837}" destId="{658C5A12-F302-471E-B384-794AB48F1701}" srcOrd="0" destOrd="0" presId="urn:microsoft.com/office/officeart/2005/8/layout/chevron2"/>
    <dgm:cxn modelId="{D1FFDDAB-6E43-4082-8521-09CF2A185FA6}" type="presParOf" srcId="{FC59B00D-2FE0-46E1-897C-5F465795B837}" destId="{A1AEFF1F-CAF7-41E4-88FA-929D42475491}" srcOrd="1" destOrd="0" presId="urn:microsoft.com/office/officeart/2005/8/layout/chevron2"/>
    <dgm:cxn modelId="{DBBDABB7-956E-4DF6-82D2-07FC186CA3E2}" type="presParOf" srcId="{3057CC15-C34F-4B9C-AC49-6F97B9BD634B}" destId="{0AD35FB2-BEBD-4023-884A-9DC71EBD4204}" srcOrd="13" destOrd="0" presId="urn:microsoft.com/office/officeart/2005/8/layout/chevron2"/>
    <dgm:cxn modelId="{DA26E132-F296-4083-A0BA-6872C345029A}" type="presParOf" srcId="{3057CC15-C34F-4B9C-AC49-6F97B9BD634B}" destId="{2FDB69DE-9539-4F31-BE25-8D77770E6AFA}" srcOrd="14" destOrd="0" presId="urn:microsoft.com/office/officeart/2005/8/layout/chevron2"/>
    <dgm:cxn modelId="{25FD1E81-26AB-4602-872A-50C27CADE86E}" type="presParOf" srcId="{2FDB69DE-9539-4F31-BE25-8D77770E6AFA}" destId="{878B9A89-7F93-4709-820A-CFA2A9A49A51}" srcOrd="0" destOrd="0" presId="urn:microsoft.com/office/officeart/2005/8/layout/chevron2"/>
    <dgm:cxn modelId="{C6AC0746-FD9B-4F7A-A826-DBA6C8262C73}" type="presParOf" srcId="{2FDB69DE-9539-4F31-BE25-8D77770E6AFA}" destId="{4C7A682C-C298-4E2C-B251-D26E1DFE10F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9695D-C211-4420-8BF6-E1C239898535}">
      <dsp:nvSpPr>
        <dsp:cNvPr id="0" name=""/>
        <dsp:cNvSpPr/>
      </dsp:nvSpPr>
      <dsp:spPr>
        <a:xfrm>
          <a:off x="3228651" y="2454611"/>
          <a:ext cx="1751608" cy="1751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GB" sz="3500" kern="1200" dirty="0" smtClean="0"/>
            <a:t>Lifting </a:t>
          </a:r>
          <a:endParaRPr lang="en-GB" sz="3500" kern="1200" dirty="0"/>
        </a:p>
      </dsp:txBody>
      <dsp:txXfrm>
        <a:off x="3485168" y="2711128"/>
        <a:ext cx="1238574" cy="1238574"/>
      </dsp:txXfrm>
    </dsp:sp>
    <dsp:sp modelId="{78981B4E-A28D-4131-A670-EFEDAFB30EF9}">
      <dsp:nvSpPr>
        <dsp:cNvPr id="0" name=""/>
        <dsp:cNvSpPr/>
      </dsp:nvSpPr>
      <dsp:spPr>
        <a:xfrm rot="16200000">
          <a:off x="3919055" y="1817520"/>
          <a:ext cx="370800" cy="595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3974675" y="1992249"/>
        <a:ext cx="259560" cy="357328"/>
      </dsp:txXfrm>
    </dsp:sp>
    <dsp:sp modelId="{E25DBD4A-6324-486B-8869-F4712010411F}">
      <dsp:nvSpPr>
        <dsp:cNvPr id="0" name=""/>
        <dsp:cNvSpPr/>
      </dsp:nvSpPr>
      <dsp:spPr>
        <a:xfrm>
          <a:off x="3228651" y="3378"/>
          <a:ext cx="1751608" cy="1751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t>Driving in a hunched position </a:t>
          </a:r>
          <a:endParaRPr lang="en-GB" sz="2100" kern="1200" dirty="0"/>
        </a:p>
      </dsp:txBody>
      <dsp:txXfrm>
        <a:off x="3485168" y="259895"/>
        <a:ext cx="1238574" cy="1238574"/>
      </dsp:txXfrm>
    </dsp:sp>
    <dsp:sp modelId="{401BBC13-C6E0-491B-9408-F52DC9FCFDAC}">
      <dsp:nvSpPr>
        <dsp:cNvPr id="0" name=""/>
        <dsp:cNvSpPr/>
      </dsp:nvSpPr>
      <dsp:spPr>
        <a:xfrm rot="20520000">
          <a:off x="5074705" y="2657149"/>
          <a:ext cx="370800" cy="595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5077427" y="2793446"/>
        <a:ext cx="259560" cy="357328"/>
      </dsp:txXfrm>
    </dsp:sp>
    <dsp:sp modelId="{8D502527-1C4B-4935-BFD9-C7B4EBEAE895}">
      <dsp:nvSpPr>
        <dsp:cNvPr id="0" name=""/>
        <dsp:cNvSpPr/>
      </dsp:nvSpPr>
      <dsp:spPr>
        <a:xfrm>
          <a:off x="5559912" y="1697138"/>
          <a:ext cx="1751608" cy="1751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t>Driving for long periods</a:t>
          </a:r>
          <a:endParaRPr lang="en-GB" sz="2100" kern="1200" dirty="0"/>
        </a:p>
      </dsp:txBody>
      <dsp:txXfrm>
        <a:off x="5816429" y="1953655"/>
        <a:ext cx="1238574" cy="1238574"/>
      </dsp:txXfrm>
    </dsp:sp>
    <dsp:sp modelId="{09C88779-5688-45EF-A5B3-723E17EA03B3}">
      <dsp:nvSpPr>
        <dsp:cNvPr id="0" name=""/>
        <dsp:cNvSpPr/>
      </dsp:nvSpPr>
      <dsp:spPr>
        <a:xfrm rot="3240000">
          <a:off x="4633286" y="4015696"/>
          <a:ext cx="370800" cy="595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4656213" y="4089807"/>
        <a:ext cx="259560" cy="357328"/>
      </dsp:txXfrm>
    </dsp:sp>
    <dsp:sp modelId="{02E43255-6AB8-4913-BFAD-BBD6FC4577D1}">
      <dsp:nvSpPr>
        <dsp:cNvPr id="0" name=""/>
        <dsp:cNvSpPr/>
      </dsp:nvSpPr>
      <dsp:spPr>
        <a:xfrm>
          <a:off x="4669450" y="4437700"/>
          <a:ext cx="1751608" cy="1751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t>Carrying</a:t>
          </a:r>
          <a:endParaRPr lang="en-GB" sz="2100" kern="1200" dirty="0"/>
        </a:p>
      </dsp:txBody>
      <dsp:txXfrm>
        <a:off x="4925967" y="4694217"/>
        <a:ext cx="1238574" cy="1238574"/>
      </dsp:txXfrm>
    </dsp:sp>
    <dsp:sp modelId="{0C36BBBF-B30A-454F-9EC2-D726BFAADE17}">
      <dsp:nvSpPr>
        <dsp:cNvPr id="0" name=""/>
        <dsp:cNvSpPr/>
      </dsp:nvSpPr>
      <dsp:spPr>
        <a:xfrm rot="7560000">
          <a:off x="3204824" y="4015696"/>
          <a:ext cx="370800" cy="595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rot="10800000">
        <a:off x="3293137" y="4089807"/>
        <a:ext cx="259560" cy="357328"/>
      </dsp:txXfrm>
    </dsp:sp>
    <dsp:sp modelId="{F509C8EE-DA34-4EE2-A6C7-0C16B0AD3E2D}">
      <dsp:nvSpPr>
        <dsp:cNvPr id="0" name=""/>
        <dsp:cNvSpPr/>
      </dsp:nvSpPr>
      <dsp:spPr>
        <a:xfrm>
          <a:off x="1787853" y="4437700"/>
          <a:ext cx="1751608" cy="1751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t>Standing or bending for long periods</a:t>
          </a:r>
          <a:endParaRPr lang="en-GB" sz="2100" kern="1200" dirty="0"/>
        </a:p>
      </dsp:txBody>
      <dsp:txXfrm>
        <a:off x="2044370" y="4694217"/>
        <a:ext cx="1238574" cy="1238574"/>
      </dsp:txXfrm>
    </dsp:sp>
    <dsp:sp modelId="{2E168A81-2125-4DC9-84E1-E336E58131FE}">
      <dsp:nvSpPr>
        <dsp:cNvPr id="0" name=""/>
        <dsp:cNvSpPr/>
      </dsp:nvSpPr>
      <dsp:spPr>
        <a:xfrm rot="11880000">
          <a:off x="2763405" y="2657149"/>
          <a:ext cx="370800" cy="595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rot="10800000">
        <a:off x="2871923" y="2793446"/>
        <a:ext cx="259560" cy="357328"/>
      </dsp:txXfrm>
    </dsp:sp>
    <dsp:sp modelId="{84FBBBDC-BB6A-455C-8EA6-E881B2FB6258}">
      <dsp:nvSpPr>
        <dsp:cNvPr id="0" name=""/>
        <dsp:cNvSpPr/>
      </dsp:nvSpPr>
      <dsp:spPr>
        <a:xfrm>
          <a:off x="897390" y="1697138"/>
          <a:ext cx="1751608" cy="1751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t>Twisting</a:t>
          </a:r>
          <a:endParaRPr lang="en-GB" sz="2100" kern="1200" dirty="0"/>
        </a:p>
      </dsp:txBody>
      <dsp:txXfrm>
        <a:off x="1153907" y="1953655"/>
        <a:ext cx="1238574" cy="1238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03E17-D39A-4C85-A26F-38AF28AB8B5B}">
      <dsp:nvSpPr>
        <dsp:cNvPr id="0" name=""/>
        <dsp:cNvSpPr/>
      </dsp:nvSpPr>
      <dsp:spPr>
        <a:xfrm>
          <a:off x="1013872" y="1116"/>
          <a:ext cx="1140606" cy="649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dirty="0" smtClean="0"/>
            <a:t>T</a:t>
          </a:r>
          <a:endParaRPr lang="en-GB" sz="3300" kern="1200" dirty="0"/>
        </a:p>
      </dsp:txBody>
      <dsp:txXfrm>
        <a:off x="1045597" y="32841"/>
        <a:ext cx="1077156" cy="586432"/>
      </dsp:txXfrm>
    </dsp:sp>
    <dsp:sp modelId="{D1FA2E2F-75C6-4C65-85BD-1E9B49196506}">
      <dsp:nvSpPr>
        <dsp:cNvPr id="0" name=""/>
        <dsp:cNvSpPr/>
      </dsp:nvSpPr>
      <dsp:spPr>
        <a:xfrm>
          <a:off x="1013872" y="683493"/>
          <a:ext cx="1140606" cy="649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dirty="0" smtClean="0"/>
            <a:t>I</a:t>
          </a:r>
          <a:endParaRPr lang="en-GB" sz="3300" kern="1200" dirty="0"/>
        </a:p>
      </dsp:txBody>
      <dsp:txXfrm>
        <a:off x="1045597" y="715218"/>
        <a:ext cx="1077156" cy="586432"/>
      </dsp:txXfrm>
    </dsp:sp>
    <dsp:sp modelId="{152E82D3-4C95-4762-B8AA-915FBBAFBCA5}">
      <dsp:nvSpPr>
        <dsp:cNvPr id="0" name=""/>
        <dsp:cNvSpPr/>
      </dsp:nvSpPr>
      <dsp:spPr>
        <a:xfrm>
          <a:off x="1013872" y="1365870"/>
          <a:ext cx="1140606" cy="649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dirty="0" smtClean="0"/>
            <a:t>L</a:t>
          </a:r>
          <a:endParaRPr lang="en-GB" sz="3300" kern="1200" dirty="0"/>
        </a:p>
      </dsp:txBody>
      <dsp:txXfrm>
        <a:off x="1045597" y="1397595"/>
        <a:ext cx="1077156" cy="586432"/>
      </dsp:txXfrm>
    </dsp:sp>
    <dsp:sp modelId="{A5C4B360-811E-4E67-8441-289D29E83B8C}">
      <dsp:nvSpPr>
        <dsp:cNvPr id="0" name=""/>
        <dsp:cNvSpPr/>
      </dsp:nvSpPr>
      <dsp:spPr>
        <a:xfrm>
          <a:off x="1013872" y="2048247"/>
          <a:ext cx="1140606" cy="649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dirty="0" smtClean="0"/>
            <a:t>E</a:t>
          </a:r>
          <a:endParaRPr lang="en-GB" sz="3300" kern="1200" dirty="0"/>
        </a:p>
      </dsp:txBody>
      <dsp:txXfrm>
        <a:off x="1045597" y="2079972"/>
        <a:ext cx="1077156" cy="586432"/>
      </dsp:txXfrm>
    </dsp:sp>
    <dsp:sp modelId="{8BFA2087-67CB-4077-ABE3-0B525BB4FB83}">
      <dsp:nvSpPr>
        <dsp:cNvPr id="0" name=""/>
        <dsp:cNvSpPr/>
      </dsp:nvSpPr>
      <dsp:spPr>
        <a:xfrm>
          <a:off x="1013872" y="2730624"/>
          <a:ext cx="1140606" cy="649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dirty="0" smtClean="0"/>
            <a:t>E</a:t>
          </a:r>
          <a:endParaRPr lang="en-GB" sz="3300" kern="1200" dirty="0"/>
        </a:p>
      </dsp:txBody>
      <dsp:txXfrm>
        <a:off x="1045597" y="2762349"/>
        <a:ext cx="1077156" cy="586432"/>
      </dsp:txXfrm>
    </dsp:sp>
    <dsp:sp modelId="{2844475E-48D6-4CBA-BD48-CBFC355FFF11}">
      <dsp:nvSpPr>
        <dsp:cNvPr id="0" name=""/>
        <dsp:cNvSpPr/>
      </dsp:nvSpPr>
      <dsp:spPr>
        <a:xfrm>
          <a:off x="1013872" y="3413000"/>
          <a:ext cx="1140606" cy="649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dirty="0" smtClean="0"/>
            <a:t>O</a:t>
          </a:r>
          <a:endParaRPr lang="en-GB" sz="3300" kern="1200" dirty="0"/>
        </a:p>
      </dsp:txBody>
      <dsp:txXfrm>
        <a:off x="1045597" y="3444725"/>
        <a:ext cx="1077156" cy="586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6D209BD-A606-41A8-AB72-68DECDFD87CA}" type="datetimeFigureOut">
              <a:rPr lang="en-GB" smtClean="0"/>
              <a:t>19/09/2017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CCCF361-3A92-4320-98BE-59153D55FDC9}" type="slidenum">
              <a:rPr lang="en-GB" smtClean="0"/>
              <a:t>‹#›</a:t>
            </a:fld>
            <a:endParaRPr lang="en-GB"/>
          </a:p>
        </p:txBody>
      </p:sp>
    </p:spTree>
    <p:extLst>
      <p:ext uri="{BB962C8B-B14F-4D97-AF65-F5344CB8AC3E}">
        <p14:creationId xmlns:p14="http://schemas.microsoft.com/office/powerpoint/2010/main" val="887566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DB92B75-1CC7-4986-BE57-1E6DDCD863D8}" type="datetimeFigureOut">
              <a:rPr lang="en-GB" smtClean="0"/>
              <a:t>19/09/2017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3D65AE9-22EF-4746-9288-ED6AEB6B959B}" type="slidenum">
              <a:rPr lang="en-GB" smtClean="0"/>
              <a:t>‹#›</a:t>
            </a:fld>
            <a:endParaRPr lang="en-GB"/>
          </a:p>
        </p:txBody>
      </p:sp>
    </p:spTree>
    <p:extLst>
      <p:ext uri="{BB962C8B-B14F-4D97-AF65-F5344CB8AC3E}">
        <p14:creationId xmlns:p14="http://schemas.microsoft.com/office/powerpoint/2010/main" val="76961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Fun</a:t>
            </a:r>
            <a:r>
              <a:rPr lang="en-GB" baseline="0" dirty="0" smtClean="0"/>
              <a:t> facts about the spine: </a:t>
            </a:r>
          </a:p>
          <a:p>
            <a:r>
              <a:rPr lang="en-GB" baseline="0" dirty="0" smtClean="0"/>
              <a:t>We start to develop our backbone </a:t>
            </a:r>
            <a:r>
              <a:rPr lang="en-GB" baseline="0" dirty="0" err="1" smtClean="0"/>
              <a:t>approx</a:t>
            </a:r>
            <a:r>
              <a:rPr lang="en-GB" baseline="0" dirty="0" smtClean="0"/>
              <a:t> 2 months into our conception </a:t>
            </a:r>
          </a:p>
          <a:p>
            <a:r>
              <a:rPr lang="en-GB" baseline="0" dirty="0" smtClean="0"/>
              <a:t>We have the same number of cervical vertebrae as a giraffe</a:t>
            </a:r>
          </a:p>
          <a:p>
            <a:r>
              <a:rPr lang="en-GB" baseline="0" dirty="0" smtClean="0"/>
              <a:t>You are at your tallest when you wake up in the morning as the night laid flat allows cartilage to expand as there has been no gravitational force pulling it downwards for eight hours. </a:t>
            </a:r>
          </a:p>
          <a:p>
            <a:endParaRPr lang="en-GB" baseline="0" dirty="0" smtClean="0"/>
          </a:p>
          <a:p>
            <a:r>
              <a:rPr lang="en-GB" baseline="0" dirty="0" smtClean="0"/>
              <a:t>The spine is made up of four key sections which allow us to conduct various twisting, and moving actions</a:t>
            </a:r>
          </a:p>
          <a:p>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3</a:t>
            </a:fld>
            <a:endParaRPr lang="en-GB"/>
          </a:p>
        </p:txBody>
      </p:sp>
    </p:spTree>
    <p:extLst>
      <p:ext uri="{BB962C8B-B14F-4D97-AF65-F5344CB8AC3E}">
        <p14:creationId xmlns:p14="http://schemas.microsoft.com/office/powerpoint/2010/main" val="273473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one priority</a:t>
            </a:r>
            <a:r>
              <a:rPr lang="en-GB" baseline="0" dirty="0" smtClean="0"/>
              <a:t> : Your chair should be comfortable !! </a:t>
            </a:r>
          </a:p>
          <a:p>
            <a:r>
              <a:rPr lang="en-GB" baseline="0" dirty="0" smtClean="0"/>
              <a:t>It should support your spine in the s shaped position with the lumbar arch well supported.</a:t>
            </a:r>
          </a:p>
          <a:p>
            <a:r>
              <a:rPr lang="en-GB" baseline="0" dirty="0" smtClean="0"/>
              <a:t>Adjust the seat pan height so that your elbows are above the level of the desk when your arms are by your side. </a:t>
            </a:r>
          </a:p>
          <a:p>
            <a:r>
              <a:rPr lang="en-GB" baseline="0" dirty="0" smtClean="0"/>
              <a:t>Sit right back in the seat there should be no pressure on your knees</a:t>
            </a:r>
          </a:p>
          <a:p>
            <a:r>
              <a:rPr lang="en-GB" baseline="0" dirty="0" smtClean="0"/>
              <a:t>Adjust the backrest height</a:t>
            </a:r>
          </a:p>
          <a:p>
            <a:r>
              <a:rPr lang="en-GB" baseline="0" dirty="0" smtClean="0"/>
              <a:t>Adjust the tilt of the backrest. </a:t>
            </a:r>
          </a:p>
          <a:p>
            <a:endParaRPr lang="en-GB" dirty="0" smtClean="0"/>
          </a:p>
          <a:p>
            <a:r>
              <a:rPr lang="en-GB" dirty="0" smtClean="0"/>
              <a:t>Remember getting</a:t>
            </a:r>
            <a:r>
              <a:rPr lang="en-GB" baseline="0" dirty="0" smtClean="0"/>
              <a:t> your workstation and chair setup like you do in the car. It is always set to you and you don’t want to be uncomfortable in the car so why would you be uncomfortable at your desk. </a:t>
            </a:r>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16</a:t>
            </a:fld>
            <a:endParaRPr lang="en-GB"/>
          </a:p>
        </p:txBody>
      </p:sp>
    </p:spTree>
    <p:extLst>
      <p:ext uri="{BB962C8B-B14F-4D97-AF65-F5344CB8AC3E}">
        <p14:creationId xmlns:p14="http://schemas.microsoft.com/office/powerpoint/2010/main" val="341508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You’ve</a:t>
            </a:r>
            <a:r>
              <a:rPr lang="en-GB" baseline="0" dirty="0" smtClean="0"/>
              <a:t> navigated traffic </a:t>
            </a:r>
          </a:p>
          <a:p>
            <a:r>
              <a:rPr lang="en-GB" baseline="0" dirty="0" smtClean="0"/>
              <a:t>And driven across the county </a:t>
            </a:r>
          </a:p>
          <a:p>
            <a:r>
              <a:rPr lang="en-GB" baseline="0" dirty="0" smtClean="0"/>
              <a:t>This is a completely different environment to being in a clinical area or being in the office and therefore there are different manual handling challenges and you must complete a different risk assessment. For one you are dealing with animate objects rather than inanimate objects which will be far more unpredictable. </a:t>
            </a:r>
          </a:p>
          <a:p>
            <a:endParaRPr lang="en-GB" baseline="0" dirty="0" smtClean="0"/>
          </a:p>
          <a:p>
            <a:r>
              <a:rPr lang="en-GB" baseline="0" dirty="0" smtClean="0"/>
              <a:t>What happens if we do hurt ourselves in clinic? Well a self referral can be made to occupational health- it can take up to 6 weeks to get an appointment but you will be assessed and seen. </a:t>
            </a:r>
          </a:p>
          <a:p>
            <a:endParaRPr lang="en-GB" baseline="0" dirty="0" smtClean="0"/>
          </a:p>
          <a:p>
            <a:r>
              <a:rPr lang="en-GB" baseline="0" dirty="0" smtClean="0"/>
              <a:t>You can carry out the regular exercises which  I have included in the handout sheets. </a:t>
            </a:r>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19</a:t>
            </a:fld>
            <a:endParaRPr lang="en-GB"/>
          </a:p>
        </p:txBody>
      </p:sp>
    </p:spTree>
    <p:extLst>
      <p:ext uri="{BB962C8B-B14F-4D97-AF65-F5344CB8AC3E}">
        <p14:creationId xmlns:p14="http://schemas.microsoft.com/office/powerpoint/2010/main" val="3108196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there a clear route</a:t>
            </a:r>
            <a:r>
              <a:rPr lang="en-GB" baseline="0" dirty="0" smtClean="0"/>
              <a:t> from the rear of the car into the clinic location?</a:t>
            </a:r>
          </a:p>
          <a:p>
            <a:r>
              <a:rPr lang="en-GB" baseline="0" dirty="0" smtClean="0"/>
              <a:t>Is the box securely packed so items are less likely to move unexpectedly?</a:t>
            </a:r>
          </a:p>
          <a:p>
            <a:endParaRPr lang="en-GB" baseline="0" dirty="0" smtClean="0"/>
          </a:p>
          <a:p>
            <a:r>
              <a:rPr lang="en-GB" baseline="0" dirty="0" smtClean="0"/>
              <a:t>Precautions to the risks: If possible the box should be secured to the trolley to avoid spills</a:t>
            </a:r>
          </a:p>
          <a:p>
            <a:r>
              <a:rPr lang="en-GB" baseline="0" dirty="0" smtClean="0"/>
              <a:t>Staff should not try and catch the box from falling or sliding off the trolley</a:t>
            </a:r>
          </a:p>
          <a:p>
            <a:r>
              <a:rPr lang="en-GB" baseline="0" dirty="0" smtClean="0"/>
              <a:t>If having to walk long distances make sure there are regular rest breaks along the route. </a:t>
            </a:r>
          </a:p>
          <a:p>
            <a:r>
              <a:rPr lang="en-GB" baseline="0" dirty="0" smtClean="0"/>
              <a:t>Do not have any unnecessary items in the box to avoid unnecessary weight.</a:t>
            </a:r>
          </a:p>
          <a:p>
            <a:r>
              <a:rPr lang="en-GB" baseline="0" dirty="0" smtClean="0"/>
              <a:t>If there are two staff members use both of you to move the box from the car to the clinic. </a:t>
            </a:r>
          </a:p>
          <a:p>
            <a:r>
              <a:rPr lang="en-GB" baseline="0" dirty="0" smtClean="0"/>
              <a:t>Where possible try and slide the box into positions that do not require lifting. </a:t>
            </a:r>
          </a:p>
          <a:p>
            <a:endParaRPr lang="en-GB" baseline="0" dirty="0" smtClean="0"/>
          </a:p>
          <a:p>
            <a:r>
              <a:rPr lang="en-GB" baseline="0" dirty="0" smtClean="0"/>
              <a:t>Carry out a TILLEEO </a:t>
            </a:r>
            <a:r>
              <a:rPr lang="en-GB" baseline="0" dirty="0" err="1" smtClean="0"/>
              <a:t>assesment</a:t>
            </a:r>
            <a:r>
              <a:rPr lang="en-GB" baseline="0" dirty="0" smtClean="0"/>
              <a:t> for moving the box from one place to another.  </a:t>
            </a:r>
          </a:p>
          <a:p>
            <a:r>
              <a:rPr lang="en-GB" baseline="0" dirty="0" smtClean="0"/>
              <a:t>The task is moving the box</a:t>
            </a:r>
          </a:p>
          <a:p>
            <a:r>
              <a:rPr lang="en-GB" baseline="0" dirty="0" smtClean="0"/>
              <a:t>The load is the box – distribute the weight evenly between boxes, try not to overload the boxes with too much weight in one area . Are the boxes packed carefully making sure that the load is predictable and nothing is going to fall out. </a:t>
            </a:r>
          </a:p>
          <a:p>
            <a:r>
              <a:rPr lang="en-GB" baseline="0" dirty="0" smtClean="0"/>
              <a:t>Environment: Is the ground level? Have you parked somewhere it is easy to get the box in and out of the car? </a:t>
            </a:r>
          </a:p>
          <a:p>
            <a:r>
              <a:rPr lang="en-GB" baseline="0" dirty="0" smtClean="0"/>
              <a:t>Equipment: can you use the trolley to carry the box if you have to walk a long distance to the clinic. Can you make sure the trolley is at the correct height. If you know the boot is difficult to get the boxes out from have you considered putting things securely on the back seat so that you can just slide them out however being careful as this involves stooping and bending down. </a:t>
            </a:r>
          </a:p>
          <a:p>
            <a:r>
              <a:rPr lang="en-GB" baseline="0" dirty="0" smtClean="0"/>
              <a:t>Organisation- the trust provides you with the trollies and boxes are these well maintained is there anything that needs fixing on them? </a:t>
            </a:r>
          </a:p>
          <a:p>
            <a:endParaRPr lang="en-GB" baseline="0" dirty="0" smtClean="0"/>
          </a:p>
          <a:p>
            <a:r>
              <a:rPr lang="en-GB" baseline="0" dirty="0" smtClean="0"/>
              <a:t>The whole idea with this is to get you to think for your self and think about your own safety and how you can improve things for you. </a:t>
            </a:r>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22</a:t>
            </a:fld>
            <a:endParaRPr lang="en-GB"/>
          </a:p>
        </p:txBody>
      </p:sp>
    </p:spTree>
    <p:extLst>
      <p:ext uri="{BB962C8B-B14F-4D97-AF65-F5344CB8AC3E}">
        <p14:creationId xmlns:p14="http://schemas.microsoft.com/office/powerpoint/2010/main" val="3371740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 manual</a:t>
            </a:r>
            <a:r>
              <a:rPr lang="en-GB" baseline="0" dirty="0" smtClean="0"/>
              <a:t> handling task you undertake has an associated safe system of work.</a:t>
            </a:r>
          </a:p>
          <a:p>
            <a:r>
              <a:rPr lang="en-GB" baseline="0" dirty="0" smtClean="0"/>
              <a:t>Demonstrate what the safe system of work looks like and where to find it </a:t>
            </a:r>
          </a:p>
          <a:p>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23</a:t>
            </a:fld>
            <a:endParaRPr lang="en-GB"/>
          </a:p>
        </p:txBody>
      </p:sp>
    </p:spTree>
    <p:extLst>
      <p:ext uri="{BB962C8B-B14F-4D97-AF65-F5344CB8AC3E}">
        <p14:creationId xmlns:p14="http://schemas.microsoft.com/office/powerpoint/2010/main" val="61112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Is the chair height appropriate? </a:t>
            </a:r>
          </a:p>
          <a:p>
            <a:r>
              <a:rPr lang="en-GB" sz="1200" b="0" i="0" u="none" strike="noStrike" kern="1200" baseline="0" dirty="0" smtClean="0">
                <a:solidFill>
                  <a:schemeClr val="tx1"/>
                </a:solidFill>
                <a:latin typeface="+mn-lt"/>
                <a:ea typeface="+mn-ea"/>
                <a:cs typeface="+mn-cs"/>
              </a:rPr>
              <a:t>Can the patient follow commands? </a:t>
            </a:r>
          </a:p>
          <a:p>
            <a:r>
              <a:rPr lang="en-GB" sz="1200" b="0" i="0" u="none" strike="noStrike" kern="1200" baseline="0" dirty="0" smtClean="0">
                <a:solidFill>
                  <a:schemeClr val="tx1"/>
                </a:solidFill>
                <a:latin typeface="+mn-lt"/>
                <a:ea typeface="+mn-ea"/>
                <a:cs typeface="+mn-cs"/>
              </a:rPr>
              <a:t>Can they move from chair sitting to edge sitting?</a:t>
            </a:r>
          </a:p>
          <a:p>
            <a:r>
              <a:rPr lang="en-GB" sz="1200" b="0" i="0" u="none" strike="noStrike" kern="1200" baseline="0" dirty="0" smtClean="0">
                <a:solidFill>
                  <a:schemeClr val="tx1"/>
                </a:solidFill>
                <a:latin typeface="+mn-lt"/>
                <a:ea typeface="+mn-ea"/>
                <a:cs typeface="+mn-cs"/>
              </a:rPr>
              <a:t>Can they place and maintain their feet on the floor?</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If standing from a wheeled item make sure the brakes are on.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Encourage patient to lean forward so their back is away from the back of the chair. Ask the patient to keep their head up, look ahead, not at the floor. </a:t>
            </a:r>
          </a:p>
          <a:p>
            <a:r>
              <a:rPr lang="en-GB" sz="1200" b="0" i="0" u="none" strike="noStrike" kern="1200" baseline="0" dirty="0" smtClean="0">
                <a:solidFill>
                  <a:schemeClr val="tx1"/>
                </a:solidFill>
                <a:latin typeface="+mn-lt"/>
                <a:ea typeface="+mn-ea"/>
                <a:cs typeface="+mn-cs"/>
              </a:rPr>
              <a:t> Ask the patient to shuffle their bottom towards the edge of the surface. </a:t>
            </a:r>
          </a:p>
          <a:p>
            <a:r>
              <a:rPr lang="en-GB" sz="1200" b="0" i="0" u="none" strike="noStrike" kern="1200" baseline="0" dirty="0" smtClean="0">
                <a:solidFill>
                  <a:schemeClr val="tx1"/>
                </a:solidFill>
                <a:latin typeface="+mn-lt"/>
                <a:ea typeface="+mn-ea"/>
                <a:cs typeface="+mn-cs"/>
              </a:rPr>
              <a:t> Patient places their feet flat on the floor, hip width apart (legs at 90 degree angle) with the weaker foot/leg slightly forward. </a:t>
            </a:r>
          </a:p>
          <a:p>
            <a:r>
              <a:rPr lang="en-GB" sz="1200" b="0" i="0" u="none" strike="noStrike" kern="1200" baseline="0" dirty="0" smtClean="0">
                <a:solidFill>
                  <a:schemeClr val="tx1"/>
                </a:solidFill>
                <a:latin typeface="+mn-lt"/>
                <a:ea typeface="+mn-ea"/>
                <a:cs typeface="+mn-cs"/>
              </a:rPr>
              <a:t> Encourage the patient to place their hands on the arms of the chair, or just above their knees. </a:t>
            </a:r>
          </a:p>
          <a:p>
            <a:r>
              <a:rPr lang="en-GB" sz="1200" b="0" i="0" u="none" strike="noStrike" kern="1200" baseline="0" dirty="0" smtClean="0">
                <a:solidFill>
                  <a:schemeClr val="tx1"/>
                </a:solidFill>
                <a:latin typeface="+mn-lt"/>
                <a:ea typeface="+mn-ea"/>
                <a:cs typeface="+mn-cs"/>
              </a:rPr>
              <a:t> Ensure the patient has leaned their shoulders forward so their chin is over their knees. </a:t>
            </a:r>
          </a:p>
          <a:p>
            <a:r>
              <a:rPr lang="en-GB" sz="1200" b="0" i="0" u="none" strike="noStrike" kern="1200" baseline="0" dirty="0" smtClean="0">
                <a:solidFill>
                  <a:schemeClr val="tx1"/>
                </a:solidFill>
                <a:latin typeface="+mn-lt"/>
                <a:ea typeface="+mn-ea"/>
                <a:cs typeface="+mn-cs"/>
              </a:rPr>
              <a:t> Handler stands on the patient’s weaker side facing the direction of movement. (If two handlers, one handler stands either side of the patient). </a:t>
            </a:r>
          </a:p>
          <a:p>
            <a:r>
              <a:rPr lang="en-GB" sz="1200" b="0" i="0" u="none" strike="noStrike" kern="1200" baseline="0" dirty="0" smtClean="0">
                <a:solidFill>
                  <a:schemeClr val="tx1"/>
                </a:solidFill>
                <a:latin typeface="+mn-lt"/>
                <a:ea typeface="+mn-ea"/>
                <a:cs typeface="+mn-cs"/>
              </a:rPr>
              <a:t> The handler adopts a stable base with feet slightly apart and the outer foot ahead. Hips and knees are flexed to lower the handler’s position. </a:t>
            </a:r>
          </a:p>
          <a:p>
            <a:r>
              <a:rPr lang="en-GB" sz="1200" b="0" i="0" u="none" strike="noStrike" kern="1200" baseline="0" dirty="0" smtClean="0">
                <a:solidFill>
                  <a:schemeClr val="tx1"/>
                </a:solidFill>
                <a:latin typeface="+mn-lt"/>
                <a:ea typeface="+mn-ea"/>
                <a:cs typeface="+mn-cs"/>
              </a:rPr>
              <a:t> Handler places their inside hand either at patients shoulder level or lower down their back depending on which prompt assists the patient. Place the outer hand so it cups the patient’s nearside shoulder. Look ahead. </a:t>
            </a:r>
          </a:p>
          <a:p>
            <a:r>
              <a:rPr lang="en-GB" sz="1200" b="0" i="0" u="none" strike="noStrike" kern="1200" baseline="0" dirty="0" smtClean="0">
                <a:solidFill>
                  <a:schemeClr val="tx1"/>
                </a:solidFill>
                <a:latin typeface="+mn-lt"/>
                <a:ea typeface="+mn-ea"/>
                <a:cs typeface="+mn-cs"/>
              </a:rPr>
              <a:t> Clear instructions “Ready, Steady, Stand” are given with or without a rocking motion as instructions are said so that when the command word ‘stand’ is said the patient’s body weight is moving forward and they push up on the arms of the chair and through their legs to the floor. </a:t>
            </a:r>
          </a:p>
          <a:p>
            <a:r>
              <a:rPr lang="en-GB" sz="1200" b="0" i="0" u="none" strike="noStrike" kern="1200" baseline="0" dirty="0" smtClean="0">
                <a:solidFill>
                  <a:schemeClr val="tx1"/>
                </a:solidFill>
                <a:latin typeface="+mn-lt"/>
                <a:ea typeface="+mn-ea"/>
                <a:cs typeface="+mn-cs"/>
              </a:rPr>
              <a:t> On the instruction “stand”, both handler and patient move together, first forward, then upward in direction of movement. </a:t>
            </a:r>
          </a:p>
          <a:p>
            <a:r>
              <a:rPr lang="en-GB" sz="1200" b="0" i="0" u="none" strike="noStrike" kern="1200" baseline="0" dirty="0" smtClean="0">
                <a:solidFill>
                  <a:schemeClr val="tx1"/>
                </a:solidFill>
                <a:latin typeface="+mn-lt"/>
                <a:ea typeface="+mn-ea"/>
                <a:cs typeface="+mn-cs"/>
              </a:rPr>
              <a:t> The handler transfers his/her body weight from the back foot to the front foot </a:t>
            </a:r>
            <a:r>
              <a:rPr lang="en-GB" sz="1200" b="0" i="1" u="none" strike="noStrike" kern="1200" baseline="0" dirty="0" smtClean="0">
                <a:solidFill>
                  <a:schemeClr val="tx1"/>
                </a:solidFill>
                <a:latin typeface="+mn-lt"/>
                <a:ea typeface="+mn-ea"/>
                <a:cs typeface="+mn-cs"/>
              </a:rPr>
              <a:t>or </a:t>
            </a:r>
            <a:r>
              <a:rPr lang="en-GB" sz="1200" b="0" i="0" u="none" strike="noStrike" kern="1200" baseline="0" dirty="0" smtClean="0">
                <a:solidFill>
                  <a:schemeClr val="tx1"/>
                </a:solidFill>
                <a:latin typeface="+mn-lt"/>
                <a:ea typeface="+mn-ea"/>
                <a:cs typeface="+mn-cs"/>
              </a:rPr>
              <a:t>steps forward with the back foot. </a:t>
            </a:r>
          </a:p>
          <a:p>
            <a:r>
              <a:rPr lang="en-GB" sz="1200" b="0" i="0" u="none" strike="noStrike" kern="1200" baseline="0" dirty="0" smtClean="0">
                <a:solidFill>
                  <a:schemeClr val="tx1"/>
                </a:solidFill>
                <a:latin typeface="+mn-lt"/>
                <a:ea typeface="+mn-ea"/>
                <a:cs typeface="+mn-cs"/>
              </a:rPr>
              <a:t> Stabilise at the end of the move .If the patient is unstable ask them to sit down (Please see SSOW C9 for Falling Patient). </a:t>
            </a:r>
          </a:p>
          <a:p>
            <a:r>
              <a:rPr lang="en-GB" sz="1200" b="0" i="0" u="none" strike="noStrike" kern="1200" baseline="0" dirty="0" smtClean="0">
                <a:solidFill>
                  <a:schemeClr val="tx1"/>
                </a:solidFill>
                <a:latin typeface="+mn-lt"/>
                <a:ea typeface="+mn-ea"/>
                <a:cs typeface="+mn-cs"/>
              </a:rPr>
              <a:t> Once stable and standing the patient can begin to mobilise or transfer (See SSOW C6 Assisted walking). </a:t>
            </a:r>
          </a:p>
          <a:p>
            <a:r>
              <a:rPr lang="en-GB"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24</a:t>
            </a:fld>
            <a:endParaRPr lang="en-GB"/>
          </a:p>
        </p:txBody>
      </p:sp>
    </p:spTree>
    <p:extLst>
      <p:ext uri="{BB962C8B-B14F-4D97-AF65-F5344CB8AC3E}">
        <p14:creationId xmlns:p14="http://schemas.microsoft.com/office/powerpoint/2010/main" val="2788135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Does the patient have a history of falling? </a:t>
            </a:r>
          </a:p>
          <a:p>
            <a:r>
              <a:rPr lang="en-GB" sz="1200" b="0" i="0" u="none" strike="noStrike" kern="1200" baseline="0" dirty="0" smtClean="0">
                <a:solidFill>
                  <a:schemeClr val="tx1"/>
                </a:solidFill>
                <a:latin typeface="+mn-lt"/>
                <a:ea typeface="+mn-ea"/>
                <a:cs typeface="+mn-cs"/>
              </a:rPr>
              <a:t>Do they have suitable non-slip footwear on.</a:t>
            </a:r>
          </a:p>
          <a:p>
            <a:r>
              <a:rPr lang="en-GB" sz="1200" b="0" i="0" u="none" strike="noStrike" kern="1200" baseline="0" dirty="0" smtClean="0">
                <a:solidFill>
                  <a:schemeClr val="tx1"/>
                </a:solidFill>
                <a:latin typeface="+mn-lt"/>
                <a:ea typeface="+mn-ea"/>
                <a:cs typeface="+mn-cs"/>
              </a:rPr>
              <a:t>Do they have a good sitting balance. </a:t>
            </a:r>
          </a:p>
          <a:p>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If the patient should fall. Quickly release hold of the patient and </a:t>
            </a:r>
            <a:r>
              <a:rPr lang="en-GB" sz="1200" b="1" i="0" u="none" strike="noStrike" kern="1200" baseline="0" dirty="0" smtClean="0">
                <a:solidFill>
                  <a:schemeClr val="tx1"/>
                </a:solidFill>
                <a:latin typeface="+mn-lt"/>
                <a:ea typeface="+mn-ea"/>
                <a:cs typeface="+mn-cs"/>
              </a:rPr>
              <a:t>if possible </a:t>
            </a:r>
            <a:r>
              <a:rPr lang="en-GB" sz="1200" b="0" i="0" u="none" strike="noStrike" kern="1200" baseline="0" dirty="0" smtClean="0">
                <a:solidFill>
                  <a:schemeClr val="tx1"/>
                </a:solidFill>
                <a:latin typeface="+mn-lt"/>
                <a:ea typeface="+mn-ea"/>
                <a:cs typeface="+mn-cs"/>
              </a:rPr>
              <a:t>swiftly move behind the patient and gently pull the patient towards you by placing both your hands on his/her hips, simultaneously moving backwards* whilst pointing both your hands to the floor, palms uppermost, keep moving backwards all the while bending your knees, this is with the sole aim of protecting the patient’s head. </a:t>
            </a:r>
          </a:p>
          <a:p>
            <a:r>
              <a:rPr lang="en-GB" sz="1200" b="0" i="0" u="none" strike="noStrike" kern="1200" baseline="0" dirty="0" smtClean="0">
                <a:solidFill>
                  <a:schemeClr val="tx1"/>
                </a:solidFill>
                <a:latin typeface="+mn-lt"/>
                <a:ea typeface="+mn-ea"/>
                <a:cs typeface="+mn-cs"/>
              </a:rPr>
              <a:t> *</a:t>
            </a:r>
            <a:r>
              <a:rPr lang="en-GB" sz="1200" b="1" i="0" u="none" strike="noStrike" kern="1200" baseline="0" dirty="0" smtClean="0">
                <a:solidFill>
                  <a:schemeClr val="tx1"/>
                </a:solidFill>
                <a:latin typeface="+mn-lt"/>
                <a:ea typeface="+mn-ea"/>
                <a:cs typeface="+mn-cs"/>
              </a:rPr>
              <a:t>If possible </a:t>
            </a:r>
            <a:r>
              <a:rPr lang="en-GB" sz="1200" b="0" i="0" u="none" strike="noStrike" kern="1200" baseline="0" dirty="0" smtClean="0">
                <a:solidFill>
                  <a:schemeClr val="tx1"/>
                </a:solidFill>
                <a:latin typeface="+mn-lt"/>
                <a:ea typeface="+mn-ea"/>
                <a:cs typeface="+mn-cs"/>
              </a:rPr>
              <a:t>you may need to redirect the fall away from fixed items of furniture. </a:t>
            </a:r>
          </a:p>
          <a:p>
            <a:r>
              <a:rPr lang="en-GB" sz="1200" b="0" i="0" u="none" strike="noStrike" kern="1200" baseline="0" dirty="0" smtClean="0">
                <a:solidFill>
                  <a:schemeClr val="tx1"/>
                </a:solidFill>
                <a:latin typeface="+mn-lt"/>
                <a:ea typeface="+mn-ea"/>
                <a:cs typeface="+mn-cs"/>
              </a:rPr>
              <a:t> </a:t>
            </a:r>
            <a:r>
              <a:rPr lang="en-GB" sz="1200" b="1" i="0" u="none" strike="noStrike" kern="1200" baseline="0" dirty="0" smtClean="0">
                <a:solidFill>
                  <a:schemeClr val="tx1"/>
                </a:solidFill>
                <a:latin typeface="+mn-lt"/>
                <a:ea typeface="+mn-ea"/>
                <a:cs typeface="+mn-cs"/>
              </a:rPr>
              <a:t>Please do not attempt to catch or support the falling patient as there is a very high risk of injury to the staff member if this happens. Remember the most you are aiming to do is to protect the patient’s head.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If the patient is falling out of a chair an “on the spot” risk assessment as to whether it is safer to assist the patient back into the chair or help lower them to the floor must be carried out. If the patient’s bottom is mostly off the front of the chair it is probably easier to lower them to the floor, protecting the head as this is done. This is the same process for getting the patient to the floor in an emergency and can be done by:-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Two people kneeling on the floor. If the patient is wearing trousers or a skirt with a waistband/belt this can be grasped, alternatively use a cotton sheet placed partially under the patient’s sacrum and partially up his back, hammock style so that the two people kneeling on the floor can pull on either side of the sheet to lower the patient to the floor. At the same time the nearside hand can grasp behind the patients knee to assist the patient to the floor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 third member of staff may safeguard the patients head and a fourth to stabilise the chair/commode.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Once the patient is on the floor, especially if the fall was un-witnessed, they must be checked for injuries prior to considering getting them up from the floor. Where necessary a medical assessment may be required to check for spinal/hip fractures or head injuries. </a:t>
            </a:r>
          </a:p>
          <a:p>
            <a:r>
              <a:rPr lang="en-GB"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25</a:t>
            </a:fld>
            <a:endParaRPr lang="en-GB"/>
          </a:p>
        </p:txBody>
      </p:sp>
    </p:spTree>
    <p:extLst>
      <p:ext uri="{BB962C8B-B14F-4D97-AF65-F5344CB8AC3E}">
        <p14:creationId xmlns:p14="http://schemas.microsoft.com/office/powerpoint/2010/main" val="1116921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a:t>
            </a:r>
            <a:r>
              <a:rPr lang="en-GB" baseline="0" dirty="0" smtClean="0"/>
              <a:t> high risk activity and one which you may be asked to participate in whilst out in clinic or up in the vascular lab on training.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One handler is required to secure the chair, one handler to maintain patient’s airway, and two to kneel on the floor on either side of the patient’s knees to assist in transferring the patient to the floor. </a:t>
            </a:r>
          </a:p>
          <a:p>
            <a:r>
              <a:rPr lang="en-GB" sz="1200" b="0" i="0" u="none" strike="noStrike" kern="1200" baseline="0" dirty="0" smtClean="0">
                <a:solidFill>
                  <a:schemeClr val="tx1"/>
                </a:solidFill>
                <a:latin typeface="+mn-lt"/>
                <a:ea typeface="+mn-ea"/>
                <a:cs typeface="+mn-cs"/>
              </a:rPr>
              <a:t> Ensure the patient’s arms are placed across the body and their shoes are removed. </a:t>
            </a:r>
          </a:p>
          <a:p>
            <a:r>
              <a:rPr lang="en-GB" sz="1200" b="0" i="0" u="none" strike="noStrike" kern="1200" baseline="0" dirty="0" smtClean="0">
                <a:solidFill>
                  <a:schemeClr val="tx1"/>
                </a:solidFill>
                <a:latin typeface="+mn-lt"/>
                <a:ea typeface="+mn-ea"/>
                <a:cs typeface="+mn-cs"/>
              </a:rPr>
              <a:t> If patient is undressed or just wearing a hospital gown a bed sheet from the patient’s bed or slide sheet or blanket should be obtained. </a:t>
            </a:r>
          </a:p>
          <a:p>
            <a:r>
              <a:rPr lang="en-GB" sz="1200" b="0" i="0" u="none" strike="noStrike" kern="1200" baseline="0" dirty="0" smtClean="0">
                <a:solidFill>
                  <a:schemeClr val="tx1"/>
                </a:solidFill>
                <a:latin typeface="+mn-lt"/>
                <a:ea typeface="+mn-ea"/>
                <a:cs typeface="+mn-cs"/>
              </a:rPr>
              <a:t> Place the bed sheet length-wise behind the patient’s back, swiftly fan the sheet out to encompass buttocks and lower back </a:t>
            </a:r>
          </a:p>
          <a:p>
            <a:r>
              <a:rPr lang="en-GB" sz="1200" b="0" i="0" u="none" strike="noStrike" kern="1200" baseline="0" dirty="0" smtClean="0">
                <a:solidFill>
                  <a:schemeClr val="tx1"/>
                </a:solidFill>
                <a:latin typeface="+mn-lt"/>
                <a:ea typeface="+mn-ea"/>
                <a:cs typeface="+mn-cs"/>
              </a:rPr>
              <a:t> Ensure that ends of sheet are facing forward of the patient and not obstructed by arms of chair </a:t>
            </a:r>
          </a:p>
          <a:p>
            <a:r>
              <a:rPr lang="en-GB" sz="1200" b="0" i="0" u="none" strike="noStrike" kern="1200" baseline="0" dirty="0" smtClean="0">
                <a:solidFill>
                  <a:schemeClr val="tx1"/>
                </a:solidFill>
                <a:latin typeface="+mn-lt"/>
                <a:ea typeface="+mn-ea"/>
                <a:cs typeface="+mn-cs"/>
              </a:rPr>
              <a:t> Two handler’s must kneel facing the patient </a:t>
            </a:r>
          </a:p>
          <a:p>
            <a:r>
              <a:rPr lang="en-GB" sz="1200" b="0" i="0" u="none" strike="noStrike" kern="1200" baseline="0" dirty="0" smtClean="0">
                <a:solidFill>
                  <a:schemeClr val="tx1"/>
                </a:solidFill>
                <a:latin typeface="+mn-lt"/>
                <a:ea typeface="+mn-ea"/>
                <a:cs typeface="+mn-cs"/>
              </a:rPr>
              <a:t> Each will grasp either end of the bed sheet. </a:t>
            </a:r>
          </a:p>
          <a:p>
            <a:r>
              <a:rPr lang="en-GB" sz="1200" b="0" i="0" u="none" strike="noStrike" kern="1200" baseline="0" dirty="0" smtClean="0">
                <a:solidFill>
                  <a:schemeClr val="tx1"/>
                </a:solidFill>
                <a:latin typeface="+mn-lt"/>
                <a:ea typeface="+mn-ea"/>
                <a:cs typeface="+mn-cs"/>
              </a:rPr>
              <a:t> Both handlers should pull the on the bed sheet on command and in unison, ensuring an incremental movement to pull the patient to the floor, while third handler maintains patients airway and fourth handler secures the chair. </a:t>
            </a:r>
          </a:p>
          <a:p>
            <a:r>
              <a:rPr lang="en-GB" sz="1200" b="0" i="0" u="none" strike="noStrike" kern="1200" baseline="0" dirty="0" smtClean="0">
                <a:solidFill>
                  <a:schemeClr val="tx1"/>
                </a:solidFill>
                <a:latin typeface="+mn-lt"/>
                <a:ea typeface="+mn-ea"/>
                <a:cs typeface="+mn-cs"/>
              </a:rPr>
              <a:t> Once the patients bottom and legs are on the floor the fourth handler should remove the chair whilst the remaining three carefully lower the patient’s trunk and head to the floor. </a:t>
            </a:r>
          </a:p>
          <a:p>
            <a:r>
              <a:rPr lang="en-GB"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26</a:t>
            </a:fld>
            <a:endParaRPr lang="en-GB"/>
          </a:p>
        </p:txBody>
      </p:sp>
    </p:spTree>
    <p:extLst>
      <p:ext uri="{BB962C8B-B14F-4D97-AF65-F5344CB8AC3E}">
        <p14:creationId xmlns:p14="http://schemas.microsoft.com/office/powerpoint/2010/main" val="356948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at the screens when</a:t>
            </a:r>
            <a:r>
              <a:rPr lang="en-GB" baseline="0" dirty="0" smtClean="0"/>
              <a:t> scanning and setting up clinic. </a:t>
            </a:r>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5</a:t>
            </a:fld>
            <a:endParaRPr lang="en-GB"/>
          </a:p>
        </p:txBody>
      </p:sp>
    </p:spTree>
    <p:extLst>
      <p:ext uri="{BB962C8B-B14F-4D97-AF65-F5344CB8AC3E}">
        <p14:creationId xmlns:p14="http://schemas.microsoft.com/office/powerpoint/2010/main" val="27279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Sitting down </a:t>
            </a:r>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6</a:t>
            </a:fld>
            <a:endParaRPr lang="en-GB"/>
          </a:p>
        </p:txBody>
      </p:sp>
    </p:spTree>
    <p:extLst>
      <p:ext uri="{BB962C8B-B14F-4D97-AF65-F5344CB8AC3E}">
        <p14:creationId xmlns:p14="http://schemas.microsoft.com/office/powerpoint/2010/main" val="287823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 we at risk?</a:t>
            </a:r>
            <a:r>
              <a:rPr lang="en-GB" baseline="0" dirty="0" smtClean="0"/>
              <a:t> </a:t>
            </a:r>
          </a:p>
          <a:p>
            <a:r>
              <a:rPr lang="en-GB" baseline="0" dirty="0" smtClean="0"/>
              <a:t>If so what are we at risk of ? </a:t>
            </a:r>
          </a:p>
          <a:p>
            <a:r>
              <a:rPr lang="en-GB" dirty="0" smtClean="0">
                <a:effectLst/>
              </a:rPr>
              <a:t>The Health and Safety Executive (HSE) defines manual handling as </a:t>
            </a:r>
            <a:r>
              <a:rPr lang="en-GB" b="1" i="1" dirty="0" smtClean="0">
                <a:effectLst/>
              </a:rPr>
              <a:t>the transporting or supporting of a load, including lifting, putting down, pushing, pulling, carrying or moving.</a:t>
            </a:r>
            <a:r>
              <a:rPr lang="en-GB" dirty="0" smtClean="0">
                <a:effectLst/>
              </a:rPr>
              <a:t> For some members of staff, manual handling accidents can result in long periods of sick leave and for others it can even lead to the end of their career. </a:t>
            </a:r>
          </a:p>
          <a:p>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9</a:t>
            </a:fld>
            <a:endParaRPr lang="en-GB"/>
          </a:p>
        </p:txBody>
      </p:sp>
    </p:spTree>
    <p:extLst>
      <p:ext uri="{BB962C8B-B14F-4D97-AF65-F5344CB8AC3E}">
        <p14:creationId xmlns:p14="http://schemas.microsoft.com/office/powerpoint/2010/main" val="300799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trust states</a:t>
            </a:r>
            <a:r>
              <a:rPr lang="en-GB" baseline="0" dirty="0" smtClean="0"/>
              <a:t> the risk factors for back pain or musculoskeletal injury are as stated </a:t>
            </a:r>
          </a:p>
          <a:p>
            <a:r>
              <a:rPr lang="en-GB" baseline="0" dirty="0" smtClean="0"/>
              <a:t>As screening technicians you do all of these things.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Work-related musculoskeletal disorders (MSDs), including manual handling injuries, are the most common type of occupational ill health in the UK. Back pain and other MSDs account for approximately 40 per cent of all sickness absence in the NHS, resulting in a cost in the region of £400 million each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So what regulations</a:t>
            </a:r>
            <a:r>
              <a:rPr lang="en-GB" baseline="0" dirty="0" smtClean="0">
                <a:effectLst/>
              </a:rPr>
              <a:t> are in place to stop these things from happening? </a:t>
            </a:r>
            <a:endParaRPr lang="en-GB" dirty="0" smtClean="0">
              <a:effectLst/>
            </a:endParaRPr>
          </a:p>
          <a:p>
            <a:endParaRPr lang="en-GB" baseline="0" dirty="0" smtClean="0"/>
          </a:p>
        </p:txBody>
      </p:sp>
      <p:sp>
        <p:nvSpPr>
          <p:cNvPr id="4" name="Slide Number Placeholder 3"/>
          <p:cNvSpPr>
            <a:spLocks noGrp="1"/>
          </p:cNvSpPr>
          <p:nvPr>
            <p:ph type="sldNum" sz="quarter" idx="10"/>
          </p:nvPr>
        </p:nvSpPr>
        <p:spPr/>
        <p:txBody>
          <a:bodyPr/>
          <a:lstStyle/>
          <a:p>
            <a:fld id="{E3D65AE9-22EF-4746-9288-ED6AEB6B959B}" type="slidenum">
              <a:rPr lang="en-GB" smtClean="0"/>
              <a:t>10</a:t>
            </a:fld>
            <a:endParaRPr lang="en-GB"/>
          </a:p>
        </p:txBody>
      </p:sp>
    </p:spTree>
    <p:extLst>
      <p:ext uri="{BB962C8B-B14F-4D97-AF65-F5344CB8AC3E}">
        <p14:creationId xmlns:p14="http://schemas.microsoft.com/office/powerpoint/2010/main" val="196569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we know about manual</a:t>
            </a:r>
            <a:r>
              <a:rPr lang="en-GB" baseline="0" dirty="0" smtClean="0"/>
              <a:t> handling regulations? </a:t>
            </a:r>
          </a:p>
          <a:p>
            <a:r>
              <a:rPr lang="en-GB" baseline="0" dirty="0" smtClean="0"/>
              <a:t>Anyone know what the law states? </a:t>
            </a:r>
          </a:p>
          <a:p>
            <a:r>
              <a:rPr lang="en-GB" baseline="0" dirty="0" smtClean="0"/>
              <a:t>What does the law define as manual handling? </a:t>
            </a:r>
          </a:p>
          <a:p>
            <a:r>
              <a:rPr lang="en-GB" baseline="0" dirty="0" smtClean="0"/>
              <a:t>What other key laws effect us as screeners? </a:t>
            </a:r>
          </a:p>
          <a:p>
            <a:endParaRPr lang="en-GB" dirty="0" smtClean="0">
              <a:effectLst/>
            </a:endParaRPr>
          </a:p>
          <a:p>
            <a:r>
              <a:rPr lang="en-GB" dirty="0" smtClean="0">
                <a:effectLst/>
              </a:rPr>
              <a:t>There are also other regulations that impose specific requirements including: </a:t>
            </a:r>
          </a:p>
          <a:p>
            <a:r>
              <a:rPr lang="en-GB" dirty="0" smtClean="0">
                <a:effectLst/>
              </a:rPr>
              <a:t>Management of Health and Safety at Work Regulations 1999 </a:t>
            </a:r>
          </a:p>
          <a:p>
            <a:r>
              <a:rPr lang="en-GB" dirty="0" smtClean="0">
                <a:effectLst/>
              </a:rPr>
              <a:t>Workplace (Health, Safety and Welfare) Regulations 1992 </a:t>
            </a:r>
          </a:p>
          <a:p>
            <a:r>
              <a:rPr lang="en-GB" dirty="0" smtClean="0">
                <a:effectLst/>
              </a:rPr>
              <a:t>Manual Handling Operations Regulations 1992 </a:t>
            </a:r>
          </a:p>
          <a:p>
            <a:r>
              <a:rPr lang="en-GB" dirty="0" smtClean="0">
                <a:effectLst/>
              </a:rPr>
              <a:t>Reporting of Injuries, Diseases and Dangerous Occurrences Regulations 1995. </a:t>
            </a:r>
          </a:p>
          <a:p>
            <a:endParaRPr lang="en-GB" dirty="0" smtClean="0">
              <a:effectLst/>
            </a:endParaRPr>
          </a:p>
          <a:p>
            <a:endParaRPr lang="en-GB" dirty="0" smtClean="0">
              <a:effectLst/>
            </a:endParaRPr>
          </a:p>
          <a:p>
            <a:r>
              <a:rPr lang="en-GB" dirty="0" smtClean="0">
                <a:effectLst/>
              </a:rPr>
              <a:t>Manual handling Operations</a:t>
            </a:r>
            <a:r>
              <a:rPr lang="en-GB" baseline="0" dirty="0" smtClean="0">
                <a:effectLst/>
              </a:rPr>
              <a:t> of 1992 </a:t>
            </a:r>
          </a:p>
          <a:p>
            <a:endParaRPr lang="en-GB" dirty="0" smtClean="0">
              <a:effectLst/>
            </a:endParaRPr>
          </a:p>
          <a:p>
            <a:r>
              <a:rPr lang="en-GB" dirty="0" smtClean="0">
                <a:effectLst/>
              </a:rPr>
              <a:t>The Health and Safety Executive (HSE) defines manual handling as </a:t>
            </a:r>
            <a:r>
              <a:rPr lang="en-GB" b="1" i="1" dirty="0" smtClean="0">
                <a:effectLst/>
              </a:rPr>
              <a:t>the transporting or supporting of a load, including lifting, putting down, pushing, pulling, carrying or moving.</a:t>
            </a:r>
            <a:r>
              <a:rPr lang="en-GB" dirty="0" smtClean="0">
                <a:effectLst/>
              </a:rPr>
              <a:t> For some members of staff, manual handling accidents can result in long periods of sick leave and for others it can even lead to the end of their career. </a:t>
            </a:r>
          </a:p>
          <a:p>
            <a:endParaRPr lang="en-GB" dirty="0" smtClean="0">
              <a:effectLst/>
            </a:endParaRPr>
          </a:p>
          <a:p>
            <a:r>
              <a:rPr lang="en-GB" dirty="0" smtClean="0">
                <a:effectLst/>
              </a:rPr>
              <a:t>These manual handling</a:t>
            </a:r>
            <a:r>
              <a:rPr lang="en-GB" baseline="0" dirty="0" smtClean="0">
                <a:effectLst/>
              </a:rPr>
              <a:t> regulations help to reduce the risk of illness and absence associated with manual handling tasks. Within the NHS we use the AAR principle. Which I like to think of as the pirate ‘AAR’ principle. If possible the manual handling task should be avoided. If this isn’t possible then you should assess the task to in turn reduce the risk of injury. </a:t>
            </a:r>
          </a:p>
          <a:p>
            <a:endParaRPr lang="en-GB" dirty="0" smtClean="0">
              <a:effectLst/>
            </a:endParaRPr>
          </a:p>
          <a:p>
            <a:r>
              <a:rPr lang="en-GB" dirty="0" smtClean="0">
                <a:effectLst/>
              </a:rPr>
              <a:t>What are the</a:t>
            </a:r>
            <a:r>
              <a:rPr lang="en-GB" baseline="0" dirty="0" smtClean="0">
                <a:effectLst/>
              </a:rPr>
              <a:t> trusts responsibilities? </a:t>
            </a:r>
          </a:p>
          <a:p>
            <a:r>
              <a:rPr lang="en-GB" baseline="0" dirty="0" smtClean="0">
                <a:effectLst/>
              </a:rPr>
              <a:t>The trust has a duty of care to you as  an employee . In short they are responsible for providing you with the necessary training to conduct manual handling tasks. They are also responsible for providing you with the necessary equipment to do your job safely and for maintaining this equipment to a high level. </a:t>
            </a:r>
          </a:p>
          <a:p>
            <a:endParaRPr lang="en-GB" baseline="0" dirty="0" smtClean="0">
              <a:effectLst/>
            </a:endParaRPr>
          </a:p>
          <a:p>
            <a:r>
              <a:rPr lang="en-GB" baseline="0" dirty="0" smtClean="0">
                <a:effectLst/>
              </a:rPr>
              <a:t>What are your responsibilities as an individual? </a:t>
            </a:r>
          </a:p>
          <a:p>
            <a:r>
              <a:rPr lang="en-GB" baseline="0" dirty="0" smtClean="0">
                <a:effectLst/>
              </a:rPr>
              <a:t>You are responsible for using the equipment provided to you in the way it was intended and for using the correct process to get the patients up and off the bed. If you do not use the correct manual handling manoeuvres and subsequently injury yourself whilst at work they will not support you. </a:t>
            </a:r>
          </a:p>
          <a:p>
            <a:r>
              <a:rPr lang="en-GB" baseline="0" dirty="0" smtClean="0">
                <a:effectLst/>
              </a:rPr>
              <a:t>You are responsible for making sure your training is up to date. </a:t>
            </a:r>
          </a:p>
          <a:p>
            <a:r>
              <a:rPr lang="en-GB" baseline="0" dirty="0" smtClean="0">
                <a:effectLst/>
              </a:rPr>
              <a:t>You are also responsible for noting any shortcomings or failure of equipment. </a:t>
            </a:r>
            <a:endParaRPr lang="en-GB" dirty="0" smtClean="0">
              <a:effectLst/>
            </a:endParaRPr>
          </a:p>
          <a:p>
            <a:endParaRPr lang="en-GB" dirty="0" smtClean="0"/>
          </a:p>
          <a:p>
            <a:r>
              <a:rPr lang="en-GB" dirty="0" smtClean="0"/>
              <a:t>Other important regulations to be aware of are the PUWER</a:t>
            </a:r>
            <a:r>
              <a:rPr lang="en-GB" baseline="0" dirty="0" smtClean="0"/>
              <a:t> 1998- The provision and use of work equipment and the LOLER 1998- Lifting operations and lifting equipment regulations. </a:t>
            </a:r>
          </a:p>
          <a:p>
            <a:endParaRPr lang="en-GB" baseline="0" dirty="0" smtClean="0"/>
          </a:p>
          <a:p>
            <a:r>
              <a:rPr lang="en-GB" baseline="0" dirty="0" smtClean="0"/>
              <a:t>PUWER- Is I </a:t>
            </a:r>
            <a:r>
              <a:rPr lang="en-GB" baseline="0" dirty="0" err="1" smtClean="0"/>
              <a:t>nplace</a:t>
            </a:r>
            <a:r>
              <a:rPr lang="en-GB" baseline="0" dirty="0" smtClean="0"/>
              <a:t> to ensure any employer keeps work equipment in a good condition, safe to use and suitable for its intended use. Work equipment is defined as “ any machinery, appliance, apparatus, tool or installation for use at work” Clinically this includes wheel chairs, transfer board, slide sheets, hoists, slings and rota stands. </a:t>
            </a:r>
          </a:p>
          <a:p>
            <a:endParaRPr lang="en-GB" baseline="0" dirty="0" smtClean="0"/>
          </a:p>
          <a:p>
            <a:r>
              <a:rPr lang="en-GB" baseline="0" dirty="0" smtClean="0"/>
              <a:t>LOLER- This is in place to keep staff safe whilst using lifting equipment. This includes things like hoists, slings and other lifting accessories </a:t>
            </a:r>
            <a:r>
              <a:rPr lang="en-GB" baseline="0" dirty="0" err="1" smtClean="0"/>
              <a:t>i.e</a:t>
            </a:r>
            <a:r>
              <a:rPr lang="en-GB" baseline="0" dirty="0" smtClean="0"/>
              <a:t> a </a:t>
            </a:r>
            <a:r>
              <a:rPr lang="en-GB" baseline="0" dirty="0" err="1" smtClean="0"/>
              <a:t>sara</a:t>
            </a:r>
            <a:r>
              <a:rPr lang="en-GB" baseline="0" dirty="0" smtClean="0"/>
              <a:t> steady. </a:t>
            </a:r>
            <a:endParaRPr lang="en-GB" dirty="0" smtClean="0"/>
          </a:p>
          <a:p>
            <a:endParaRPr lang="en-GB" dirty="0" smtClean="0"/>
          </a:p>
          <a:p>
            <a:endParaRPr lang="en-GB" dirty="0" smtClean="0"/>
          </a:p>
          <a:p>
            <a:r>
              <a:rPr lang="en-GB" dirty="0" smtClean="0"/>
              <a:t>Important principles</a:t>
            </a:r>
            <a:r>
              <a:rPr lang="en-GB" baseline="0" dirty="0" smtClean="0"/>
              <a:t> for efficient movement. </a:t>
            </a:r>
          </a:p>
          <a:p>
            <a:r>
              <a:rPr lang="en-GB" baseline="0" dirty="0" smtClean="0"/>
              <a:t>Spine in line</a:t>
            </a:r>
          </a:p>
          <a:p>
            <a:r>
              <a:rPr lang="en-GB" baseline="0" dirty="0" smtClean="0"/>
              <a:t>Stable base</a:t>
            </a:r>
          </a:p>
          <a:p>
            <a:r>
              <a:rPr lang="en-GB" baseline="0" dirty="0" smtClean="0"/>
              <a:t>Body weight transfer</a:t>
            </a:r>
          </a:p>
          <a:p>
            <a:r>
              <a:rPr lang="en-GB" baseline="0" dirty="0" smtClean="0"/>
              <a:t>Load close </a:t>
            </a:r>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11</a:t>
            </a:fld>
            <a:endParaRPr lang="en-GB"/>
          </a:p>
        </p:txBody>
      </p:sp>
    </p:spTree>
    <p:extLst>
      <p:ext uri="{BB962C8B-B14F-4D97-AF65-F5344CB8AC3E}">
        <p14:creationId xmlns:p14="http://schemas.microsoft.com/office/powerpoint/2010/main" val="6573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Risk assessments are conducted and</a:t>
            </a:r>
            <a:r>
              <a:rPr lang="en-GB" baseline="0" dirty="0" smtClean="0"/>
              <a:t> before each task the following six components should be considered. </a:t>
            </a:r>
          </a:p>
          <a:p>
            <a:r>
              <a:rPr lang="en-GB" baseline="0" dirty="0" smtClean="0"/>
              <a:t>Think about the Task- what does the task involve? Is the task repetitive with time for rest breaks and chance to recover? Does it involve poor postures such as bending , twisting and reaching. </a:t>
            </a:r>
          </a:p>
          <a:p>
            <a:r>
              <a:rPr lang="en-GB" baseline="0" dirty="0" smtClean="0"/>
              <a:t>Individual- Do you have the capability to carry out the task? – Are there any pre-</a:t>
            </a:r>
            <a:r>
              <a:rPr lang="en-GB" baseline="0" dirty="0" err="1" smtClean="0"/>
              <a:t>exsisting</a:t>
            </a:r>
            <a:r>
              <a:rPr lang="en-GB" baseline="0" dirty="0" smtClean="0"/>
              <a:t> injuries? </a:t>
            </a:r>
          </a:p>
          <a:p>
            <a:r>
              <a:rPr lang="en-GB" baseline="0" dirty="0" smtClean="0"/>
              <a:t>Load- How does the load present? Is it inanimate? , Is it a patient?, Is it unpredictable? Is it likely to move? </a:t>
            </a:r>
          </a:p>
          <a:p>
            <a:r>
              <a:rPr lang="en-GB" baseline="0" dirty="0" smtClean="0"/>
              <a:t>Environment- Is the environment appropriate? Is there sufficient space? Is the floor sloped, uneven or wet? Is the lighting adequate?</a:t>
            </a:r>
          </a:p>
          <a:p>
            <a:r>
              <a:rPr lang="en-GB" baseline="0" dirty="0" smtClean="0"/>
              <a:t>Equipment- Does the task require any equipment? Do you have the equipment you require? Is the equipment safe ? Is the safe working load of the equipment appropriate? </a:t>
            </a:r>
          </a:p>
          <a:p>
            <a:r>
              <a:rPr lang="en-GB" baseline="0" dirty="0" smtClean="0"/>
              <a:t>Organisation- Are they any organisational factors? Is there good communication within and between departments can sufficient staff be made available when required? Are rest breaks taken to aid recovery? </a:t>
            </a:r>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12</a:t>
            </a:fld>
            <a:endParaRPr lang="en-GB"/>
          </a:p>
        </p:txBody>
      </p:sp>
    </p:spTree>
    <p:extLst>
      <p:ext uri="{BB962C8B-B14F-4D97-AF65-F5344CB8AC3E}">
        <p14:creationId xmlns:p14="http://schemas.microsoft.com/office/powerpoint/2010/main" val="107516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D65AE9-22EF-4746-9288-ED6AEB6B959B}" type="slidenum">
              <a:rPr lang="en-GB" smtClean="0"/>
              <a:t>13</a:t>
            </a:fld>
            <a:endParaRPr lang="en-GB"/>
          </a:p>
        </p:txBody>
      </p:sp>
    </p:spTree>
    <p:extLst>
      <p:ext uri="{BB962C8B-B14F-4D97-AF65-F5344CB8AC3E}">
        <p14:creationId xmlns:p14="http://schemas.microsoft.com/office/powerpoint/2010/main" val="6813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 about when if</a:t>
            </a:r>
            <a:r>
              <a:rPr lang="en-GB" baseline="0" dirty="0" smtClean="0"/>
              <a:t> ever you went speed dating- what were the first things you  thought about or what checklist did you go with to find the right partner. Setting up your workstation and chair is exactly the same think about what you want from your workstation </a:t>
            </a:r>
          </a:p>
          <a:p>
            <a:r>
              <a:rPr lang="en-GB" baseline="0" dirty="0" smtClean="0"/>
              <a:t>Workstation: Do you only use the computer or do you do handwriting as well, do you need space for documents you might need to refer to. </a:t>
            </a:r>
          </a:p>
          <a:p>
            <a:r>
              <a:rPr lang="en-GB" baseline="0" dirty="0" smtClean="0"/>
              <a:t>Your desk : Is there enough space to carry out the functions identified? Is it the correct height for you? Is the space under the desk </a:t>
            </a:r>
            <a:endParaRPr lang="en-GB" dirty="0" smtClean="0"/>
          </a:p>
          <a:p>
            <a:endParaRPr lang="en-GB" dirty="0" smtClean="0"/>
          </a:p>
          <a:p>
            <a:r>
              <a:rPr lang="en-GB" dirty="0" smtClean="0"/>
              <a:t>Number one priority</a:t>
            </a:r>
            <a:r>
              <a:rPr lang="en-GB" baseline="0" dirty="0" smtClean="0"/>
              <a:t> : Your chair should be comfortable !! </a:t>
            </a:r>
          </a:p>
          <a:p>
            <a:r>
              <a:rPr lang="en-GB" baseline="0" dirty="0" smtClean="0"/>
              <a:t>It should support your spine in the s shaped position with the lumbar arch well supported.</a:t>
            </a:r>
          </a:p>
          <a:p>
            <a:r>
              <a:rPr lang="en-GB" baseline="0" dirty="0" smtClean="0"/>
              <a:t>Adjust the seat pan height so that your elbows are above the level of the desk when your arms are by your side. </a:t>
            </a:r>
          </a:p>
          <a:p>
            <a:r>
              <a:rPr lang="en-GB" baseline="0" dirty="0" smtClean="0"/>
              <a:t>Sit right back in the seat there should be no pressure on your knees</a:t>
            </a:r>
          </a:p>
          <a:p>
            <a:r>
              <a:rPr lang="en-GB" baseline="0" dirty="0" smtClean="0"/>
              <a:t>Adjust the backrest height</a:t>
            </a:r>
          </a:p>
          <a:p>
            <a:r>
              <a:rPr lang="en-GB" baseline="0" dirty="0" smtClean="0"/>
              <a:t>Adjust the tilt of the backrest. </a:t>
            </a:r>
          </a:p>
        </p:txBody>
      </p:sp>
      <p:sp>
        <p:nvSpPr>
          <p:cNvPr id="4" name="Slide Number Placeholder 3"/>
          <p:cNvSpPr>
            <a:spLocks noGrp="1"/>
          </p:cNvSpPr>
          <p:nvPr>
            <p:ph type="sldNum" sz="quarter" idx="10"/>
          </p:nvPr>
        </p:nvSpPr>
        <p:spPr/>
        <p:txBody>
          <a:bodyPr/>
          <a:lstStyle/>
          <a:p>
            <a:fld id="{E3D65AE9-22EF-4746-9288-ED6AEB6B959B}" type="slidenum">
              <a:rPr lang="en-GB" smtClean="0"/>
              <a:t>14</a:t>
            </a:fld>
            <a:endParaRPr lang="en-GB"/>
          </a:p>
        </p:txBody>
      </p:sp>
    </p:spTree>
    <p:extLst>
      <p:ext uri="{BB962C8B-B14F-4D97-AF65-F5344CB8AC3E}">
        <p14:creationId xmlns:p14="http://schemas.microsoft.com/office/powerpoint/2010/main" val="207748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C12082-D501-4EED-BE47-BA4F6A04FDF9}"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05920D-8627-47BE-910C-546825DF3ABB}" type="slidenum">
              <a:rPr lang="en-GB" smtClean="0"/>
              <a:t>‹#›</a:t>
            </a:fld>
            <a:endParaRPr lang="en-GB"/>
          </a:p>
        </p:txBody>
      </p:sp>
    </p:spTree>
    <p:extLst>
      <p:ext uri="{BB962C8B-B14F-4D97-AF65-F5344CB8AC3E}">
        <p14:creationId xmlns:p14="http://schemas.microsoft.com/office/powerpoint/2010/main" val="68780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C12082-D501-4EED-BE47-BA4F6A04FDF9}"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05920D-8627-47BE-910C-546825DF3ABB}" type="slidenum">
              <a:rPr lang="en-GB" smtClean="0"/>
              <a:t>‹#›</a:t>
            </a:fld>
            <a:endParaRPr lang="en-GB"/>
          </a:p>
        </p:txBody>
      </p:sp>
    </p:spTree>
    <p:extLst>
      <p:ext uri="{BB962C8B-B14F-4D97-AF65-F5344CB8AC3E}">
        <p14:creationId xmlns:p14="http://schemas.microsoft.com/office/powerpoint/2010/main" val="296145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C12082-D501-4EED-BE47-BA4F6A04FDF9}"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05920D-8627-47BE-910C-546825DF3ABB}" type="slidenum">
              <a:rPr lang="en-GB" smtClean="0"/>
              <a:t>‹#›</a:t>
            </a:fld>
            <a:endParaRPr lang="en-GB"/>
          </a:p>
        </p:txBody>
      </p:sp>
    </p:spTree>
    <p:extLst>
      <p:ext uri="{BB962C8B-B14F-4D97-AF65-F5344CB8AC3E}">
        <p14:creationId xmlns:p14="http://schemas.microsoft.com/office/powerpoint/2010/main" val="346456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C12082-D501-4EED-BE47-BA4F6A04FDF9}"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05920D-8627-47BE-910C-546825DF3ABB}" type="slidenum">
              <a:rPr lang="en-GB" smtClean="0"/>
              <a:t>‹#›</a:t>
            </a:fld>
            <a:endParaRPr lang="en-GB"/>
          </a:p>
        </p:txBody>
      </p:sp>
    </p:spTree>
    <p:extLst>
      <p:ext uri="{BB962C8B-B14F-4D97-AF65-F5344CB8AC3E}">
        <p14:creationId xmlns:p14="http://schemas.microsoft.com/office/powerpoint/2010/main" val="398128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12082-D501-4EED-BE47-BA4F6A04FDF9}"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05920D-8627-47BE-910C-546825DF3ABB}" type="slidenum">
              <a:rPr lang="en-GB" smtClean="0"/>
              <a:t>‹#›</a:t>
            </a:fld>
            <a:endParaRPr lang="en-GB"/>
          </a:p>
        </p:txBody>
      </p:sp>
    </p:spTree>
    <p:extLst>
      <p:ext uri="{BB962C8B-B14F-4D97-AF65-F5344CB8AC3E}">
        <p14:creationId xmlns:p14="http://schemas.microsoft.com/office/powerpoint/2010/main" val="212674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C12082-D501-4EED-BE47-BA4F6A04FDF9}"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05920D-8627-47BE-910C-546825DF3ABB}" type="slidenum">
              <a:rPr lang="en-GB" smtClean="0"/>
              <a:t>‹#›</a:t>
            </a:fld>
            <a:endParaRPr lang="en-GB"/>
          </a:p>
        </p:txBody>
      </p:sp>
    </p:spTree>
    <p:extLst>
      <p:ext uri="{BB962C8B-B14F-4D97-AF65-F5344CB8AC3E}">
        <p14:creationId xmlns:p14="http://schemas.microsoft.com/office/powerpoint/2010/main" val="348257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C12082-D501-4EED-BE47-BA4F6A04FDF9}" type="datetimeFigureOut">
              <a:rPr lang="en-GB" smtClean="0"/>
              <a:t>19/09/2017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05920D-8627-47BE-910C-546825DF3ABB}" type="slidenum">
              <a:rPr lang="en-GB" smtClean="0"/>
              <a:t>‹#›</a:t>
            </a:fld>
            <a:endParaRPr lang="en-GB"/>
          </a:p>
        </p:txBody>
      </p:sp>
    </p:spTree>
    <p:extLst>
      <p:ext uri="{BB962C8B-B14F-4D97-AF65-F5344CB8AC3E}">
        <p14:creationId xmlns:p14="http://schemas.microsoft.com/office/powerpoint/2010/main" val="398650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C12082-D501-4EED-BE47-BA4F6A04FDF9}" type="datetimeFigureOut">
              <a:rPr lang="en-GB" smtClean="0"/>
              <a:t>19/09/2017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05920D-8627-47BE-910C-546825DF3ABB}" type="slidenum">
              <a:rPr lang="en-GB" smtClean="0"/>
              <a:t>‹#›</a:t>
            </a:fld>
            <a:endParaRPr lang="en-GB"/>
          </a:p>
        </p:txBody>
      </p:sp>
    </p:spTree>
    <p:extLst>
      <p:ext uri="{BB962C8B-B14F-4D97-AF65-F5344CB8AC3E}">
        <p14:creationId xmlns:p14="http://schemas.microsoft.com/office/powerpoint/2010/main" val="194838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12082-D501-4EED-BE47-BA4F6A04FDF9}" type="datetimeFigureOut">
              <a:rPr lang="en-GB" smtClean="0"/>
              <a:t>19/09/2017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05920D-8627-47BE-910C-546825DF3ABB}" type="slidenum">
              <a:rPr lang="en-GB" smtClean="0"/>
              <a:t>‹#›</a:t>
            </a:fld>
            <a:endParaRPr lang="en-GB"/>
          </a:p>
        </p:txBody>
      </p:sp>
    </p:spTree>
    <p:extLst>
      <p:ext uri="{BB962C8B-B14F-4D97-AF65-F5344CB8AC3E}">
        <p14:creationId xmlns:p14="http://schemas.microsoft.com/office/powerpoint/2010/main" val="381907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12082-D501-4EED-BE47-BA4F6A04FDF9}"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05920D-8627-47BE-910C-546825DF3ABB}" type="slidenum">
              <a:rPr lang="en-GB" smtClean="0"/>
              <a:t>‹#›</a:t>
            </a:fld>
            <a:endParaRPr lang="en-GB"/>
          </a:p>
        </p:txBody>
      </p:sp>
    </p:spTree>
    <p:extLst>
      <p:ext uri="{BB962C8B-B14F-4D97-AF65-F5344CB8AC3E}">
        <p14:creationId xmlns:p14="http://schemas.microsoft.com/office/powerpoint/2010/main" val="397849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12082-D501-4EED-BE47-BA4F6A04FDF9}"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05920D-8627-47BE-910C-546825DF3ABB}" type="slidenum">
              <a:rPr lang="en-GB" smtClean="0"/>
              <a:t>‹#›</a:t>
            </a:fld>
            <a:endParaRPr lang="en-GB"/>
          </a:p>
        </p:txBody>
      </p:sp>
    </p:spTree>
    <p:extLst>
      <p:ext uri="{BB962C8B-B14F-4D97-AF65-F5344CB8AC3E}">
        <p14:creationId xmlns:p14="http://schemas.microsoft.com/office/powerpoint/2010/main" val="424818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12082-D501-4EED-BE47-BA4F6A04FDF9}" type="datetimeFigureOut">
              <a:rPr lang="en-GB" smtClean="0"/>
              <a:t>19/09/2017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5920D-8627-47BE-910C-546825DF3ABB}" type="slidenum">
              <a:rPr lang="en-GB" smtClean="0"/>
              <a:t>‹#›</a:t>
            </a:fld>
            <a:endParaRPr lang="en-GB"/>
          </a:p>
        </p:txBody>
      </p:sp>
    </p:spTree>
    <p:extLst>
      <p:ext uri="{BB962C8B-B14F-4D97-AF65-F5344CB8AC3E}">
        <p14:creationId xmlns:p14="http://schemas.microsoft.com/office/powerpoint/2010/main" val="342892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Thames Valley AAA Manual Handling Training Review Course</a:t>
            </a:r>
            <a:br>
              <a:rPr lang="en-GB" dirty="0" smtClean="0"/>
            </a:br>
            <a:r>
              <a:rPr lang="en-GB" dirty="0" smtClean="0"/>
              <a:t>1</a:t>
            </a:r>
            <a:r>
              <a:rPr lang="en-GB" baseline="30000" dirty="0" smtClean="0"/>
              <a:t>st</a:t>
            </a:r>
            <a:r>
              <a:rPr lang="en-GB" dirty="0" smtClean="0"/>
              <a:t> September  </a:t>
            </a:r>
            <a:r>
              <a:rPr lang="en-GB" dirty="0" smtClean="0"/>
              <a:t>2017</a:t>
            </a:r>
            <a:br>
              <a:rPr lang="en-GB" dirty="0" smtClean="0"/>
            </a:br>
            <a:r>
              <a:rPr lang="en-GB" dirty="0" smtClean="0"/>
              <a:t>Felicity Woodgate</a:t>
            </a:r>
            <a:endParaRPr lang="en-GB" dirty="0"/>
          </a:p>
        </p:txBody>
      </p:sp>
    </p:spTree>
    <p:extLst>
      <p:ext uri="{BB962C8B-B14F-4D97-AF65-F5344CB8AC3E}">
        <p14:creationId xmlns:p14="http://schemas.microsoft.com/office/powerpoint/2010/main" val="518563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6642105"/>
              </p:ext>
            </p:extLst>
          </p:nvPr>
        </p:nvGraphicFramePr>
        <p:xfrm>
          <a:off x="323528" y="332656"/>
          <a:ext cx="820891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319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fontScale="90000"/>
          </a:bodyPr>
          <a:lstStyle/>
          <a:p>
            <a:r>
              <a:rPr lang="en-GB" dirty="0" smtClean="0"/>
              <a:t>Manual handling Regulations</a:t>
            </a:r>
            <a:br>
              <a:rPr lang="en-GB" dirty="0" smtClean="0"/>
            </a:br>
            <a:r>
              <a:rPr lang="en-GB" dirty="0"/>
              <a:t> </a:t>
            </a:r>
            <a:r>
              <a:rPr lang="en-GB" dirty="0" smtClean="0"/>
              <a:t>and important movement principles  </a:t>
            </a:r>
            <a:endParaRPr lang="en-GB" dirty="0"/>
          </a:p>
        </p:txBody>
      </p:sp>
    </p:spTree>
    <p:extLst>
      <p:ext uri="{BB962C8B-B14F-4D97-AF65-F5344CB8AC3E}">
        <p14:creationId xmlns:p14="http://schemas.microsoft.com/office/powerpoint/2010/main" val="4152433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do to reduce the risk? </a:t>
            </a:r>
            <a:endParaRPr lang="en-GB" dirty="0"/>
          </a:p>
        </p:txBody>
      </p:sp>
      <p:graphicFrame>
        <p:nvGraphicFramePr>
          <p:cNvPr id="4" name="Diagram 3"/>
          <p:cNvGraphicFramePr/>
          <p:nvPr>
            <p:extLst>
              <p:ext uri="{D42A27DB-BD31-4B8C-83A1-F6EECF244321}">
                <p14:modId xmlns:p14="http://schemas.microsoft.com/office/powerpoint/2010/main" val="1558813083"/>
              </p:ext>
            </p:extLst>
          </p:nvPr>
        </p:nvGraphicFramePr>
        <p:xfrm>
          <a:off x="755576" y="1412776"/>
          <a:ext cx="31683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021488" y="1268760"/>
            <a:ext cx="1067921" cy="830997"/>
          </a:xfrm>
          <a:prstGeom prst="rect">
            <a:avLst/>
          </a:prstGeom>
          <a:noFill/>
        </p:spPr>
        <p:txBody>
          <a:bodyPr wrap="none" lIns="91440" tIns="45720" rIns="91440" bIns="45720">
            <a:spAutoFit/>
          </a:bodyPr>
          <a:lstStyle/>
          <a:p>
            <a:pPr algn="ctr"/>
            <a:r>
              <a:rPr lang="en-US" sz="4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ask</a:t>
            </a:r>
            <a:endParaRPr lang="en-US" sz="4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7" name="Rectangle 6"/>
          <p:cNvSpPr/>
          <p:nvPr/>
        </p:nvSpPr>
        <p:spPr>
          <a:xfrm>
            <a:off x="3015839" y="1988840"/>
            <a:ext cx="2669320" cy="830997"/>
          </a:xfrm>
          <a:prstGeom prst="rect">
            <a:avLst/>
          </a:prstGeom>
          <a:noFill/>
        </p:spPr>
        <p:txBody>
          <a:bodyPr wrap="none" lIns="91440" tIns="45720" rIns="91440" bIns="45720">
            <a:spAutoFit/>
          </a:bodyPr>
          <a:lstStyle/>
          <a:p>
            <a:pPr algn="ctr"/>
            <a:r>
              <a:rPr lang="en-US" sz="48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ndividual</a:t>
            </a:r>
            <a:endParaRPr lang="en-US" sz="4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8" name="Rectangle 7"/>
          <p:cNvSpPr/>
          <p:nvPr/>
        </p:nvSpPr>
        <p:spPr>
          <a:xfrm>
            <a:off x="2961375" y="2708920"/>
            <a:ext cx="1188146" cy="830997"/>
          </a:xfrm>
          <a:prstGeom prst="rect">
            <a:avLst/>
          </a:prstGeom>
          <a:noFill/>
        </p:spPr>
        <p:txBody>
          <a:bodyPr wrap="none" lIns="91440" tIns="45720" rIns="91440" bIns="45720">
            <a:spAutoFit/>
          </a:bodyPr>
          <a:lstStyle/>
          <a:p>
            <a:pPr algn="ctr"/>
            <a:r>
              <a:rPr lang="en-US" sz="48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oad</a:t>
            </a:r>
            <a:endParaRPr lang="en-US" sz="4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9" name="Rectangle 8"/>
          <p:cNvSpPr/>
          <p:nvPr/>
        </p:nvSpPr>
        <p:spPr>
          <a:xfrm>
            <a:off x="3021488" y="3429000"/>
            <a:ext cx="3296607" cy="830997"/>
          </a:xfrm>
          <a:prstGeom prst="rect">
            <a:avLst/>
          </a:prstGeom>
          <a:noFill/>
        </p:spPr>
        <p:txBody>
          <a:bodyPr wrap="none" lIns="91440" tIns="45720" rIns="91440" bIns="45720">
            <a:spAutoFit/>
          </a:bodyPr>
          <a:lstStyle/>
          <a:p>
            <a:pPr algn="ctr"/>
            <a:r>
              <a:rPr lang="en-US" sz="48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nvironment</a:t>
            </a:r>
            <a:endParaRPr lang="en-US" sz="4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0" name="Rectangle 9"/>
          <p:cNvSpPr/>
          <p:nvPr/>
        </p:nvSpPr>
        <p:spPr>
          <a:xfrm>
            <a:off x="3015839" y="4115981"/>
            <a:ext cx="2775823" cy="830997"/>
          </a:xfrm>
          <a:prstGeom prst="rect">
            <a:avLst/>
          </a:prstGeom>
          <a:noFill/>
        </p:spPr>
        <p:txBody>
          <a:bodyPr wrap="none" lIns="91440" tIns="45720" rIns="91440" bIns="45720">
            <a:spAutoFit/>
          </a:bodyPr>
          <a:lstStyle/>
          <a:p>
            <a:pPr algn="ctr"/>
            <a:r>
              <a:rPr lang="en-US" sz="48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quipment</a:t>
            </a:r>
            <a:endParaRPr lang="en-US" sz="4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1" name="Rectangle 10"/>
          <p:cNvSpPr/>
          <p:nvPr/>
        </p:nvSpPr>
        <p:spPr>
          <a:xfrm>
            <a:off x="3021488" y="4758243"/>
            <a:ext cx="3173240" cy="830997"/>
          </a:xfrm>
          <a:prstGeom prst="rect">
            <a:avLst/>
          </a:prstGeom>
          <a:noFill/>
        </p:spPr>
        <p:txBody>
          <a:bodyPr wrap="none" lIns="91440" tIns="45720" rIns="91440" bIns="45720">
            <a:spAutoFit/>
          </a:bodyPr>
          <a:lstStyle/>
          <a:p>
            <a:pPr algn="ctr"/>
            <a:r>
              <a:rPr lang="en-US" sz="48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rganisation</a:t>
            </a:r>
            <a:endParaRPr lang="en-US" sz="4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248408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smtClean="0"/>
              <a:t>When you’re in the office </a:t>
            </a:r>
            <a:endParaRPr lang="en-GB" dirty="0"/>
          </a:p>
        </p:txBody>
      </p:sp>
      <p:pic>
        <p:nvPicPr>
          <p:cNvPr id="4098" name="Picture 2" descr="Image result for john radcliffe hospital ox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579953"/>
            <a:ext cx="609600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2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92896"/>
            <a:ext cx="8229600" cy="1143000"/>
          </a:xfrm>
        </p:spPr>
        <p:txBody>
          <a:bodyPr>
            <a:normAutofit fontScale="90000"/>
          </a:bodyPr>
          <a:lstStyle/>
          <a:p>
            <a:r>
              <a:rPr lang="en-GB" dirty="0" smtClean="0"/>
              <a:t>Office speed dating </a:t>
            </a:r>
            <a:br>
              <a:rPr lang="en-GB" dirty="0" smtClean="0"/>
            </a:br>
            <a:r>
              <a:rPr lang="en-GB" dirty="0" smtClean="0"/>
              <a:t>Getting to know your chair </a:t>
            </a:r>
            <a:br>
              <a:rPr lang="en-GB" dirty="0" smtClean="0"/>
            </a:br>
            <a:r>
              <a:rPr lang="en-GB" dirty="0" smtClean="0"/>
              <a:t>and your work station</a:t>
            </a:r>
            <a:endParaRPr lang="en-GB" dirty="0"/>
          </a:p>
        </p:txBody>
      </p:sp>
      <p:sp>
        <p:nvSpPr>
          <p:cNvPr id="3" name="Heart 2"/>
          <p:cNvSpPr/>
          <p:nvPr/>
        </p:nvSpPr>
        <p:spPr>
          <a:xfrm>
            <a:off x="280833" y="4293096"/>
            <a:ext cx="1728192" cy="1656184"/>
          </a:xfrm>
          <a:prstGeom prst="hear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Heart 3"/>
          <p:cNvSpPr/>
          <p:nvPr/>
        </p:nvSpPr>
        <p:spPr>
          <a:xfrm>
            <a:off x="4355976" y="4537573"/>
            <a:ext cx="1728192" cy="1656184"/>
          </a:xfrm>
          <a:prstGeom prst="hear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eart 4"/>
          <p:cNvSpPr/>
          <p:nvPr/>
        </p:nvSpPr>
        <p:spPr>
          <a:xfrm>
            <a:off x="3491880" y="116632"/>
            <a:ext cx="1728192" cy="1656184"/>
          </a:xfrm>
          <a:prstGeom prst="hear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art 5"/>
          <p:cNvSpPr/>
          <p:nvPr/>
        </p:nvSpPr>
        <p:spPr>
          <a:xfrm>
            <a:off x="6876256" y="836712"/>
            <a:ext cx="1728192" cy="1656184"/>
          </a:xfrm>
          <a:prstGeom prst="hear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art 6"/>
          <p:cNvSpPr/>
          <p:nvPr/>
        </p:nvSpPr>
        <p:spPr>
          <a:xfrm>
            <a:off x="827584" y="809925"/>
            <a:ext cx="1728192" cy="1656184"/>
          </a:xfrm>
          <a:prstGeom prst="hear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art 7"/>
          <p:cNvSpPr/>
          <p:nvPr/>
        </p:nvSpPr>
        <p:spPr>
          <a:xfrm>
            <a:off x="7164288" y="3472141"/>
            <a:ext cx="1728192" cy="1656184"/>
          </a:xfrm>
          <a:prstGeom prst="hear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989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comfy armc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35729" cy="51357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omfy armchair"/>
          <p:cNvPicPr>
            <a:picLocks noChangeAspect="1" noChangeArrowheads="1"/>
          </p:cNvPicPr>
          <p:nvPr/>
        </p:nvPicPr>
        <p:blipFill rotWithShape="1">
          <a:blip r:embed="rId3">
            <a:extLst>
              <a:ext uri="{28A0092B-C50C-407E-A947-70E740481C1C}">
                <a14:useLocalDpi xmlns:a14="http://schemas.microsoft.com/office/drawing/2010/main" val="0"/>
              </a:ext>
            </a:extLst>
          </a:blip>
          <a:srcRect l="26446" t="42179" r="16272" b="4732"/>
          <a:stretch/>
        </p:blipFill>
        <p:spPr bwMode="auto">
          <a:xfrm>
            <a:off x="4981878" y="3548105"/>
            <a:ext cx="4183263" cy="317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75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Chair </a:t>
            </a:r>
            <a:endParaRPr lang="en-GB" dirty="0"/>
          </a:p>
        </p:txBody>
      </p:sp>
      <p:sp>
        <p:nvSpPr>
          <p:cNvPr id="3" name="Content Placeholder 2"/>
          <p:cNvSpPr>
            <a:spLocks noGrp="1"/>
          </p:cNvSpPr>
          <p:nvPr>
            <p:ph idx="1"/>
          </p:nvPr>
        </p:nvSpPr>
        <p:spPr>
          <a:xfrm>
            <a:off x="457200" y="1600200"/>
            <a:ext cx="2962672" cy="4525963"/>
          </a:xfrm>
        </p:spPr>
        <p:txBody>
          <a:bodyPr>
            <a:normAutofit fontScale="85000" lnSpcReduction="20000"/>
          </a:bodyPr>
          <a:lstStyle/>
          <a:p>
            <a:pPr marL="0" indent="0">
              <a:buNone/>
            </a:pPr>
            <a:r>
              <a:rPr lang="en-GB" dirty="0" smtClean="0"/>
              <a:t>Your chair should support the S shape of your spine. </a:t>
            </a:r>
          </a:p>
          <a:p>
            <a:pPr marL="0" indent="0">
              <a:buNone/>
            </a:pPr>
            <a:r>
              <a:rPr lang="en-GB" dirty="0" smtClean="0"/>
              <a:t>Ensure the arch of your back is well supported </a:t>
            </a:r>
          </a:p>
          <a:p>
            <a:pPr marL="0" indent="0">
              <a:buNone/>
            </a:pPr>
            <a:r>
              <a:rPr lang="en-GB" dirty="0" smtClean="0"/>
              <a:t>Pull the chair into your desk and sit right back in the seat </a:t>
            </a:r>
          </a:p>
          <a:p>
            <a:pPr marL="0" indent="0">
              <a:buNone/>
            </a:pPr>
            <a:r>
              <a:rPr lang="en-GB" dirty="0" smtClean="0"/>
              <a:t>Adjust your chair to suit you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468" y="1916832"/>
            <a:ext cx="3505572" cy="4089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69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Desk </a:t>
            </a:r>
            <a:endParaRPr lang="en-GB" dirty="0"/>
          </a:p>
        </p:txBody>
      </p:sp>
      <p:sp>
        <p:nvSpPr>
          <p:cNvPr id="3" name="Content Placeholder 2"/>
          <p:cNvSpPr>
            <a:spLocks noGrp="1"/>
          </p:cNvSpPr>
          <p:nvPr>
            <p:ph idx="1"/>
          </p:nvPr>
        </p:nvSpPr>
        <p:spPr>
          <a:xfrm>
            <a:off x="5364088" y="1600200"/>
            <a:ext cx="3322712" cy="4525963"/>
          </a:xfrm>
        </p:spPr>
        <p:txBody>
          <a:bodyPr>
            <a:normAutofit lnSpcReduction="10000"/>
          </a:bodyPr>
          <a:lstStyle/>
          <a:p>
            <a:pPr marL="0" indent="0">
              <a:buNone/>
            </a:pPr>
            <a:r>
              <a:rPr lang="en-GB" dirty="0" smtClean="0"/>
              <a:t>Is there enough space to carry out all the functions you identified? </a:t>
            </a:r>
          </a:p>
          <a:p>
            <a:pPr marL="0" indent="0">
              <a:buNone/>
            </a:pPr>
            <a:r>
              <a:rPr lang="en-GB" dirty="0" smtClean="0"/>
              <a:t>Is it the correct height for you? </a:t>
            </a:r>
          </a:p>
          <a:p>
            <a:pPr marL="0" indent="0">
              <a:buNone/>
            </a:pPr>
            <a:r>
              <a:rPr lang="en-GB" dirty="0" smtClean="0"/>
              <a:t>Is the space under the desk unobstructed? </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3875628" cy="373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2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Screen</a:t>
            </a:r>
            <a:endParaRPr lang="en-GB" dirty="0"/>
          </a:p>
        </p:txBody>
      </p:sp>
      <p:sp>
        <p:nvSpPr>
          <p:cNvPr id="3" name="Content Placeholder 2"/>
          <p:cNvSpPr>
            <a:spLocks noGrp="1"/>
          </p:cNvSpPr>
          <p:nvPr>
            <p:ph idx="1"/>
          </p:nvPr>
        </p:nvSpPr>
        <p:spPr/>
        <p:txBody>
          <a:bodyPr/>
          <a:lstStyle/>
          <a:p>
            <a:pPr marL="0" indent="0">
              <a:buNone/>
            </a:pPr>
            <a:r>
              <a:rPr lang="en-GB" dirty="0" smtClean="0"/>
              <a:t>The screen must be directly in front you. </a:t>
            </a:r>
          </a:p>
          <a:p>
            <a:pPr marL="0" indent="0">
              <a:buNone/>
            </a:pPr>
            <a:r>
              <a:rPr lang="en-GB" dirty="0" smtClean="0"/>
              <a:t>The top of the screen should be at eye level </a:t>
            </a:r>
          </a:p>
          <a:p>
            <a:pPr marL="0" indent="0">
              <a:buNone/>
            </a:pPr>
            <a:r>
              <a:rPr lang="en-GB" dirty="0" smtClean="0"/>
              <a:t>It should be approx. an arms length away </a:t>
            </a:r>
          </a:p>
          <a:p>
            <a:pPr marL="0" indent="0">
              <a:buNone/>
            </a:pPr>
            <a:r>
              <a:rPr lang="en-GB" dirty="0" smtClean="0"/>
              <a:t>The screen should be free of reflection </a:t>
            </a:r>
          </a:p>
          <a:p>
            <a:pPr marL="0" indent="0">
              <a:buNone/>
            </a:pPr>
            <a:r>
              <a:rPr lang="en-GB" dirty="0" smtClean="0"/>
              <a:t>For those wearing </a:t>
            </a:r>
            <a:r>
              <a:rPr lang="en-GB" dirty="0" err="1" smtClean="0"/>
              <a:t>vari</a:t>
            </a:r>
            <a:r>
              <a:rPr lang="en-GB" dirty="0" smtClean="0"/>
              <a:t>- or bifocal glasses you may prefer to have the screen lower and tilted away. </a:t>
            </a:r>
          </a:p>
          <a:p>
            <a:pPr marL="0" indent="0">
              <a:buNone/>
            </a:pPr>
            <a:endParaRPr lang="en-GB" dirty="0"/>
          </a:p>
        </p:txBody>
      </p:sp>
    </p:spTree>
    <p:extLst>
      <p:ext uri="{BB962C8B-B14F-4D97-AF65-F5344CB8AC3E}">
        <p14:creationId xmlns:p14="http://schemas.microsoft.com/office/powerpoint/2010/main" val="4231369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you’re out in clinic</a:t>
            </a:r>
            <a:endParaRPr lang="en-GB" dirty="0"/>
          </a:p>
        </p:txBody>
      </p:sp>
      <p:pic>
        <p:nvPicPr>
          <p:cNvPr id="5122" name="Picture 2" descr="Image result for map of the thames val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56" y="1382719"/>
            <a:ext cx="4017243" cy="45671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thames valley screening t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675550"/>
            <a:ext cx="4031010" cy="210852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cartoon car traffic"/>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147"/>
          <a:stretch/>
        </p:blipFill>
        <p:spPr bwMode="auto">
          <a:xfrm>
            <a:off x="4784650" y="1375613"/>
            <a:ext cx="4106392" cy="329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34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we doing today?</a:t>
            </a:r>
            <a:endParaRPr lang="en-GB" dirty="0"/>
          </a:p>
        </p:txBody>
      </p:sp>
      <p:sp>
        <p:nvSpPr>
          <p:cNvPr id="3" name="Content Placeholder 2"/>
          <p:cNvSpPr>
            <a:spLocks noGrp="1"/>
          </p:cNvSpPr>
          <p:nvPr>
            <p:ph idx="1"/>
          </p:nvPr>
        </p:nvSpPr>
        <p:spPr/>
        <p:txBody>
          <a:bodyPr/>
          <a:lstStyle/>
          <a:p>
            <a:r>
              <a:rPr lang="en-GB" dirty="0" smtClean="0"/>
              <a:t>Get to know our spines</a:t>
            </a:r>
          </a:p>
          <a:p>
            <a:r>
              <a:rPr lang="en-GB" dirty="0" smtClean="0"/>
              <a:t>Look at the rules and regulations</a:t>
            </a:r>
          </a:p>
          <a:p>
            <a:r>
              <a:rPr lang="en-GB" dirty="0" smtClean="0"/>
              <a:t>Assess the risks we encounter at work</a:t>
            </a:r>
          </a:p>
          <a:p>
            <a:r>
              <a:rPr lang="en-GB" dirty="0" smtClean="0"/>
              <a:t>Office chair speed dating</a:t>
            </a:r>
          </a:p>
          <a:p>
            <a:r>
              <a:rPr lang="en-GB" dirty="0" smtClean="0"/>
              <a:t>Put into practice what we’ve learnt. </a:t>
            </a:r>
            <a:endParaRPr lang="en-GB" dirty="0"/>
          </a:p>
        </p:txBody>
      </p:sp>
    </p:spTree>
    <p:extLst>
      <p:ext uri="{BB962C8B-B14F-4D97-AF65-F5344CB8AC3E}">
        <p14:creationId xmlns:p14="http://schemas.microsoft.com/office/powerpoint/2010/main" val="4143936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28" y="476672"/>
            <a:ext cx="8229600" cy="1143000"/>
          </a:xfrm>
        </p:spPr>
        <p:txBody>
          <a:bodyPr>
            <a:normAutofit fontScale="90000"/>
          </a:bodyPr>
          <a:lstStyle/>
          <a:p>
            <a:r>
              <a:rPr lang="en-GB" dirty="0" smtClean="0"/>
              <a:t>What has already been done in the department : Assembling and handling trolleys</a:t>
            </a:r>
            <a:endParaRPr lang="en-GB" dirty="0"/>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132856"/>
            <a:ext cx="5256584" cy="420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39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64704"/>
            <a:ext cx="8229600" cy="1143000"/>
          </a:xfrm>
        </p:spPr>
        <p:txBody>
          <a:bodyPr>
            <a:normAutofit fontScale="90000"/>
          </a:bodyPr>
          <a:lstStyle/>
          <a:p>
            <a:r>
              <a:rPr lang="en-GB" dirty="0" smtClean="0"/>
              <a:t>But what problems or manual handling hurdles can you think of in clinic</a:t>
            </a:r>
            <a:endParaRPr lang="en-GB" dirty="0"/>
          </a:p>
        </p:txBody>
      </p:sp>
      <p:sp>
        <p:nvSpPr>
          <p:cNvPr id="4" name="AutoShape 2" descr="Image result for hurd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hurd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hurd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2" name="Picture 8" descr="Image result for hurd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564904"/>
            <a:ext cx="5996608" cy="399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169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Lifting the kit boxes	</a:t>
            </a:r>
            <a:endParaRPr lang="en-GB" dirty="0"/>
          </a:p>
        </p:txBody>
      </p:sp>
      <p:sp>
        <p:nvSpPr>
          <p:cNvPr id="3" name="Content Placeholder 2"/>
          <p:cNvSpPr>
            <a:spLocks noGrp="1"/>
          </p:cNvSpPr>
          <p:nvPr>
            <p:ph idx="1"/>
          </p:nvPr>
        </p:nvSpPr>
        <p:spPr>
          <a:xfrm>
            <a:off x="3635896" y="1600201"/>
            <a:ext cx="5050904" cy="1252736"/>
          </a:xfrm>
        </p:spPr>
        <p:txBody>
          <a:bodyPr>
            <a:normAutofit fontScale="92500" lnSpcReduction="20000"/>
          </a:bodyPr>
          <a:lstStyle/>
          <a:p>
            <a:r>
              <a:rPr lang="en-GB" dirty="0" smtClean="0"/>
              <a:t>Clear storage box with a lid holding the couch rolls and clinell wipes. </a:t>
            </a:r>
            <a:endParaRPr lang="en-GB" dirty="0"/>
          </a:p>
        </p:txBody>
      </p:sp>
      <p:pic>
        <p:nvPicPr>
          <p:cNvPr id="1026" name="Picture 2" descr="Image result for clear storage box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708920"/>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60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62592445"/>
              </p:ext>
            </p:extLst>
          </p:nvPr>
        </p:nvGraphicFramePr>
        <p:xfrm>
          <a:off x="395538" y="1039962"/>
          <a:ext cx="835292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329608" y="116632"/>
            <a:ext cx="6484789" cy="923330"/>
          </a:xfrm>
          <a:prstGeom prst="rect">
            <a:avLst/>
          </a:prstGeom>
          <a:no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Safe System of Work </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2826692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Assisted sit to stand </a:t>
            </a:r>
            <a:endParaRPr lang="en-GB" dirty="0"/>
          </a:p>
        </p:txBody>
      </p:sp>
      <p:pic>
        <p:nvPicPr>
          <p:cNvPr id="1026" name="Picture 2" descr="Image result for sit to st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806918"/>
            <a:ext cx="5662887" cy="306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235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falling patient </a:t>
            </a:r>
            <a:endParaRPr lang="en-GB" dirty="0"/>
          </a:p>
        </p:txBody>
      </p:sp>
      <p:pic>
        <p:nvPicPr>
          <p:cNvPr id="2052" name="Picture 4" descr="Image result for falling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772816"/>
            <a:ext cx="3875155" cy="325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43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Chair to floor in an emergency</a:t>
            </a:r>
            <a:endParaRPr lang="en-GB" dirty="0"/>
          </a:p>
        </p:txBody>
      </p:sp>
      <p:pic>
        <p:nvPicPr>
          <p:cNvPr id="8194" name="Picture 2" descr="http://ouh.oxnet.nhs.uk/BackCare/PublishingImages/DSC_7435retouc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544394"/>
            <a:ext cx="4464496" cy="3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36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spine  </a:t>
            </a:r>
            <a:endParaRPr lang="en-GB" dirty="0"/>
          </a:p>
        </p:txBody>
      </p:sp>
      <p:pic>
        <p:nvPicPr>
          <p:cNvPr id="10242" name="Picture 2" descr="Image result for back bones"/>
          <p:cNvPicPr>
            <a:picLocks noChangeAspect="1" noChangeArrowheads="1"/>
          </p:cNvPicPr>
          <p:nvPr/>
        </p:nvPicPr>
        <p:blipFill rotWithShape="1">
          <a:blip r:embed="rId3">
            <a:extLst>
              <a:ext uri="{28A0092B-C50C-407E-A947-70E740481C1C}">
                <a14:useLocalDpi xmlns:a14="http://schemas.microsoft.com/office/drawing/2010/main" val="0"/>
              </a:ext>
            </a:extLst>
          </a:blip>
          <a:srcRect l="36549" r="3217" b="10051"/>
          <a:stretch/>
        </p:blipFill>
        <p:spPr bwMode="auto">
          <a:xfrm>
            <a:off x="2123728" y="1249079"/>
            <a:ext cx="4946073" cy="518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180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Spinal structure</a:t>
            </a:r>
            <a:endParaRPr lang="en-GB" dirty="0"/>
          </a:p>
        </p:txBody>
      </p:sp>
      <p:sp>
        <p:nvSpPr>
          <p:cNvPr id="5" name="Content Placeholder 4"/>
          <p:cNvSpPr>
            <a:spLocks noGrp="1"/>
          </p:cNvSpPr>
          <p:nvPr>
            <p:ph idx="1"/>
          </p:nvPr>
        </p:nvSpPr>
        <p:spPr/>
        <p:txBody>
          <a:bodyPr>
            <a:normAutofit fontScale="92500" lnSpcReduction="20000"/>
          </a:bodyPr>
          <a:lstStyle/>
          <a:p>
            <a:r>
              <a:rPr lang="en-GB" dirty="0" smtClean="0"/>
              <a:t>The spine is the major supporting structure of the body</a:t>
            </a:r>
          </a:p>
          <a:p>
            <a:r>
              <a:rPr lang="en-GB" dirty="0" smtClean="0"/>
              <a:t>It consists of 24 moveable vertebrae and 9 fixed vertebrae</a:t>
            </a:r>
          </a:p>
          <a:p>
            <a:r>
              <a:rPr lang="en-GB" dirty="0" smtClean="0"/>
              <a:t>It is split into five sections </a:t>
            </a:r>
          </a:p>
          <a:p>
            <a:pPr marL="514350" indent="-514350">
              <a:buAutoNum type="arabicPeriod"/>
            </a:pPr>
            <a:r>
              <a:rPr lang="en-GB" dirty="0" smtClean="0"/>
              <a:t>Cervical</a:t>
            </a:r>
          </a:p>
          <a:p>
            <a:pPr marL="514350" indent="-514350">
              <a:buAutoNum type="arabicPeriod"/>
            </a:pPr>
            <a:r>
              <a:rPr lang="en-GB" dirty="0" smtClean="0"/>
              <a:t>Thoracic</a:t>
            </a:r>
          </a:p>
          <a:p>
            <a:pPr marL="514350" indent="-514350">
              <a:buAutoNum type="arabicPeriod"/>
            </a:pPr>
            <a:r>
              <a:rPr lang="en-GB" dirty="0" smtClean="0"/>
              <a:t>Lumbar</a:t>
            </a:r>
          </a:p>
          <a:p>
            <a:pPr marL="514350" indent="-514350">
              <a:buAutoNum type="arabicPeriod"/>
            </a:pPr>
            <a:r>
              <a:rPr lang="en-GB" dirty="0" smtClean="0"/>
              <a:t>Sacrum</a:t>
            </a:r>
          </a:p>
          <a:p>
            <a:pPr marL="514350" indent="-514350">
              <a:buAutoNum type="arabicPeriod"/>
            </a:pPr>
            <a:r>
              <a:rPr lang="en-GB" dirty="0" smtClean="0"/>
              <a:t>Coccyx</a:t>
            </a:r>
          </a:p>
        </p:txBody>
      </p:sp>
    </p:spTree>
    <p:extLst>
      <p:ext uri="{BB962C8B-B14F-4D97-AF65-F5344CB8AC3E}">
        <p14:creationId xmlns:p14="http://schemas.microsoft.com/office/powerpoint/2010/main" val="2455451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Cervical 	</a:t>
            </a:r>
            <a:endParaRPr lang="en-GB" dirty="0"/>
          </a:p>
        </p:txBody>
      </p:sp>
      <p:sp>
        <p:nvSpPr>
          <p:cNvPr id="3" name="Content Placeholder 2"/>
          <p:cNvSpPr>
            <a:spLocks noGrp="1"/>
          </p:cNvSpPr>
          <p:nvPr>
            <p:ph idx="1"/>
          </p:nvPr>
        </p:nvSpPr>
        <p:spPr/>
        <p:txBody>
          <a:bodyPr/>
          <a:lstStyle/>
          <a:p>
            <a:r>
              <a:rPr lang="en-GB" dirty="0" smtClean="0"/>
              <a:t>Allows for nodding, rotation of the head, bending and twisting movements</a:t>
            </a:r>
            <a:endParaRPr lang="en-GB" dirty="0"/>
          </a:p>
          <a:p>
            <a:r>
              <a:rPr lang="en-GB" dirty="0" smtClean="0"/>
              <a:t>Can we think of when we might use this part of our spine in clinic?</a:t>
            </a:r>
            <a:endParaRPr lang="en-GB" dirty="0"/>
          </a:p>
        </p:txBody>
      </p:sp>
    </p:spTree>
    <p:extLst>
      <p:ext uri="{BB962C8B-B14F-4D97-AF65-F5344CB8AC3E}">
        <p14:creationId xmlns:p14="http://schemas.microsoft.com/office/powerpoint/2010/main" val="1632462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Thoracic</a:t>
            </a:r>
            <a:endParaRPr lang="en-GB" dirty="0"/>
          </a:p>
        </p:txBody>
      </p:sp>
      <p:sp>
        <p:nvSpPr>
          <p:cNvPr id="3" name="Content Placeholder 2"/>
          <p:cNvSpPr>
            <a:spLocks noGrp="1"/>
          </p:cNvSpPr>
          <p:nvPr>
            <p:ph idx="1"/>
          </p:nvPr>
        </p:nvSpPr>
        <p:spPr/>
        <p:txBody>
          <a:bodyPr/>
          <a:lstStyle/>
          <a:p>
            <a:r>
              <a:rPr lang="en-GB" dirty="0" smtClean="0"/>
              <a:t>Allows rotation of the trunk, forward bending and some sideways trunk movement</a:t>
            </a:r>
          </a:p>
          <a:p>
            <a:r>
              <a:rPr lang="en-GB" dirty="0" smtClean="0"/>
              <a:t>It is the least mobile area of your spine</a:t>
            </a:r>
          </a:p>
          <a:p>
            <a:r>
              <a:rPr lang="en-GB" dirty="0" smtClean="0"/>
              <a:t>When is this part of the spine the most important? </a:t>
            </a:r>
            <a:endParaRPr lang="en-GB" dirty="0"/>
          </a:p>
        </p:txBody>
      </p:sp>
    </p:spTree>
    <p:extLst>
      <p:ext uri="{BB962C8B-B14F-4D97-AF65-F5344CB8AC3E}">
        <p14:creationId xmlns:p14="http://schemas.microsoft.com/office/powerpoint/2010/main" val="1788294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Lumbar</a:t>
            </a:r>
            <a:endParaRPr lang="en-GB" dirty="0"/>
          </a:p>
        </p:txBody>
      </p:sp>
      <p:sp>
        <p:nvSpPr>
          <p:cNvPr id="3" name="Content Placeholder 2"/>
          <p:cNvSpPr>
            <a:spLocks noGrp="1"/>
          </p:cNvSpPr>
          <p:nvPr>
            <p:ph idx="1"/>
          </p:nvPr>
        </p:nvSpPr>
        <p:spPr/>
        <p:txBody>
          <a:bodyPr/>
          <a:lstStyle/>
          <a:p>
            <a:r>
              <a:rPr lang="en-GB" dirty="0" smtClean="0"/>
              <a:t>Allows for backward bending, sideways movement, and some trunk rotation.</a:t>
            </a:r>
          </a:p>
          <a:p>
            <a:r>
              <a:rPr lang="en-GB" dirty="0" smtClean="0"/>
              <a:t>Provides a flexible connection between the upper and lower body and so has a greater function in load bearing. </a:t>
            </a:r>
            <a:endParaRPr lang="en-GB" dirty="0"/>
          </a:p>
        </p:txBody>
      </p:sp>
    </p:spTree>
    <p:extLst>
      <p:ext uri="{BB962C8B-B14F-4D97-AF65-F5344CB8AC3E}">
        <p14:creationId xmlns:p14="http://schemas.microsoft.com/office/powerpoint/2010/main" val="3732819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other important bits…..</a:t>
            </a:r>
            <a:endParaRPr lang="en-GB" dirty="0"/>
          </a:p>
        </p:txBody>
      </p:sp>
      <p:sp>
        <p:nvSpPr>
          <p:cNvPr id="3" name="Content Placeholder 2"/>
          <p:cNvSpPr>
            <a:spLocks noGrp="1"/>
          </p:cNvSpPr>
          <p:nvPr>
            <p:ph idx="1"/>
          </p:nvPr>
        </p:nvSpPr>
        <p:spPr/>
        <p:txBody>
          <a:bodyPr/>
          <a:lstStyle/>
          <a:p>
            <a:r>
              <a:rPr lang="en-GB" dirty="0" smtClean="0"/>
              <a:t>Intervertebral discs- Pads of cartilage which act like a spongy cushion between the vertebrae. </a:t>
            </a:r>
          </a:p>
          <a:p>
            <a:r>
              <a:rPr lang="en-GB" dirty="0" smtClean="0"/>
              <a:t>Facet joints- these link the vertebrae and slide as we bend and twist</a:t>
            </a:r>
          </a:p>
          <a:p>
            <a:r>
              <a:rPr lang="en-GB" dirty="0" smtClean="0"/>
              <a:t>Spinal cord</a:t>
            </a:r>
            <a:endParaRPr lang="en-GB" dirty="0"/>
          </a:p>
        </p:txBody>
      </p:sp>
    </p:spTree>
    <p:extLst>
      <p:ext uri="{BB962C8B-B14F-4D97-AF65-F5344CB8AC3E}">
        <p14:creationId xmlns:p14="http://schemas.microsoft.com/office/powerpoint/2010/main" val="2511539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Image result for pla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59950"/>
            <a:ext cx="3090763" cy="3090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568" y="2348880"/>
            <a:ext cx="8229600" cy="1143000"/>
          </a:xfrm>
        </p:spPr>
        <p:txBody>
          <a:bodyPr>
            <a:normAutofit fontScale="90000"/>
          </a:bodyPr>
          <a:lstStyle/>
          <a:p>
            <a:r>
              <a:rPr lang="en-GB" dirty="0" smtClean="0"/>
              <a:t>Assessing risk</a:t>
            </a:r>
            <a:br>
              <a:rPr lang="en-GB" dirty="0" smtClean="0"/>
            </a:br>
            <a:r>
              <a:rPr lang="en-GB" dirty="0" smtClean="0"/>
              <a:t>If our spines are so important ? </a:t>
            </a:r>
            <a:br>
              <a:rPr lang="en-GB" dirty="0" smtClean="0"/>
            </a:br>
            <a:r>
              <a:rPr lang="en-GB" dirty="0" smtClean="0"/>
              <a:t>What are we at risk of ? </a:t>
            </a:r>
            <a:endParaRPr lang="en-GB" dirty="0"/>
          </a:p>
        </p:txBody>
      </p:sp>
      <p:pic>
        <p:nvPicPr>
          <p:cNvPr id="9218" name="Picture 2" descr="Image result for ill people cartoons in b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777520"/>
            <a:ext cx="3289548" cy="282901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plast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5575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3224</Words>
  <Application>Microsoft Office PowerPoint</Application>
  <PresentationFormat>On-screen Show (4:3)</PresentationFormat>
  <Paragraphs>271</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Thames Valley AAA Manual Handling Training Review Course 1st September  2017 Felicity Woodgate</vt:lpstr>
      <vt:lpstr>What are we doing today?</vt:lpstr>
      <vt:lpstr>My spine  </vt:lpstr>
      <vt:lpstr>Spinal structure</vt:lpstr>
      <vt:lpstr>Cervical  </vt:lpstr>
      <vt:lpstr>Thoracic</vt:lpstr>
      <vt:lpstr>Lumbar</vt:lpstr>
      <vt:lpstr>The other important bits…..</vt:lpstr>
      <vt:lpstr>Assessing risk If our spines are so important ?  What are we at risk of ? </vt:lpstr>
      <vt:lpstr>PowerPoint Presentation</vt:lpstr>
      <vt:lpstr>Manual handling Regulations  and important movement principles  </vt:lpstr>
      <vt:lpstr>What do we do to reduce the risk? </vt:lpstr>
      <vt:lpstr> When you’re in the office </vt:lpstr>
      <vt:lpstr>Office speed dating  Getting to know your chair  and your work station</vt:lpstr>
      <vt:lpstr>PowerPoint Presentation</vt:lpstr>
      <vt:lpstr>Chair </vt:lpstr>
      <vt:lpstr>Desk </vt:lpstr>
      <vt:lpstr>Screen</vt:lpstr>
      <vt:lpstr>When you’re out in clinic</vt:lpstr>
      <vt:lpstr>What has already been done in the department : Assembling and handling trolleys</vt:lpstr>
      <vt:lpstr>But what problems or manual handling hurdles can you think of in clinic</vt:lpstr>
      <vt:lpstr>Lifting the kit boxes </vt:lpstr>
      <vt:lpstr>PowerPoint Presentation</vt:lpstr>
      <vt:lpstr>Assisted sit to stand </vt:lpstr>
      <vt:lpstr>The falling patient </vt:lpstr>
      <vt:lpstr>Chair to floor in an emergency</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Woodgate Felicity (RTH) OUH</dc:creator>
  <cp:lastModifiedBy>Woodgate Felicity (RTH) OUH</cp:lastModifiedBy>
  <cp:revision>47</cp:revision>
  <cp:lastPrinted>2017-08-31T13:32:11Z</cp:lastPrinted>
  <dcterms:created xsi:type="dcterms:W3CDTF">2017-07-11T09:26:59Z</dcterms:created>
  <dcterms:modified xsi:type="dcterms:W3CDTF">2017-09-19T08:53:49Z</dcterms:modified>
</cp:coreProperties>
</file>