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8" r:id="rId2"/>
  </p:sldMasterIdLst>
  <p:notesMasterIdLst>
    <p:notesMasterId r:id="rId20"/>
  </p:notesMasterIdLst>
  <p:handoutMasterIdLst>
    <p:handoutMasterId r:id="rId21"/>
  </p:handoutMasterIdLst>
  <p:sldIdLst>
    <p:sldId id="351" r:id="rId3"/>
    <p:sldId id="377" r:id="rId4"/>
    <p:sldId id="363" r:id="rId5"/>
    <p:sldId id="380" r:id="rId6"/>
    <p:sldId id="381" r:id="rId7"/>
    <p:sldId id="382" r:id="rId8"/>
    <p:sldId id="383" r:id="rId9"/>
    <p:sldId id="379" r:id="rId10"/>
    <p:sldId id="366" r:id="rId11"/>
    <p:sldId id="378" r:id="rId12"/>
    <p:sldId id="384" r:id="rId13"/>
    <p:sldId id="385" r:id="rId14"/>
    <p:sldId id="386" r:id="rId15"/>
    <p:sldId id="387" r:id="rId16"/>
    <p:sldId id="388" r:id="rId17"/>
    <p:sldId id="389" r:id="rId18"/>
    <p:sldId id="375" r:id="rId19"/>
  </p:sldIdLst>
  <p:sldSz cx="12801600" cy="9601200" type="A3"/>
  <p:notesSz cx="6797675" cy="9872663"/>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FBC79-09D9-415F-A159-0D8AD5961F42}" v="23" dt="2022-11-18T09:54:34.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43"/>
  </p:normalViewPr>
  <p:slideViewPr>
    <p:cSldViewPr snapToGrid="0" snapToObjects="1">
      <p:cViewPr varScale="1">
        <p:scale>
          <a:sx n="43" d="100"/>
          <a:sy n="43" d="100"/>
        </p:scale>
        <p:origin x="1348" y="52"/>
      </p:cViewPr>
      <p:guideLst>
        <p:guide orient="horz" pos="3024"/>
        <p:guide pos="4032"/>
      </p:guideLst>
    </p:cSldViewPr>
  </p:slideViewPr>
  <p:notesTextViewPr>
    <p:cViewPr>
      <p:scale>
        <a:sx n="1" d="1"/>
        <a:sy n="1" d="1"/>
      </p:scale>
      <p:origin x="0" y="0"/>
    </p:cViewPr>
  </p:notesTextViewPr>
  <p:sorterViewPr>
    <p:cViewPr>
      <p:scale>
        <a:sx n="50" d="100"/>
        <a:sy n="50" d="100"/>
      </p:scale>
      <p:origin x="0" y="0"/>
    </p:cViewPr>
  </p:sorterViewPr>
  <p:notesViewPr>
    <p:cSldViewPr snapToGrid="0" snapToObjects="1">
      <p:cViewPr varScale="1">
        <p:scale>
          <a:sx n="81" d="100"/>
          <a:sy n="81"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Partridge" userId="3ab4d6e15299d90e" providerId="LiveId" clId="{5E5FBC79-09D9-415F-A159-0D8AD5961F42}"/>
    <pc:docChg chg="modSld">
      <pc:chgData name="Emma Partridge" userId="3ab4d6e15299d90e" providerId="LiveId" clId="{5E5FBC79-09D9-415F-A159-0D8AD5961F42}" dt="2022-12-09T12:01:48.164" v="24" actId="1076"/>
      <pc:docMkLst>
        <pc:docMk/>
      </pc:docMkLst>
      <pc:sldChg chg="addSp modSp">
        <pc:chgData name="Emma Partridge" userId="3ab4d6e15299d90e" providerId="LiveId" clId="{5E5FBC79-09D9-415F-A159-0D8AD5961F42}" dt="2022-11-18T09:54:34.994" v="22" actId="1076"/>
        <pc:sldMkLst>
          <pc:docMk/>
          <pc:sldMk cId="2785632402" sldId="351"/>
        </pc:sldMkLst>
        <pc:picChg chg="add mod">
          <ac:chgData name="Emma Partridge" userId="3ab4d6e15299d90e" providerId="LiveId" clId="{5E5FBC79-09D9-415F-A159-0D8AD5961F42}" dt="2022-11-18T09:54:34.994" v="22" actId="1076"/>
          <ac:picMkLst>
            <pc:docMk/>
            <pc:sldMk cId="2785632402" sldId="351"/>
            <ac:picMk id="1026" creationId="{15EA8BA6-DD59-CD4B-9C15-B35D54F00293}"/>
          </ac:picMkLst>
        </pc:picChg>
        <pc:picChg chg="add mod">
          <ac:chgData name="Emma Partridge" userId="3ab4d6e15299d90e" providerId="LiveId" clId="{5E5FBC79-09D9-415F-A159-0D8AD5961F42}" dt="2022-11-18T09:54:31.075" v="20" actId="1076"/>
          <ac:picMkLst>
            <pc:docMk/>
            <pc:sldMk cId="2785632402" sldId="351"/>
            <ac:picMk id="1028" creationId="{EDB2426F-C603-AAEA-A46A-E449B2EC3C55}"/>
          </ac:picMkLst>
        </pc:picChg>
      </pc:sldChg>
      <pc:sldChg chg="modSp mod">
        <pc:chgData name="Emma Partridge" userId="3ab4d6e15299d90e" providerId="LiveId" clId="{5E5FBC79-09D9-415F-A159-0D8AD5961F42}" dt="2022-12-09T12:01:48.164" v="24" actId="1076"/>
        <pc:sldMkLst>
          <pc:docMk/>
          <pc:sldMk cId="4124975084" sldId="382"/>
        </pc:sldMkLst>
        <pc:spChg chg="mod">
          <ac:chgData name="Emma Partridge" userId="3ab4d6e15299d90e" providerId="LiveId" clId="{5E5FBC79-09D9-415F-A159-0D8AD5961F42}" dt="2022-12-09T12:01:48.164" v="24" actId="1076"/>
          <ac:spMkLst>
            <pc:docMk/>
            <pc:sldMk cId="4124975084" sldId="382"/>
            <ac:spMk id="9" creationId="{7F331885-9747-67C6-C1FD-A2BE31A3AC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3FF74B93-6175-4A00-BDE9-FDB84A9C5644}" type="datetimeFigureOut">
              <a:rPr lang="en-GB" smtClean="0"/>
              <a:t>09/12/2022</a:t>
            </a:fld>
            <a:endParaRPr lang="en-GB"/>
          </a:p>
        </p:txBody>
      </p:sp>
      <p:sp>
        <p:nvSpPr>
          <p:cNvPr id="4" name="Footer Placeholder 3"/>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1C67F9CA-5D72-4849-8802-55DDABBD6FBE}" type="slidenum">
              <a:rPr lang="en-GB" smtClean="0"/>
              <a:t>‹#›</a:t>
            </a:fld>
            <a:endParaRPr lang="en-GB"/>
          </a:p>
        </p:txBody>
      </p:sp>
    </p:spTree>
    <p:extLst>
      <p:ext uri="{BB962C8B-B14F-4D97-AF65-F5344CB8AC3E}">
        <p14:creationId xmlns:p14="http://schemas.microsoft.com/office/powerpoint/2010/main" val="1802274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C96F3D20-B341-444D-9726-1D58DE15ECC7}" type="datetimeFigureOut">
              <a:rPr lang="en-GB" smtClean="0"/>
              <a:t>09/12/2022</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C61B385A-D8E6-44A6-BB90-81B688B0F376}" type="slidenum">
              <a:rPr lang="en-GB" smtClean="0"/>
              <a:t>‹#›</a:t>
            </a:fld>
            <a:endParaRPr lang="en-GB"/>
          </a:p>
        </p:txBody>
      </p:sp>
    </p:spTree>
    <p:extLst>
      <p:ext uri="{BB962C8B-B14F-4D97-AF65-F5344CB8AC3E}">
        <p14:creationId xmlns:p14="http://schemas.microsoft.com/office/powerpoint/2010/main" val="241051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9</a:t>
            </a:fld>
            <a:endParaRPr lang="en-US"/>
          </a:p>
        </p:txBody>
      </p:sp>
    </p:spTree>
    <p:extLst>
      <p:ext uri="{BB962C8B-B14F-4D97-AF65-F5344CB8AC3E}">
        <p14:creationId xmlns:p14="http://schemas.microsoft.com/office/powerpoint/2010/main" val="254877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10</a:t>
            </a:fld>
            <a:endParaRPr lang="en-US"/>
          </a:p>
        </p:txBody>
      </p:sp>
    </p:spTree>
    <p:extLst>
      <p:ext uri="{BB962C8B-B14F-4D97-AF65-F5344CB8AC3E}">
        <p14:creationId xmlns:p14="http://schemas.microsoft.com/office/powerpoint/2010/main" val="277936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12</a:t>
            </a:fld>
            <a:endParaRPr lang="en-US"/>
          </a:p>
        </p:txBody>
      </p:sp>
    </p:spTree>
    <p:extLst>
      <p:ext uri="{BB962C8B-B14F-4D97-AF65-F5344CB8AC3E}">
        <p14:creationId xmlns:p14="http://schemas.microsoft.com/office/powerpoint/2010/main" val="372236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13</a:t>
            </a:fld>
            <a:endParaRPr lang="en-US"/>
          </a:p>
        </p:txBody>
      </p:sp>
    </p:spTree>
    <p:extLst>
      <p:ext uri="{BB962C8B-B14F-4D97-AF65-F5344CB8AC3E}">
        <p14:creationId xmlns:p14="http://schemas.microsoft.com/office/powerpoint/2010/main" val="107139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14</a:t>
            </a:fld>
            <a:endParaRPr lang="en-US"/>
          </a:p>
        </p:txBody>
      </p:sp>
    </p:spTree>
    <p:extLst>
      <p:ext uri="{BB962C8B-B14F-4D97-AF65-F5344CB8AC3E}">
        <p14:creationId xmlns:p14="http://schemas.microsoft.com/office/powerpoint/2010/main" val="258003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15</a:t>
            </a:fld>
            <a:endParaRPr lang="en-US"/>
          </a:p>
        </p:txBody>
      </p:sp>
    </p:spTree>
    <p:extLst>
      <p:ext uri="{BB962C8B-B14F-4D97-AF65-F5344CB8AC3E}">
        <p14:creationId xmlns:p14="http://schemas.microsoft.com/office/powerpoint/2010/main" val="195089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77DB04-348B-5344-BCA8-9EDCC1A1224B}" type="slidenum">
              <a:rPr lang="en-US" smtClean="0"/>
              <a:t>17</a:t>
            </a:fld>
            <a:endParaRPr lang="en-US"/>
          </a:p>
        </p:txBody>
      </p:sp>
    </p:spTree>
    <p:extLst>
      <p:ext uri="{BB962C8B-B14F-4D97-AF65-F5344CB8AC3E}">
        <p14:creationId xmlns:p14="http://schemas.microsoft.com/office/powerpoint/2010/main" val="411912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3.emf"/><Relationship Id="rId4" Type="http://schemas.openxmlformats.org/officeDocument/2006/relationships/oleObject" Target="../embeddings/oleObject3.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17.png"/><Relationship Id="rId4" Type="http://schemas.openxmlformats.org/officeDocument/2006/relationships/image" Target="../media/image16.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16.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6.bin"/><Relationship Id="rId7"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9.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7.bin"/><Relationship Id="rId9"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6.emf"/></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10.bin"/><Relationship Id="rId7"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9.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25.emf"/></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emf"/><Relationship Id="rId4" Type="http://schemas.openxmlformats.org/officeDocument/2006/relationships/oleObject" Target="../embeddings/oleObject12.bin"/></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8.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8.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8.emf"/><Relationship Id="rId4" Type="http://schemas.openxmlformats.org/officeDocument/2006/relationships/oleObject" Target="../embeddings/oleObject16.bin"/></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8.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14.png"/><Relationship Id="rId4" Type="http://schemas.openxmlformats.org/officeDocument/2006/relationships/image" Target="../media/image8.emf"/></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in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A1DFE72-60D9-B641-AC2D-17DB97FB245F}"/>
              </a:ext>
            </a:extLst>
          </p:cNvPr>
          <p:cNvSpPr/>
          <p:nvPr userDrawn="1"/>
        </p:nvSpPr>
        <p:spPr>
          <a:xfrm>
            <a:off x="0" y="1368016"/>
            <a:ext cx="12801600" cy="8233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4"/>
          </a:p>
        </p:txBody>
      </p:sp>
      <p:sp>
        <p:nvSpPr>
          <p:cNvPr id="3" name="Text Placeholder 2">
            <a:extLst>
              <a:ext uri="{FF2B5EF4-FFF2-40B4-BE49-F238E27FC236}">
                <a16:creationId xmlns:a16="http://schemas.microsoft.com/office/drawing/2014/main" id="{9EB989CE-B041-2745-9FF4-24FB8B15C90B}"/>
              </a:ext>
            </a:extLst>
          </p:cNvPr>
          <p:cNvSpPr>
            <a:spLocks noGrp="1"/>
          </p:cNvSpPr>
          <p:nvPr>
            <p:ph type="body" idx="1" hasCustomPrompt="1"/>
          </p:nvPr>
        </p:nvSpPr>
        <p:spPr>
          <a:xfrm>
            <a:off x="411555" y="7485663"/>
            <a:ext cx="12049611" cy="432205"/>
          </a:xfrm>
        </p:spPr>
        <p:txBody>
          <a:bodyPr/>
          <a:lstStyle>
            <a:lvl1pPr marL="0" indent="0">
              <a:buNone/>
              <a:defRPr sz="2520" b="1">
                <a:solidFill>
                  <a:schemeClr val="bg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dirty="0"/>
              <a:t>Presenters name</a:t>
            </a:r>
          </a:p>
        </p:txBody>
      </p:sp>
      <p:sp>
        <p:nvSpPr>
          <p:cNvPr id="11" name="Text Placeholder 2">
            <a:extLst>
              <a:ext uri="{FF2B5EF4-FFF2-40B4-BE49-F238E27FC236}">
                <a16:creationId xmlns:a16="http://schemas.microsoft.com/office/drawing/2014/main" id="{8AA1B25C-225D-4F4C-8851-4B8C1026CBC9}"/>
              </a:ext>
            </a:extLst>
          </p:cNvPr>
          <p:cNvSpPr>
            <a:spLocks noGrp="1"/>
          </p:cNvSpPr>
          <p:nvPr>
            <p:ph type="body" idx="12" hasCustomPrompt="1"/>
          </p:nvPr>
        </p:nvSpPr>
        <p:spPr>
          <a:xfrm>
            <a:off x="411555" y="7949721"/>
            <a:ext cx="12049611" cy="432205"/>
          </a:xfrm>
        </p:spPr>
        <p:txBody>
          <a:bodyPr/>
          <a:lstStyle>
            <a:lvl1pPr marL="0" indent="0">
              <a:buNone/>
              <a:defRPr sz="2520" b="0">
                <a:solidFill>
                  <a:schemeClr val="bg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dirty="0"/>
              <a:t>Department</a:t>
            </a:r>
          </a:p>
        </p:txBody>
      </p:sp>
      <p:cxnSp>
        <p:nvCxnSpPr>
          <p:cNvPr id="15" name="Straight Connector 14">
            <a:extLst>
              <a:ext uri="{FF2B5EF4-FFF2-40B4-BE49-F238E27FC236}">
                <a16:creationId xmlns:a16="http://schemas.microsoft.com/office/drawing/2014/main" id="{72E0A4A9-93E4-1540-96FA-8435ABA8E496}"/>
              </a:ext>
            </a:extLst>
          </p:cNvPr>
          <p:cNvCxnSpPr/>
          <p:nvPr userDrawn="1"/>
        </p:nvCxnSpPr>
        <p:spPr>
          <a:xfrm flipH="1">
            <a:off x="414169" y="7322083"/>
            <a:ext cx="120836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5C22108D-B98C-194E-943A-5812FB2C94E8}"/>
              </a:ext>
            </a:extLst>
          </p:cNvPr>
          <p:cNvSpPr>
            <a:spLocks noGrp="1"/>
          </p:cNvSpPr>
          <p:nvPr>
            <p:ph type="title"/>
          </p:nvPr>
        </p:nvSpPr>
        <p:spPr>
          <a:xfrm>
            <a:off x="414169" y="1907689"/>
            <a:ext cx="12083602" cy="5302380"/>
          </a:xfrm>
        </p:spPr>
        <p:txBody>
          <a:bodyPr anchor="b">
            <a:normAutofit/>
          </a:bodyPr>
          <a:lstStyle>
            <a:lvl1pPr>
              <a:defRPr sz="5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9546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414170" y="511178"/>
            <a:ext cx="8760311" cy="1265046"/>
          </a:xfrm>
        </p:spPr>
        <p:txBody>
          <a:bodyPr>
            <a:normAutofit/>
          </a:bodyPr>
          <a:lstStyle>
            <a:lvl1pPr>
              <a:defRPr sz="3920"/>
            </a:lvl1pPr>
          </a:lstStyle>
          <a:p>
            <a:r>
              <a:rPr lang="en-US" dirty="0"/>
              <a:t>Click to edit Master title style</a:t>
            </a:r>
          </a:p>
        </p:txBody>
      </p:sp>
      <p:sp>
        <p:nvSpPr>
          <p:cNvPr id="3" name="Content Placeholder 2">
            <a:extLst>
              <a:ext uri="{FF2B5EF4-FFF2-40B4-BE49-F238E27FC236}">
                <a16:creationId xmlns:a16="http://schemas.microsoft.com/office/drawing/2014/main" id="{0D1FF15F-B2F5-0B49-AB84-E13028E28E9F}"/>
              </a:ext>
            </a:extLst>
          </p:cNvPr>
          <p:cNvSpPr>
            <a:spLocks noGrp="1"/>
          </p:cNvSpPr>
          <p:nvPr>
            <p:ph idx="1"/>
          </p:nvPr>
        </p:nvSpPr>
        <p:spPr>
          <a:xfrm>
            <a:off x="414170" y="2204445"/>
            <a:ext cx="5597722" cy="66213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414169" y="1911479"/>
            <a:ext cx="120836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DDA4981-FF6F-6246-8750-C4393E7F1EB6}"/>
              </a:ext>
            </a:extLst>
          </p:cNvPr>
          <p:cNvSpPr>
            <a:spLocks noGrp="1"/>
          </p:cNvSpPr>
          <p:nvPr>
            <p:ph idx="12"/>
          </p:nvPr>
        </p:nvSpPr>
        <p:spPr>
          <a:xfrm>
            <a:off x="6900049" y="2204445"/>
            <a:ext cx="5597722" cy="66213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91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C84E742-0365-5246-81F3-7CBB62F98B99}"/>
              </a:ext>
            </a:extLst>
          </p:cNvPr>
          <p:cNvSpPr>
            <a:spLocks noGrp="1"/>
          </p:cNvSpPr>
          <p:nvPr>
            <p:ph type="pic" sz="quarter" idx="13"/>
          </p:nvPr>
        </p:nvSpPr>
        <p:spPr>
          <a:xfrm>
            <a:off x="7051319" y="2869165"/>
            <a:ext cx="5000941" cy="5108705"/>
          </a:xfrm>
          <a:solidFill>
            <a:schemeClr val="bg1"/>
          </a:solidFill>
          <a:ln w="190500">
            <a:solidFill>
              <a:schemeClr val="bg1">
                <a:lumMod val="95000"/>
              </a:schemeClr>
            </a:solidFill>
            <a:miter lim="800000"/>
          </a:ln>
          <a:effectLst>
            <a:outerShdw blurRad="101600" dist="76200" dir="2700000" algn="tl" rotWithShape="0">
              <a:prstClr val="black">
                <a:alpha val="20000"/>
              </a:prstClr>
            </a:outerShdw>
          </a:effectLst>
        </p:spPr>
        <p:txBody>
          <a:bodyPr/>
          <a:lstStyle/>
          <a:p>
            <a:endParaRPr lang="en-US"/>
          </a:p>
        </p:txBody>
      </p:sp>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414170" y="511178"/>
            <a:ext cx="8760311" cy="1265046"/>
          </a:xfrm>
        </p:spPr>
        <p:txBody>
          <a:bodyPr>
            <a:normAutofit/>
          </a:bodyPr>
          <a:lstStyle>
            <a:lvl1pPr>
              <a:defRPr sz="3920"/>
            </a:lvl1pPr>
          </a:lstStyle>
          <a:p>
            <a:r>
              <a:rPr lang="en-US" dirty="0"/>
              <a:t>Click to edit Master title style</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414169" y="1911479"/>
            <a:ext cx="120836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DDA4981-FF6F-6246-8750-C4393E7F1EB6}"/>
              </a:ext>
            </a:extLst>
          </p:cNvPr>
          <p:cNvSpPr>
            <a:spLocks noGrp="1"/>
          </p:cNvSpPr>
          <p:nvPr>
            <p:ph idx="12" hasCustomPrompt="1"/>
          </p:nvPr>
        </p:nvSpPr>
        <p:spPr>
          <a:xfrm>
            <a:off x="414169" y="2733874"/>
            <a:ext cx="5824927" cy="5379289"/>
          </a:xfrm>
        </p:spPr>
        <p:txBody>
          <a:bodyPr anchor="t" anchorCtr="0">
            <a:normAutofit/>
          </a:bodyPr>
          <a:lstStyle>
            <a:lvl1pPr marL="0" indent="0" algn="l">
              <a:buNone/>
              <a:defRPr sz="2940" i="0">
                <a:solidFill>
                  <a:schemeClr val="tx1"/>
                </a:solidFill>
              </a:defRPr>
            </a:lvl1pPr>
            <a:lvl2pPr>
              <a:defRPr sz="2800" i="1">
                <a:solidFill>
                  <a:schemeClr val="tx2"/>
                </a:solidFill>
              </a:defRPr>
            </a:lvl2pPr>
            <a:lvl3pPr>
              <a:defRPr sz="2800" i="1">
                <a:solidFill>
                  <a:schemeClr val="tx2"/>
                </a:solidFill>
              </a:defRPr>
            </a:lvl3pPr>
            <a:lvl4pPr>
              <a:defRPr sz="2800" i="1">
                <a:solidFill>
                  <a:schemeClr val="tx2"/>
                </a:solidFill>
              </a:defRPr>
            </a:lvl4pPr>
            <a:lvl5pPr>
              <a:defRPr sz="2800" i="1">
                <a:solidFill>
                  <a:schemeClr val="tx2"/>
                </a:solidFill>
              </a:defRPr>
            </a:lvl5pPr>
          </a:lstStyle>
          <a:p>
            <a:pPr lvl="0"/>
            <a:r>
              <a:rPr lang="en-US" dirty="0"/>
              <a:t>Quote to go here…</a:t>
            </a:r>
          </a:p>
        </p:txBody>
      </p:sp>
    </p:spTree>
    <p:extLst>
      <p:ext uri="{BB962C8B-B14F-4D97-AF65-F5344CB8AC3E}">
        <p14:creationId xmlns:p14="http://schemas.microsoft.com/office/powerpoint/2010/main" val="4075371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ust in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414169" y="511178"/>
            <a:ext cx="8597154" cy="1265046"/>
          </a:xfrm>
        </p:spPr>
        <p:txBody>
          <a:bodyPr>
            <a:normAutofit/>
          </a:bodyPr>
          <a:lstStyle>
            <a:lvl1pPr>
              <a:defRPr sz="3920"/>
            </a:lvl1pPr>
          </a:lstStyle>
          <a:p>
            <a:r>
              <a:rPr lang="en-US" dirty="0"/>
              <a:t>Click to edit Master title style</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414169" y="1911479"/>
            <a:ext cx="120836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C1408897-7A68-FD4F-BF1B-FD275CCF0E4B}"/>
              </a:ext>
            </a:extLst>
          </p:cNvPr>
          <p:cNvSpPr>
            <a:spLocks noGrp="1"/>
          </p:cNvSpPr>
          <p:nvPr>
            <p:ph type="pic" sz="quarter" idx="12"/>
          </p:nvPr>
        </p:nvSpPr>
        <p:spPr>
          <a:xfrm>
            <a:off x="413386" y="2224723"/>
            <a:ext cx="3667125" cy="2559875"/>
          </a:xfrm>
        </p:spPr>
        <p:txBody>
          <a:bodyPr/>
          <a:lstStyle/>
          <a:p>
            <a:endParaRPr lang="en-US" dirty="0"/>
          </a:p>
        </p:txBody>
      </p:sp>
      <p:sp>
        <p:nvSpPr>
          <p:cNvPr id="10" name="Picture Placeholder 8">
            <a:extLst>
              <a:ext uri="{FF2B5EF4-FFF2-40B4-BE49-F238E27FC236}">
                <a16:creationId xmlns:a16="http://schemas.microsoft.com/office/drawing/2014/main" id="{F062C927-179E-D34C-BEEB-0716FD01467E}"/>
              </a:ext>
            </a:extLst>
          </p:cNvPr>
          <p:cNvSpPr>
            <a:spLocks noGrp="1"/>
          </p:cNvSpPr>
          <p:nvPr>
            <p:ph type="pic" sz="quarter" idx="13"/>
          </p:nvPr>
        </p:nvSpPr>
        <p:spPr>
          <a:xfrm>
            <a:off x="4669918" y="2224723"/>
            <a:ext cx="3667125" cy="2559875"/>
          </a:xfrm>
        </p:spPr>
        <p:txBody>
          <a:bodyPr/>
          <a:lstStyle/>
          <a:p>
            <a:endParaRPr lang="en-US" dirty="0"/>
          </a:p>
        </p:txBody>
      </p:sp>
      <p:sp>
        <p:nvSpPr>
          <p:cNvPr id="11" name="Picture Placeholder 8">
            <a:extLst>
              <a:ext uri="{FF2B5EF4-FFF2-40B4-BE49-F238E27FC236}">
                <a16:creationId xmlns:a16="http://schemas.microsoft.com/office/drawing/2014/main" id="{9F855334-3BB3-6C4C-AD11-5BCD032948BC}"/>
              </a:ext>
            </a:extLst>
          </p:cNvPr>
          <p:cNvSpPr>
            <a:spLocks noGrp="1"/>
          </p:cNvSpPr>
          <p:nvPr>
            <p:ph type="pic" sz="quarter" idx="14"/>
          </p:nvPr>
        </p:nvSpPr>
        <p:spPr>
          <a:xfrm>
            <a:off x="8782432" y="2224723"/>
            <a:ext cx="3667125" cy="2559875"/>
          </a:xfrm>
        </p:spPr>
        <p:txBody>
          <a:bodyPr/>
          <a:lstStyle/>
          <a:p>
            <a:endParaRPr lang="en-US" dirty="0"/>
          </a:p>
        </p:txBody>
      </p:sp>
      <p:sp>
        <p:nvSpPr>
          <p:cNvPr id="12" name="Picture Placeholder 8">
            <a:extLst>
              <a:ext uri="{FF2B5EF4-FFF2-40B4-BE49-F238E27FC236}">
                <a16:creationId xmlns:a16="http://schemas.microsoft.com/office/drawing/2014/main" id="{0A56EBB6-5EE4-9C49-96AB-32C95C4D646A}"/>
              </a:ext>
            </a:extLst>
          </p:cNvPr>
          <p:cNvSpPr>
            <a:spLocks noGrp="1"/>
          </p:cNvSpPr>
          <p:nvPr>
            <p:ph type="pic" sz="quarter" idx="15"/>
          </p:nvPr>
        </p:nvSpPr>
        <p:spPr>
          <a:xfrm>
            <a:off x="2493646" y="5185093"/>
            <a:ext cx="3667125" cy="2559875"/>
          </a:xfrm>
        </p:spPr>
        <p:txBody>
          <a:bodyPr/>
          <a:lstStyle/>
          <a:p>
            <a:endParaRPr lang="en-US" dirty="0"/>
          </a:p>
        </p:txBody>
      </p:sp>
      <p:sp>
        <p:nvSpPr>
          <p:cNvPr id="13" name="Picture Placeholder 8">
            <a:extLst>
              <a:ext uri="{FF2B5EF4-FFF2-40B4-BE49-F238E27FC236}">
                <a16:creationId xmlns:a16="http://schemas.microsoft.com/office/drawing/2014/main" id="{33B0FBA2-ED2E-AB42-B482-0D539827CBAA}"/>
              </a:ext>
            </a:extLst>
          </p:cNvPr>
          <p:cNvSpPr>
            <a:spLocks noGrp="1"/>
          </p:cNvSpPr>
          <p:nvPr>
            <p:ph type="pic" sz="quarter" idx="16"/>
          </p:nvPr>
        </p:nvSpPr>
        <p:spPr>
          <a:xfrm>
            <a:off x="6750178" y="5185093"/>
            <a:ext cx="3667125" cy="2559875"/>
          </a:xfrm>
        </p:spPr>
        <p:txBody>
          <a:bodyPr/>
          <a:lstStyle/>
          <a:p>
            <a:endParaRPr lang="en-US" dirty="0"/>
          </a:p>
        </p:txBody>
      </p:sp>
    </p:spTree>
    <p:extLst>
      <p:ext uri="{BB962C8B-B14F-4D97-AF65-F5344CB8AC3E}">
        <p14:creationId xmlns:p14="http://schemas.microsoft.com/office/powerpoint/2010/main" val="218973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 / Contact detail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D2D1D2-09BD-A349-8CC3-FD31FAF43A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52625" y="2153498"/>
            <a:ext cx="8733343" cy="6478672"/>
          </a:xfrm>
          <a:prstGeom prst="rect">
            <a:avLst/>
          </a:prstGeom>
        </p:spPr>
      </p:pic>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414170" y="511178"/>
            <a:ext cx="8760311" cy="1265046"/>
          </a:xfrm>
        </p:spPr>
        <p:txBody>
          <a:bodyPr>
            <a:normAutofit/>
          </a:bodyPr>
          <a:lstStyle>
            <a:lvl1pPr>
              <a:defRPr sz="3920"/>
            </a:lvl1pPr>
          </a:lstStyle>
          <a:p>
            <a:r>
              <a:rPr lang="en-US" dirty="0"/>
              <a:t>Click to edit Master title style</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414169" y="1911479"/>
            <a:ext cx="120836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67DF11B7-6323-D54E-A7FD-97D4375F39D2}"/>
              </a:ext>
            </a:extLst>
          </p:cNvPr>
          <p:cNvSpPr>
            <a:spLocks noGrp="1"/>
          </p:cNvSpPr>
          <p:nvPr>
            <p:ph sz="quarter" idx="12" hasCustomPrompt="1"/>
          </p:nvPr>
        </p:nvSpPr>
        <p:spPr>
          <a:xfrm>
            <a:off x="414169" y="9011924"/>
            <a:ext cx="9611505" cy="485113"/>
          </a:xfrm>
          <a:noFill/>
        </p:spPr>
        <p:txBody>
          <a:bodyPr>
            <a:normAutofit/>
          </a:bodyPr>
          <a:lstStyle>
            <a:lvl1pPr marL="0" indent="0">
              <a:buNone/>
              <a:defRPr sz="1960"/>
            </a:lvl1pPr>
          </a:lstStyle>
          <a:p>
            <a:pPr lvl="0"/>
            <a:r>
              <a:rPr lang="en-US" dirty="0" err="1"/>
              <a:t>your-name-here@imperial.nhs.uk</a:t>
            </a:r>
            <a:r>
              <a:rPr lang="en-US" dirty="0"/>
              <a:t> | </a:t>
            </a:r>
            <a:r>
              <a:rPr lang="en-US" dirty="0" err="1"/>
              <a:t>www.imperial.nhs.uk</a:t>
            </a:r>
            <a:endParaRPr lang="en-US" dirty="0"/>
          </a:p>
        </p:txBody>
      </p:sp>
    </p:spTree>
    <p:extLst>
      <p:ext uri="{BB962C8B-B14F-4D97-AF65-F5344CB8AC3E}">
        <p14:creationId xmlns:p14="http://schemas.microsoft.com/office/powerpoint/2010/main" val="272541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49556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85963003"/>
              </p:ext>
            </p:extLst>
          </p:nvPr>
        </p:nvGraphicFramePr>
        <p:xfrm>
          <a:off x="1668" y="2223"/>
          <a:ext cx="1667" cy="2223"/>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668" y="2223"/>
                        <a:ext cx="1667" cy="2223"/>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66688" cy="2222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67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16" name="Picture 15"/>
          <p:cNvPicPr>
            <a:picLocks noChangeAspect="1"/>
          </p:cNvPicPr>
          <p:nvPr userDrawn="1"/>
        </p:nvPicPr>
        <p:blipFill>
          <a:blip r:embed="rId6"/>
          <a:stretch>
            <a:fillRect/>
          </a:stretch>
        </p:blipFill>
        <p:spPr>
          <a:xfrm>
            <a:off x="-916" y="-5534"/>
            <a:ext cx="12801600" cy="7403592"/>
          </a:xfrm>
          <a:prstGeom prst="rect">
            <a:avLst/>
          </a:prstGeom>
        </p:spPr>
      </p:pic>
      <p:sp>
        <p:nvSpPr>
          <p:cNvPr id="19" name="Rectangle 18"/>
          <p:cNvSpPr/>
          <p:nvPr userDrawn="1"/>
        </p:nvSpPr>
        <p:spPr>
          <a:xfrm>
            <a:off x="0" y="7390857"/>
            <a:ext cx="12801600" cy="221034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50"/>
              </a:spcAft>
            </a:pPr>
            <a:endParaRPr lang="en-US" sz="1260" dirty="0">
              <a:solidFill>
                <a:schemeClr val="bg1"/>
              </a:solidFill>
              <a:latin typeface="+mn-lt"/>
              <a:sym typeface="Trebuchet MS" panose="020B0603020202020204" pitchFamily="34" charset="0"/>
            </a:endParaRPr>
          </a:p>
        </p:txBody>
      </p:sp>
      <p:sp>
        <p:nvSpPr>
          <p:cNvPr id="23" name="Rectangle 22"/>
          <p:cNvSpPr/>
          <p:nvPr userDrawn="1"/>
        </p:nvSpPr>
        <p:spPr>
          <a:xfrm>
            <a:off x="-915" y="-5534"/>
            <a:ext cx="12881763" cy="7440499"/>
          </a:xfrm>
          <a:prstGeom prst="rect">
            <a:avLst/>
          </a:prstGeom>
          <a:gradFill flip="none" rotWithShape="1">
            <a:gsLst>
              <a:gs pos="0">
                <a:schemeClr val="bg1">
                  <a:alpha val="26000"/>
                </a:schemeClr>
              </a:gs>
              <a:gs pos="42000">
                <a:schemeClr val="bg1">
                  <a:alpha val="66000"/>
                </a:schemeClr>
              </a:gs>
              <a:gs pos="83000">
                <a:schemeClr val="bg1">
                  <a:alpha val="20000"/>
                </a:schemeClr>
              </a:gs>
              <a:gs pos="100000">
                <a:schemeClr val="bg1">
                  <a:alpha val="0"/>
                </a:schemeClr>
              </a:gs>
            </a:gsLst>
            <a:path path="circle">
              <a:fillToRect t="100000" r="100000"/>
            </a:path>
            <a:tileRect l="-100000" b="-100000"/>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lnSpc>
                <a:spcPct val="90000"/>
              </a:lnSpc>
              <a:spcAft>
                <a:spcPts val="1050"/>
              </a:spcAft>
            </a:pPr>
            <a:endParaRPr lang="en-US" sz="1260" dirty="0" err="1">
              <a:solidFill>
                <a:srgbClr val="FFFFFF"/>
              </a:solidFill>
            </a:endParaRPr>
          </a:p>
        </p:txBody>
      </p:sp>
      <p:pic>
        <p:nvPicPr>
          <p:cNvPr id="25" name="Picture 24"/>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793918" y="4033852"/>
            <a:ext cx="812802" cy="7200900"/>
          </a:xfrm>
          <a:prstGeom prst="rect">
            <a:avLst/>
          </a:prstGeom>
        </p:spPr>
      </p:pic>
      <p:sp>
        <p:nvSpPr>
          <p:cNvPr id="28" name="Rectangle 27"/>
          <p:cNvSpPr/>
          <p:nvPr userDrawn="1"/>
        </p:nvSpPr>
        <p:spPr bwMode="black">
          <a:xfrm>
            <a:off x="662483" y="2316014"/>
            <a:ext cx="8531460" cy="6302106"/>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100" dirty="0">
              <a:solidFill>
                <a:prstClr val="white"/>
              </a:solidFill>
              <a:latin typeface="+mn-lt"/>
              <a:sym typeface="Trebuchet MS" panose="020B0603020202020204" pitchFamily="34" charset="0"/>
            </a:endParaRPr>
          </a:p>
        </p:txBody>
      </p:sp>
      <p:sp>
        <p:nvSpPr>
          <p:cNvPr id="29" name="Text Placeholder 6"/>
          <p:cNvSpPr>
            <a:spLocks noGrp="1"/>
          </p:cNvSpPr>
          <p:nvPr>
            <p:ph type="body" sz="quarter" idx="12" hasCustomPrompt="1"/>
          </p:nvPr>
        </p:nvSpPr>
        <p:spPr bwMode="black">
          <a:xfrm>
            <a:off x="1173286" y="8690979"/>
            <a:ext cx="7212240" cy="458007"/>
          </a:xfrm>
          <a:prstGeom prst="rect">
            <a:avLst/>
          </a:prstGeom>
          <a:noFill/>
        </p:spPr>
        <p:txBody>
          <a:bodyPr anchor="ctr"/>
          <a:lstStyle>
            <a:lvl1pPr algn="l">
              <a:lnSpc>
                <a:spcPct val="110000"/>
              </a:lnSpc>
              <a:buNone/>
              <a:defRPr sz="126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40030" indent="0" algn="ctr">
              <a:buNone/>
              <a:defRPr/>
            </a:lvl4pPr>
            <a:lvl5pPr marL="480060" indent="0" algn="ctr">
              <a:buNone/>
              <a:defRPr/>
            </a:lvl5pPr>
          </a:lstStyle>
          <a:p>
            <a:pPr lvl="0"/>
            <a:r>
              <a:rPr lang="en-US" dirty="0"/>
              <a:t>Click to edit date/place</a:t>
            </a:r>
          </a:p>
        </p:txBody>
      </p:sp>
      <p:sp>
        <p:nvSpPr>
          <p:cNvPr id="30" name="Subtitle 2"/>
          <p:cNvSpPr>
            <a:spLocks noGrp="1"/>
          </p:cNvSpPr>
          <p:nvPr>
            <p:ph type="subTitle" idx="1" hasCustomPrompt="1"/>
          </p:nvPr>
        </p:nvSpPr>
        <p:spPr bwMode="white">
          <a:xfrm>
            <a:off x="1173286" y="7693989"/>
            <a:ext cx="7212240" cy="610673"/>
          </a:xfrm>
          <a:prstGeom prst="rect">
            <a:avLst/>
          </a:prstGeom>
        </p:spPr>
        <p:txBody>
          <a:bodyPr anchor="ctr"/>
          <a:lstStyle>
            <a:lvl1pPr marL="0" indent="0" algn="l">
              <a:lnSpc>
                <a:spcPct val="110000"/>
              </a:lnSpc>
              <a:buNone/>
              <a:defRPr sz="1680" baseline="0">
                <a:solidFill>
                  <a:schemeClr val="bg1"/>
                </a:solidFill>
                <a:latin typeface="+mn-lt"/>
                <a:sym typeface="Trebuchet MS" panose="020B0603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dirty="0"/>
              <a:t>Subtitle in sentence case</a:t>
            </a:r>
          </a:p>
        </p:txBody>
      </p:sp>
      <p:sp>
        <p:nvSpPr>
          <p:cNvPr id="31" name="Title 1"/>
          <p:cNvSpPr>
            <a:spLocks noGrp="1"/>
          </p:cNvSpPr>
          <p:nvPr>
            <p:ph type="ctrTitle" hasCustomPrompt="1"/>
          </p:nvPr>
        </p:nvSpPr>
        <p:spPr bwMode="ltGray">
          <a:xfrm>
            <a:off x="1173286" y="2640740"/>
            <a:ext cx="7212240" cy="4393792"/>
          </a:xfrm>
          <a:prstGeom prst="rect">
            <a:avLst/>
          </a:prstGeom>
        </p:spPr>
        <p:txBody>
          <a:bodyPr anchor="b">
            <a:normAutofit/>
          </a:bodyPr>
          <a:lstStyle>
            <a:lvl1pPr algn="l">
              <a:lnSpc>
                <a:spcPct val="93000"/>
              </a:lnSpc>
              <a:defRPr sz="5670" baseline="0">
                <a:solidFill>
                  <a:schemeClr val="bg1"/>
                </a:solidFill>
                <a:latin typeface="+mj-lt"/>
                <a:sym typeface="Trebuchet MS" panose="020B0603020202020204" pitchFamily="34" charset="0"/>
              </a:defRPr>
            </a:lvl1pPr>
          </a:lstStyle>
          <a:p>
            <a:r>
              <a:rPr lang="en-US" dirty="0"/>
              <a:t>Title in Title Case</a:t>
            </a:r>
          </a:p>
        </p:txBody>
      </p:sp>
      <p:pic>
        <p:nvPicPr>
          <p:cNvPr id="32" name="Picture 31"/>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10047112" y="8637467"/>
            <a:ext cx="2445407" cy="565030"/>
          </a:xfrm>
          <a:prstGeom prst="rect">
            <a:avLst/>
          </a:prstGeom>
        </p:spPr>
      </p:pic>
      <p:sp>
        <p:nvSpPr>
          <p:cNvPr id="14" name="TextBox 13">
            <a:extLst>
              <a:ext uri="{FF2B5EF4-FFF2-40B4-BE49-F238E27FC236}">
                <a16:creationId xmlns:a16="http://schemas.microsoft.com/office/drawing/2014/main" id="{98EF049E-1B0A-42F6-8B3F-12A810EFBC62}"/>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2240529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07408703"/>
              </p:ext>
            </p:extLst>
          </p:nvPr>
        </p:nvGraphicFramePr>
        <p:xfrm>
          <a:off x="1668" y="2223"/>
          <a:ext cx="1667" cy="2223"/>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668" y="2223"/>
                        <a:ext cx="1667" cy="2223"/>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66688" cy="2222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57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3" name="Date Placeholder 2"/>
          <p:cNvSpPr>
            <a:spLocks noGrp="1"/>
          </p:cNvSpPr>
          <p:nvPr>
            <p:ph type="dt" sz="half" idx="10"/>
          </p:nvPr>
        </p:nvSpPr>
        <p:spPr>
          <a:xfrm>
            <a:off x="10161270" y="9020911"/>
            <a:ext cx="1556154" cy="161583"/>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61500" y="871920"/>
            <a:ext cx="11479860" cy="494431"/>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570" b="0" i="0" u="none" kern="1200" spc="0">
                <a:solidFill>
                  <a:srgbClr val="005EB8"/>
                </a:solidFill>
                <a:latin typeface="+mj-lt"/>
                <a:sym typeface="Trebuchet MS" panose="020B0603020202020204" pitchFamily="34" charset="0"/>
              </a:defRPr>
            </a:lvl1pPr>
          </a:lstStyle>
          <a:p>
            <a:pPr lvl="0"/>
            <a:r>
              <a:rPr lang="en-US" dirty="0"/>
              <a:t>Click to add title</a:t>
            </a:r>
          </a:p>
        </p:txBody>
      </p:sp>
      <p:sp>
        <p:nvSpPr>
          <p:cNvPr id="8" name="TextBox 7">
            <a:extLst>
              <a:ext uri="{FF2B5EF4-FFF2-40B4-BE49-F238E27FC236}">
                <a16:creationId xmlns:a16="http://schemas.microsoft.com/office/drawing/2014/main" id="{AEA2C6AD-2F19-437E-BB9C-8D48105F8F78}"/>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1786550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61500" y="871920"/>
            <a:ext cx="11480018" cy="494431"/>
          </a:xfrm>
        </p:spPr>
        <p:txBody>
          <a:bodyPr/>
          <a:lstStyle>
            <a:lvl1pPr>
              <a:defRPr sz="357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60870" y="2919880"/>
            <a:ext cx="11480491" cy="5724783"/>
          </a:xfrm>
        </p:spPr>
        <p:txBody>
          <a:bodyPr/>
          <a:lstStyle>
            <a:lvl1pPr>
              <a:lnSpc>
                <a:spcPct val="100000"/>
              </a:lnSpc>
              <a:spcBef>
                <a:spcPts val="0"/>
              </a:spcBef>
              <a:spcAft>
                <a:spcPts val="0"/>
              </a:spcAft>
              <a:defRPr sz="2100"/>
            </a:lvl1pPr>
            <a:lvl2pPr>
              <a:lnSpc>
                <a:spcPct val="100000"/>
              </a:lnSpc>
              <a:spcBef>
                <a:spcPts val="0"/>
              </a:spcBef>
              <a:spcAft>
                <a:spcPts val="0"/>
              </a:spcAft>
              <a:defRPr sz="2100"/>
            </a:lvl2pPr>
            <a:lvl3pPr>
              <a:lnSpc>
                <a:spcPct val="100000"/>
              </a:lnSpc>
              <a:spcBef>
                <a:spcPts val="0"/>
              </a:spcBef>
              <a:spcAft>
                <a:spcPts val="0"/>
              </a:spcAft>
              <a:defRPr sz="2100"/>
            </a:lvl3pPr>
            <a:lvl4pPr>
              <a:lnSpc>
                <a:spcPct val="100000"/>
              </a:lnSpc>
              <a:spcBef>
                <a:spcPts val="0"/>
              </a:spcBef>
              <a:spcAft>
                <a:spcPts val="0"/>
              </a:spcAft>
              <a:defRPr sz="2940"/>
            </a:lvl4pPr>
            <a:lvl5pPr>
              <a:lnSpc>
                <a:spcPct val="100000"/>
              </a:lnSpc>
              <a:spcBef>
                <a:spcPts val="0"/>
              </a:spcBef>
              <a:spcAft>
                <a:spcPts val="0"/>
              </a:spcAft>
              <a:defRPr sz="294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7" name="TextBox 6">
            <a:extLst>
              <a:ext uri="{FF2B5EF4-FFF2-40B4-BE49-F238E27FC236}">
                <a16:creationId xmlns:a16="http://schemas.microsoft.com/office/drawing/2014/main" id="{CCDB457B-7EE7-4006-810C-BF9A150EFA99}"/>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576025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832"/>
            <a:ext cx="4929120" cy="96030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t" anchorCtr="0" forceAA="0" compatLnSpc="1">
            <a:prstTxWarp prst="textNoShape">
              <a:avLst/>
            </a:prstTxWarp>
            <a:noAutofit/>
          </a:bodyPr>
          <a:lstStyle/>
          <a:p>
            <a:pPr algn="l">
              <a:lnSpc>
                <a:spcPct val="90000"/>
              </a:lnSpc>
              <a:spcAft>
                <a:spcPts val="1050"/>
              </a:spcAft>
            </a:pPr>
            <a:endParaRPr lang="en-US" sz="1260" dirty="0">
              <a:solidFill>
                <a:schemeClr val="bg1"/>
              </a:solidFill>
              <a:latin typeface="+mn-lt"/>
            </a:endParaRPr>
          </a:p>
        </p:txBody>
      </p:sp>
      <p:sp>
        <p:nvSpPr>
          <p:cNvPr id="3" name="Date Placeholder 2"/>
          <p:cNvSpPr>
            <a:spLocks noGrp="1"/>
          </p:cNvSpPr>
          <p:nvPr>
            <p:ph type="dt" sz="half" idx="10"/>
          </p:nvPr>
        </p:nvSpPr>
        <p:spPr>
          <a:xfrm>
            <a:off x="10161270" y="9020911"/>
            <a:ext cx="1556154" cy="161583"/>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61500" y="2161983"/>
            <a:ext cx="3625020" cy="2094112"/>
          </a:xfrm>
          <a:noFill/>
        </p:spPr>
        <p:txBody>
          <a:bodyPr wrap="square" lIns="0" tIns="0" rIns="320040" bIns="0" anchor="b">
            <a:noAutofit/>
          </a:bodyPr>
          <a:lstStyle>
            <a:lvl1pPr>
              <a:defRPr sz="3360">
                <a:solidFill>
                  <a:srgbClr val="005EB8"/>
                </a:solidFill>
                <a:latin typeface="+mj-lt"/>
              </a:defRPr>
            </a:lvl1pPr>
          </a:lstStyle>
          <a:p>
            <a:r>
              <a:rPr lang="en-US" dirty="0"/>
              <a:t>Click to add title</a:t>
            </a:r>
          </a:p>
        </p:txBody>
      </p:sp>
      <p:sp>
        <p:nvSpPr>
          <p:cNvPr id="11"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7" name="TextBox 6">
            <a:extLst>
              <a:ext uri="{FF2B5EF4-FFF2-40B4-BE49-F238E27FC236}">
                <a16:creationId xmlns:a16="http://schemas.microsoft.com/office/drawing/2014/main" id="{1F920557-E422-40F9-8931-A6E4899D7CE5}"/>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956203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348979" y="3735258"/>
            <a:ext cx="10101516" cy="4481436"/>
          </a:xfrm>
          <a:prstGeom prst="rect">
            <a:avLst/>
          </a:prstGeom>
          <a:ln w="9525">
            <a:solidFill>
              <a:schemeClr val="bg1"/>
            </a:solidFill>
          </a:ln>
        </p:spPr>
        <p:txBody>
          <a:bodyPr lIns="274320" tIns="274320" rIns="274320" bIns="137160" anchor="b">
            <a:noAutofit/>
          </a:bodyPr>
          <a:lstStyle>
            <a:lvl1pPr marL="0" algn="l" defTabSz="960120" rtl="0" eaLnBrk="1" fontAlgn="auto" latinLnBrk="0" hangingPunct="1">
              <a:lnSpc>
                <a:spcPts val="6300"/>
              </a:lnSpc>
              <a:spcBef>
                <a:spcPts val="0"/>
              </a:spcBef>
              <a:spcAft>
                <a:spcPts val="0"/>
              </a:spcAft>
              <a:defRPr lang="en-US" sz="567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59" name="Rectangle 58"/>
          <p:cNvSpPr/>
          <p:nvPr userDrawn="1"/>
        </p:nvSpPr>
        <p:spPr bwMode="white">
          <a:xfrm>
            <a:off x="1348980" y="1999383"/>
            <a:ext cx="995056" cy="1326741"/>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60" dirty="0">
              <a:solidFill>
                <a:schemeClr val="bg1"/>
              </a:solidFill>
              <a:latin typeface="+mn-lt"/>
              <a:sym typeface="Trebuchet MS" panose="020B0603020202020204" pitchFamily="34" charset="0"/>
            </a:endParaRPr>
          </a:p>
        </p:txBody>
      </p:sp>
      <p:sp>
        <p:nvSpPr>
          <p:cNvPr id="8" name="TextBox 7">
            <a:extLst>
              <a:ext uri="{FF2B5EF4-FFF2-40B4-BE49-F238E27FC236}">
                <a16:creationId xmlns:a16="http://schemas.microsoft.com/office/drawing/2014/main" id="{69BDC3A7-382F-4C91-BBFC-03A74D447B49}"/>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3105596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imager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D83930-B9C5-7442-A57F-529395682A9B}"/>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a:ext>
            </a:extLst>
          </a:blip>
          <a:srcRect/>
          <a:stretch/>
        </p:blipFill>
        <p:spPr>
          <a:xfrm>
            <a:off x="0" y="1368539"/>
            <a:ext cx="12801600" cy="8232662"/>
          </a:xfrm>
          <a:prstGeom prst="rect">
            <a:avLst/>
          </a:prstGeom>
        </p:spPr>
      </p:pic>
      <p:sp>
        <p:nvSpPr>
          <p:cNvPr id="3" name="Text Placeholder 2">
            <a:extLst>
              <a:ext uri="{FF2B5EF4-FFF2-40B4-BE49-F238E27FC236}">
                <a16:creationId xmlns:a16="http://schemas.microsoft.com/office/drawing/2014/main" id="{9EB989CE-B041-2745-9FF4-24FB8B15C90B}"/>
              </a:ext>
            </a:extLst>
          </p:cNvPr>
          <p:cNvSpPr>
            <a:spLocks noGrp="1"/>
          </p:cNvSpPr>
          <p:nvPr>
            <p:ph type="body" idx="1" hasCustomPrompt="1"/>
          </p:nvPr>
        </p:nvSpPr>
        <p:spPr>
          <a:xfrm>
            <a:off x="411555" y="7485663"/>
            <a:ext cx="12049611" cy="432205"/>
          </a:xfrm>
        </p:spPr>
        <p:txBody>
          <a:bodyPr/>
          <a:lstStyle>
            <a:lvl1pPr marL="0" indent="0">
              <a:buNone/>
              <a:defRPr sz="2520" b="1">
                <a:solidFill>
                  <a:schemeClr val="tx2"/>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dirty="0"/>
              <a:t>Presenters name</a:t>
            </a:r>
          </a:p>
        </p:txBody>
      </p:sp>
      <p:sp>
        <p:nvSpPr>
          <p:cNvPr id="11" name="Text Placeholder 2">
            <a:extLst>
              <a:ext uri="{FF2B5EF4-FFF2-40B4-BE49-F238E27FC236}">
                <a16:creationId xmlns:a16="http://schemas.microsoft.com/office/drawing/2014/main" id="{8AA1B25C-225D-4F4C-8851-4B8C1026CBC9}"/>
              </a:ext>
            </a:extLst>
          </p:cNvPr>
          <p:cNvSpPr>
            <a:spLocks noGrp="1"/>
          </p:cNvSpPr>
          <p:nvPr>
            <p:ph type="body" idx="12" hasCustomPrompt="1"/>
          </p:nvPr>
        </p:nvSpPr>
        <p:spPr>
          <a:xfrm>
            <a:off x="411555" y="7949721"/>
            <a:ext cx="12049611" cy="432205"/>
          </a:xfrm>
        </p:spPr>
        <p:txBody>
          <a:bodyPr/>
          <a:lstStyle>
            <a:lvl1pPr marL="0" indent="0">
              <a:buNone/>
              <a:defRPr sz="2520" b="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dirty="0"/>
              <a:t>Department</a:t>
            </a:r>
          </a:p>
        </p:txBody>
      </p:sp>
      <p:cxnSp>
        <p:nvCxnSpPr>
          <p:cNvPr id="15" name="Straight Connector 14">
            <a:extLst>
              <a:ext uri="{FF2B5EF4-FFF2-40B4-BE49-F238E27FC236}">
                <a16:creationId xmlns:a16="http://schemas.microsoft.com/office/drawing/2014/main" id="{72E0A4A9-93E4-1540-96FA-8435ABA8E496}"/>
              </a:ext>
            </a:extLst>
          </p:cNvPr>
          <p:cNvCxnSpPr/>
          <p:nvPr userDrawn="1"/>
        </p:nvCxnSpPr>
        <p:spPr>
          <a:xfrm flipH="1">
            <a:off x="414169" y="7322083"/>
            <a:ext cx="120836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4BF170B-5079-334C-82BC-874C3F04EEB7}"/>
              </a:ext>
            </a:extLst>
          </p:cNvPr>
          <p:cNvSpPr>
            <a:spLocks noGrp="1"/>
          </p:cNvSpPr>
          <p:nvPr>
            <p:ph type="title"/>
          </p:nvPr>
        </p:nvSpPr>
        <p:spPr>
          <a:xfrm>
            <a:off x="414169" y="1907689"/>
            <a:ext cx="12083602" cy="5302380"/>
          </a:xfrm>
        </p:spPr>
        <p:txBody>
          <a:bodyPr anchor="b">
            <a:normAutofit/>
          </a:bodyPr>
          <a:lstStyle>
            <a:lvl1pPr>
              <a:defRPr sz="56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289579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5" name="TextBox 4"/>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61500" y="5357520"/>
            <a:ext cx="11483640" cy="2857680"/>
          </a:xfrm>
        </p:spPr>
        <p:txBody>
          <a:bodyPr anchor="t">
            <a:noAutofit/>
          </a:bodyPr>
          <a:lstStyle>
            <a:lvl1pPr>
              <a:defRPr sz="567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49843" y="5152022"/>
            <a:ext cx="1215511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BFA4E0-68A1-466B-B3F3-F5A14B031909}"/>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1275122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268244" y="0"/>
            <a:ext cx="437799" cy="9601200"/>
          </a:xfrm>
          <a:prstGeom prst="rect">
            <a:avLst/>
          </a:prstGeom>
        </p:spPr>
      </p:pic>
      <p:sp>
        <p:nvSpPr>
          <p:cNvPr id="17" name="Date Placeholder 1"/>
          <p:cNvSpPr>
            <a:spLocks noGrp="1"/>
          </p:cNvSpPr>
          <p:nvPr>
            <p:ph type="dt" sz="half" idx="31"/>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20" name="TextBox 19"/>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283483" cy="96012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61501" y="3753544"/>
            <a:ext cx="3284275" cy="2094112"/>
          </a:xfrm>
          <a:prstGeom prst="rect">
            <a:avLst/>
          </a:prstGeom>
        </p:spPr>
        <p:txBody>
          <a:bodyPr anchor="ctr">
            <a:noAutofit/>
          </a:bodyPr>
          <a:lstStyle>
            <a:lvl1pPr>
              <a:defRPr sz="3360">
                <a:solidFill>
                  <a:srgbClr val="005EB8"/>
                </a:solidFill>
                <a:latin typeface="+mj-lt"/>
                <a:sym typeface="Trebuchet MS" panose="020B0603020202020204" pitchFamily="34" charset="0"/>
              </a:defRPr>
            </a:lvl1pPr>
          </a:lstStyle>
          <a:p>
            <a:r>
              <a:rPr lang="en-US" dirty="0"/>
              <a:t>Click to add title</a:t>
            </a:r>
          </a:p>
        </p:txBody>
      </p:sp>
      <p:sp>
        <p:nvSpPr>
          <p:cNvPr id="9" name="TextBox 8">
            <a:extLst>
              <a:ext uri="{FF2B5EF4-FFF2-40B4-BE49-F238E27FC236}">
                <a16:creationId xmlns:a16="http://schemas.microsoft.com/office/drawing/2014/main" id="{E3BC97F0-BAF5-46D0-82CF-62681613D7C4}"/>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2604466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523887" y="0"/>
            <a:ext cx="437799" cy="9601200"/>
          </a:xfrm>
          <a:prstGeom prst="rect">
            <a:avLst/>
          </a:prstGeom>
        </p:spPr>
      </p:pic>
      <p:sp>
        <p:nvSpPr>
          <p:cNvPr id="13" name="Rectangle 12"/>
          <p:cNvSpPr/>
          <p:nvPr userDrawn="1"/>
        </p:nvSpPr>
        <p:spPr bwMode="white">
          <a:xfrm>
            <a:off x="0" y="0"/>
            <a:ext cx="7530554" cy="96012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7" name="TextBox 16"/>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61500" y="871920"/>
            <a:ext cx="6569640" cy="494431"/>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570" b="0" i="0" u="none" kern="1200" spc="0">
                <a:solidFill>
                  <a:srgbClr val="005EB8"/>
                </a:solidFill>
                <a:latin typeface="+mj-lt"/>
                <a:sym typeface="Trebuchet MS" panose="020B0603020202020204" pitchFamily="34" charset="0"/>
              </a:defRPr>
            </a:lvl1pPr>
          </a:lstStyle>
          <a:p>
            <a:pPr lvl="0"/>
            <a:r>
              <a:rPr lang="en-US" dirty="0"/>
              <a:t>Click to add title</a:t>
            </a:r>
          </a:p>
        </p:txBody>
      </p:sp>
      <p:sp>
        <p:nvSpPr>
          <p:cNvPr id="9" name="TextBox 8">
            <a:extLst>
              <a:ext uri="{FF2B5EF4-FFF2-40B4-BE49-F238E27FC236}">
                <a16:creationId xmlns:a16="http://schemas.microsoft.com/office/drawing/2014/main" id="{81028185-E288-4B54-B91D-615008C5DDA4}"/>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3292263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854622" y="0"/>
            <a:ext cx="437799" cy="9601200"/>
          </a:xfrm>
          <a:prstGeom prst="rect">
            <a:avLst/>
          </a:prstGeom>
        </p:spPr>
      </p:pic>
      <p:sp>
        <p:nvSpPr>
          <p:cNvPr id="11" name="Title 4"/>
          <p:cNvSpPr>
            <a:spLocks noGrp="1"/>
          </p:cNvSpPr>
          <p:nvPr>
            <p:ph type="title" hasCustomPrompt="1"/>
          </p:nvPr>
        </p:nvSpPr>
        <p:spPr>
          <a:xfrm>
            <a:off x="661501" y="3753544"/>
            <a:ext cx="3284275" cy="2094112"/>
          </a:xfrm>
          <a:prstGeom prst="rect">
            <a:avLst/>
          </a:prstGeom>
        </p:spPr>
        <p:txBody>
          <a:bodyPr anchor="ctr">
            <a:noAutofit/>
          </a:bodyPr>
          <a:lstStyle>
            <a:lvl1pPr>
              <a:defRPr sz="336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284802" y="-1832"/>
            <a:ext cx="8516799" cy="96030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10161270" y="9020911"/>
            <a:ext cx="1556154" cy="16158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1568656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974061" y="0"/>
            <a:ext cx="437799" cy="9601200"/>
          </a:xfrm>
          <a:prstGeom prst="rect">
            <a:avLst/>
          </a:prstGeom>
        </p:spPr>
      </p:pic>
      <p:sp>
        <p:nvSpPr>
          <p:cNvPr id="12" name="Rectangle 11"/>
          <p:cNvSpPr/>
          <p:nvPr userDrawn="1"/>
        </p:nvSpPr>
        <p:spPr>
          <a:xfrm>
            <a:off x="6400800" y="0"/>
            <a:ext cx="6400800" cy="96012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50"/>
              </a:spcAft>
            </a:pPr>
            <a:endParaRPr lang="en-US" sz="126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396623" y="0"/>
            <a:ext cx="6404976" cy="9601200"/>
          </a:xfrm>
          <a:prstGeom prst="rect">
            <a:avLst/>
          </a:prstGeom>
          <a:noFill/>
        </p:spPr>
        <p:txBody>
          <a:bodyPr lIns="914400" tIns="914400" rIns="914400" bIns="914400"/>
          <a:lstStyle>
            <a:lvl1pPr algn="ctr">
              <a:defRPr sz="189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61500" y="2499840"/>
            <a:ext cx="4607820" cy="4601520"/>
          </a:xfrm>
          <a:prstGeom prst="rect">
            <a:avLst/>
          </a:prstGeom>
          <a:noFill/>
        </p:spPr>
        <p:txBody>
          <a:bodyPr wrap="square" lIns="0" tIns="0" rIns="320040" bIns="0" anchor="ctr">
            <a:noAutofit/>
          </a:bodyPr>
          <a:lstStyle>
            <a:lvl1pPr>
              <a:defRPr sz="462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84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10161270" y="9020911"/>
            <a:ext cx="1556154" cy="16158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10" name="TextBox 9">
            <a:extLst>
              <a:ext uri="{FF2B5EF4-FFF2-40B4-BE49-F238E27FC236}">
                <a16:creationId xmlns:a16="http://schemas.microsoft.com/office/drawing/2014/main" id="{0347E031-F6A5-4802-9A05-99CD89B5C390}"/>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1326360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780342" y="0"/>
            <a:ext cx="437799" cy="9601200"/>
          </a:xfrm>
          <a:prstGeom prst="rect">
            <a:avLst/>
          </a:prstGeom>
        </p:spPr>
      </p:pic>
      <p:sp>
        <p:nvSpPr>
          <p:cNvPr id="10" name="Rectangle 9"/>
          <p:cNvSpPr/>
          <p:nvPr userDrawn="1"/>
        </p:nvSpPr>
        <p:spPr bwMode="gray">
          <a:xfrm>
            <a:off x="8210521" y="0"/>
            <a:ext cx="4591080" cy="96012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8211027" y="0"/>
            <a:ext cx="4590574" cy="9601200"/>
          </a:xfrm>
          <a:prstGeom prst="rect">
            <a:avLst/>
          </a:prstGeom>
          <a:noFill/>
        </p:spPr>
        <p:txBody>
          <a:bodyPr lIns="182880" tIns="914400" rIns="182880" bIns="914400"/>
          <a:lstStyle>
            <a:lvl1pPr algn="ctr">
              <a:defRPr sz="168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10161270" y="9020911"/>
            <a:ext cx="1556154" cy="16158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062800" y="5501162"/>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61500" y="2526510"/>
            <a:ext cx="6559930" cy="4601520"/>
          </a:xfrm>
          <a:prstGeom prst="rect">
            <a:avLst/>
          </a:prstGeom>
        </p:spPr>
        <p:txBody>
          <a:bodyPr anchor="ctr">
            <a:noAutofit/>
          </a:bodyPr>
          <a:lstStyle>
            <a:lvl1pPr>
              <a:defRPr sz="462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840" kern="1200" dirty="0">
              <a:solidFill>
                <a:schemeClr val="bg1">
                  <a:lumMod val="50000"/>
                </a:schemeClr>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470CF4C2-4E80-452A-BA63-7D6CEFA8FF5E}"/>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1095938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600" y="1834"/>
            <a:ext cx="4292728" cy="96012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2" name="TextBox 11"/>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61500" y="3869885"/>
            <a:ext cx="2602570" cy="1840035"/>
          </a:xfrm>
          <a:prstGeom prst="rect">
            <a:avLst/>
          </a:prstGeom>
        </p:spPr>
        <p:txBody>
          <a:bodyPr anchor="ctr">
            <a:noAutofit/>
          </a:bodyPr>
          <a:lstStyle>
            <a:lvl1pPr>
              <a:defRPr sz="3360" baseline="0">
                <a:solidFill>
                  <a:srgbClr val="005EB8"/>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89064" y="5026559"/>
            <a:ext cx="1433513" cy="4736147"/>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A86501-261C-494E-A28C-7B05F27A96B2}"/>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3680408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292728" cy="96012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gs>
              <a:gs pos="100000">
                <a:srgbClr val="003F7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61500" y="3869885"/>
            <a:ext cx="2602570" cy="1840035"/>
          </a:xfrm>
        </p:spPr>
        <p:txBody>
          <a:bodyPr anchor="ctr" anchorCtr="0">
            <a:noAutofit/>
          </a:bodyPr>
          <a:lstStyle>
            <a:lvl1pPr>
              <a:defRPr sz="336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10161270" y="9020911"/>
            <a:ext cx="1556154" cy="161583"/>
          </a:xfrm>
          <a:prstGeom prst="rect">
            <a:avLst/>
          </a:prstGeom>
        </p:spPr>
        <p:txBody>
          <a:bodyPr vert="horz" wrap="square" lIns="0" tIns="0" rIns="0" bIns="0" rtlCol="0" anchor="b">
            <a:spAutoFit/>
          </a:bodyPr>
          <a:lstStyle>
            <a:lvl1pPr algn="r">
              <a:defRPr sz="105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283374" y="4763960"/>
            <a:ext cx="2829399" cy="484644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756563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83887028"/>
              </p:ext>
            </p:ext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668" y="2224"/>
                        <a:ext cx="1666" cy="2222"/>
                      </a:xfrm>
                      <a:prstGeom prst="rect">
                        <a:avLst/>
                      </a:prstGeom>
                    </p:spPr>
                  </p:pic>
                </p:oleObj>
              </mc:Fallback>
            </mc:AlternateContent>
          </a:graphicData>
        </a:graphic>
      </p:graphicFrame>
      <p:sp>
        <p:nvSpPr>
          <p:cNvPr id="5" name="TextBox 4"/>
          <p:cNvSpPr txBox="1"/>
          <p:nvPr/>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84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698266" cy="96012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61500" y="2499840"/>
            <a:ext cx="4265347" cy="4601520"/>
          </a:xfrm>
          <a:prstGeom prst="rect">
            <a:avLst/>
          </a:prstGeom>
        </p:spPr>
        <p:txBody>
          <a:bodyPr anchor="ctr">
            <a:noAutofit/>
          </a:bodyPr>
          <a:lstStyle>
            <a:lvl1pPr>
              <a:defRPr sz="462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810602" y="4752150"/>
            <a:ext cx="1363504" cy="500062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953270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698266" cy="9601200"/>
          </a:xfrm>
          <a:prstGeom prst="homePlate">
            <a:avLst>
              <a:gd name="adj" fmla="val 12939"/>
            </a:avLst>
          </a:prstGeom>
          <a:gradFill flip="none" rotWithShape="1">
            <a:gsLst>
              <a:gs pos="0">
                <a:srgbClr val="005EB8"/>
              </a:gs>
              <a:gs pos="100000">
                <a:srgbClr val="003F7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61500" y="2499840"/>
            <a:ext cx="4265347" cy="4601520"/>
          </a:xfrm>
          <a:prstGeom prst="rect">
            <a:avLst/>
          </a:prstGeom>
        </p:spPr>
        <p:txBody>
          <a:bodyPr anchor="ctr">
            <a:noAutofit/>
          </a:bodyPr>
          <a:lstStyle>
            <a:lvl1pPr>
              <a:defRPr sz="462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10161270" y="9020911"/>
            <a:ext cx="1556154" cy="161583"/>
          </a:xfrm>
          <a:prstGeom prst="rect">
            <a:avLst/>
          </a:prstGeom>
        </p:spPr>
        <p:txBody>
          <a:bodyPr vert="horz" wrap="square" lIns="0" tIns="0" rIns="0" bIns="0" rtlCol="0" anchor="b">
            <a:spAutoFit/>
          </a:bodyPr>
          <a:lstStyle>
            <a:lvl1pPr algn="r">
              <a:defRPr sz="105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56962" y="4782820"/>
            <a:ext cx="2829399" cy="481838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88975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out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1BB92C-D65C-D74E-9DB4-FD6EA49AED2A}"/>
              </a:ext>
            </a:extLst>
          </p:cNvPr>
          <p:cNvSpPr/>
          <p:nvPr userDrawn="1"/>
        </p:nvSpPr>
        <p:spPr>
          <a:xfrm>
            <a:off x="0" y="1368016"/>
            <a:ext cx="12801600" cy="8233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4"/>
          </a:p>
        </p:txBody>
      </p:sp>
      <p:sp>
        <p:nvSpPr>
          <p:cNvPr id="11" name="Title 1">
            <a:extLst>
              <a:ext uri="{FF2B5EF4-FFF2-40B4-BE49-F238E27FC236}">
                <a16:creationId xmlns:a16="http://schemas.microsoft.com/office/drawing/2014/main" id="{D92C63B3-2CF1-F34C-A152-DCA15C2D4FE4}"/>
              </a:ext>
            </a:extLst>
          </p:cNvPr>
          <p:cNvSpPr>
            <a:spLocks noGrp="1"/>
          </p:cNvSpPr>
          <p:nvPr>
            <p:ph type="title"/>
          </p:nvPr>
        </p:nvSpPr>
        <p:spPr>
          <a:xfrm>
            <a:off x="414169" y="1907689"/>
            <a:ext cx="12083602" cy="5302380"/>
          </a:xfrm>
        </p:spPr>
        <p:txBody>
          <a:bodyPr anchor="b">
            <a:normAutofit/>
          </a:bodyPr>
          <a:lstStyle>
            <a:lvl1pPr>
              <a:defRPr sz="5600">
                <a:solidFill>
                  <a:schemeClr val="bg1"/>
                </a:solidFill>
              </a:defRPr>
            </a:lvl1pPr>
          </a:lstStyle>
          <a:p>
            <a:r>
              <a:rPr lang="en-US" dirty="0"/>
              <a:t>Click to edit Master title style</a:t>
            </a:r>
          </a:p>
        </p:txBody>
      </p:sp>
      <p:sp>
        <p:nvSpPr>
          <p:cNvPr id="12" name="Text Placeholder 2">
            <a:extLst>
              <a:ext uri="{FF2B5EF4-FFF2-40B4-BE49-F238E27FC236}">
                <a16:creationId xmlns:a16="http://schemas.microsoft.com/office/drawing/2014/main" id="{CD54C2FF-7301-A144-864B-498CF5C76C16}"/>
              </a:ext>
            </a:extLst>
          </p:cNvPr>
          <p:cNvSpPr>
            <a:spLocks noGrp="1"/>
          </p:cNvSpPr>
          <p:nvPr>
            <p:ph type="body" idx="1"/>
          </p:nvPr>
        </p:nvSpPr>
        <p:spPr>
          <a:xfrm>
            <a:off x="414170" y="7472322"/>
            <a:ext cx="12049611" cy="1315720"/>
          </a:xfrm>
        </p:spPr>
        <p:txBody>
          <a:bodyPr/>
          <a:lstStyle>
            <a:lvl1pPr marL="0" indent="0">
              <a:buNone/>
              <a:defRPr sz="2520">
                <a:solidFill>
                  <a:schemeClr val="bg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dirty="0"/>
              <a:t>Edit Master text styles</a:t>
            </a:r>
          </a:p>
        </p:txBody>
      </p:sp>
      <p:cxnSp>
        <p:nvCxnSpPr>
          <p:cNvPr id="13" name="Straight Connector 12">
            <a:extLst>
              <a:ext uri="{FF2B5EF4-FFF2-40B4-BE49-F238E27FC236}">
                <a16:creationId xmlns:a16="http://schemas.microsoft.com/office/drawing/2014/main" id="{BE97C4F4-DD16-2A4A-82AA-A1F6B76D8C19}"/>
              </a:ext>
            </a:extLst>
          </p:cNvPr>
          <p:cNvCxnSpPr/>
          <p:nvPr userDrawn="1"/>
        </p:nvCxnSpPr>
        <p:spPr>
          <a:xfrm flipH="1">
            <a:off x="414169" y="7322083"/>
            <a:ext cx="120836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410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5" name="TextBox 14"/>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681723" cy="96012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61500" y="871920"/>
            <a:ext cx="4907328" cy="494431"/>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57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67696" y="5025448"/>
            <a:ext cx="1433513" cy="4736147"/>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950656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681723" cy="9601200"/>
          </a:xfrm>
          <a:prstGeom prst="homePlate">
            <a:avLst>
              <a:gd name="adj" fmla="val 12939"/>
            </a:avLst>
          </a:prstGeom>
          <a:gradFill flip="none" rotWithShape="1">
            <a:gsLst>
              <a:gs pos="0">
                <a:srgbClr val="005EB8"/>
              </a:gs>
              <a:gs pos="100000">
                <a:srgbClr val="003F7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61500" y="871920"/>
            <a:ext cx="4907328" cy="494431"/>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57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10161270" y="9020911"/>
            <a:ext cx="1556154" cy="161583"/>
          </a:xfrm>
          <a:prstGeom prst="rect">
            <a:avLst/>
          </a:prstGeom>
        </p:spPr>
        <p:txBody>
          <a:bodyPr vert="horz" wrap="square" lIns="0" tIns="0" rIns="0" bIns="0" rtlCol="0" anchor="b">
            <a:spAutoFit/>
          </a:bodyPr>
          <a:lstStyle>
            <a:lvl1pPr algn="r">
              <a:defRPr sz="105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683181" y="4770925"/>
            <a:ext cx="2829399" cy="483917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168339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8868551" cy="96012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50"/>
              </a:spcAft>
            </a:pPr>
            <a:endParaRPr lang="en-US" sz="126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5" name="TextBox 14"/>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61500" y="871920"/>
            <a:ext cx="6569640" cy="494431"/>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57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64856" y="5025448"/>
            <a:ext cx="1433513" cy="4736147"/>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627140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8868551" cy="96012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gs>
              <a:gs pos="100000">
                <a:srgbClr val="003F7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50"/>
              </a:spcAft>
            </a:pPr>
            <a:endParaRPr lang="en-US" sz="126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61500" y="871920"/>
            <a:ext cx="6569640" cy="494431"/>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57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10161270" y="9020911"/>
            <a:ext cx="1556154" cy="161583"/>
          </a:xfrm>
          <a:prstGeom prst="rect">
            <a:avLst/>
          </a:prstGeom>
        </p:spPr>
        <p:txBody>
          <a:bodyPr vert="horz" wrap="square" lIns="0" tIns="0" rIns="0" bIns="0" rtlCol="0" anchor="b">
            <a:spAutoFit/>
          </a:bodyPr>
          <a:lstStyle>
            <a:lvl1pPr algn="r">
              <a:defRPr sz="105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896010" y="4770925"/>
            <a:ext cx="2829399" cy="483917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959280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61500" y="5356866"/>
            <a:ext cx="11479860" cy="2249170"/>
          </a:xfrm>
        </p:spPr>
        <p:txBody>
          <a:bodyPr anchor="b">
            <a:noAutofit/>
          </a:bodyPr>
          <a:lstStyle>
            <a:lvl1pPr marL="0" algn="l" defTabSz="960120" rtl="0" eaLnBrk="1" fontAlgn="auto" latinLnBrk="0" hangingPunct="1">
              <a:lnSpc>
                <a:spcPts val="6300"/>
              </a:lnSpc>
              <a:spcBef>
                <a:spcPts val="0"/>
              </a:spcBef>
              <a:spcAft>
                <a:spcPts val="0"/>
              </a:spcAft>
              <a:defRPr lang="en-US" sz="567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1" name="TextBox 10"/>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238213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0161270" y="9020911"/>
            <a:ext cx="1556154" cy="16158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61500" y="875665"/>
            <a:ext cx="979322" cy="1305763"/>
          </a:xfrm>
          <a:prstGeom prst="rect">
            <a:avLst/>
          </a:prstGeom>
          <a:no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6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61500" y="5356866"/>
            <a:ext cx="11479860" cy="2249170"/>
          </a:xfrm>
          <a:prstGeom prst="rect">
            <a:avLst/>
          </a:prstGeom>
        </p:spPr>
        <p:txBody>
          <a:bodyPr anchor="b">
            <a:noAutofit/>
          </a:bodyPr>
          <a:lstStyle>
            <a:lvl1pPr marL="0" algn="l" defTabSz="960120" rtl="0" eaLnBrk="1" fontAlgn="auto" latinLnBrk="0" hangingPunct="1">
              <a:lnSpc>
                <a:spcPts val="6300"/>
              </a:lnSpc>
              <a:spcBef>
                <a:spcPts val="0"/>
              </a:spcBef>
              <a:spcAft>
                <a:spcPts val="0"/>
              </a:spcAft>
              <a:defRPr lang="en-US" sz="5670" kern="1200" baseline="0" dirty="0">
                <a:solidFill>
                  <a:srgbClr val="41B6E6"/>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TextBox 7"/>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878027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2346"/>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13232454"/>
              </p:ext>
            </p:ext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668" y="2224"/>
                        <a:ext cx="1666" cy="2222"/>
                      </a:xfrm>
                      <a:prstGeom prst="rect">
                        <a:avLst/>
                      </a:prstGeom>
                    </p:spPr>
                  </p:pic>
                </p:oleObj>
              </mc:Fallback>
            </mc:AlternateContent>
          </a:graphicData>
        </a:graphic>
      </p:graphicFrame>
      <p:sp>
        <p:nvSpPr>
          <p:cNvPr id="6" name="TextBox 5"/>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7002715" y="1895490"/>
            <a:ext cx="1076960" cy="10520812"/>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12801600" cy="8214269"/>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6012" tIns="48006" rIns="96012" bIns="48006" numCol="1" anchor="t" anchorCtr="0" compatLnSpc="1">
            <a:prstTxWarp prst="textNoShape">
              <a:avLst/>
            </a:prstTxWarp>
            <a:noAutofit/>
          </a:bodyPr>
          <a:lstStyle/>
          <a:p>
            <a:endParaRPr lang="en-US" sz="2223" dirty="0">
              <a:latin typeface="+mn-lt"/>
              <a:sym typeface="Trebuchet MS" panose="020B0603020202020204" pitchFamily="34" charset="0"/>
            </a:endParaRPr>
          </a:p>
        </p:txBody>
      </p:sp>
      <p:sp>
        <p:nvSpPr>
          <p:cNvPr id="9" name="TextBox 8"/>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879828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726266" y="902002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61500" y="871920"/>
            <a:ext cx="11479860" cy="494431"/>
          </a:xfrm>
        </p:spPr>
        <p:txBody>
          <a:bodyPr/>
          <a:lstStyle>
            <a:lvl1pPr>
              <a:defRPr sz="3570">
                <a:solidFill>
                  <a:schemeClr val="bg1"/>
                </a:solidFill>
                <a:latin typeface="+mj-lt"/>
                <a:sym typeface="Trebuchet MS" panose="020B0603020202020204" pitchFamily="34" charset="0"/>
              </a:defRPr>
            </a:lvl1pPr>
          </a:lstStyle>
          <a:p>
            <a:r>
              <a:rPr lang="en-US" dirty="0"/>
              <a:t>Click to add title</a:t>
            </a:r>
          </a:p>
        </p:txBody>
      </p:sp>
      <p:sp>
        <p:nvSpPr>
          <p:cNvPr id="9" name="TextBox 8"/>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688831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10161270" y="9020911"/>
            <a:ext cx="1556154" cy="16158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6" name="TextBox 5">
            <a:extLst>
              <a:ext uri="{FF2B5EF4-FFF2-40B4-BE49-F238E27FC236}">
                <a16:creationId xmlns:a16="http://schemas.microsoft.com/office/drawing/2014/main" id="{FC46754E-9DD6-485B-A78E-68215468588E}"/>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4288835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726266" y="902002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6" name="TextBox 5">
            <a:extLst>
              <a:ext uri="{FF2B5EF4-FFF2-40B4-BE49-F238E27FC236}">
                <a16:creationId xmlns:a16="http://schemas.microsoft.com/office/drawing/2014/main" id="{C2E6B2CC-7ABF-4F6B-A9C8-CD83B9DF8CAF}"/>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2545168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with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C7E304-B56C-2D48-BF48-4D5E2ADCD9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68016"/>
            <a:ext cx="12801600" cy="8233184"/>
          </a:xfrm>
          <a:prstGeom prst="rect">
            <a:avLst/>
          </a:prstGeom>
        </p:spPr>
      </p:pic>
      <p:sp>
        <p:nvSpPr>
          <p:cNvPr id="2" name="Title 1">
            <a:extLst>
              <a:ext uri="{FF2B5EF4-FFF2-40B4-BE49-F238E27FC236}">
                <a16:creationId xmlns:a16="http://schemas.microsoft.com/office/drawing/2014/main" id="{872B12C1-A002-4944-9E26-602DD707D381}"/>
              </a:ext>
            </a:extLst>
          </p:cNvPr>
          <p:cNvSpPr>
            <a:spLocks noGrp="1"/>
          </p:cNvSpPr>
          <p:nvPr>
            <p:ph type="title"/>
          </p:nvPr>
        </p:nvSpPr>
        <p:spPr>
          <a:xfrm>
            <a:off x="414169" y="1907689"/>
            <a:ext cx="12083602" cy="5302380"/>
          </a:xfrm>
        </p:spPr>
        <p:txBody>
          <a:bodyPr anchor="b">
            <a:normAutofit/>
          </a:bodyPr>
          <a:lstStyle>
            <a:lvl1pPr>
              <a:defRPr sz="56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EB989CE-B041-2745-9FF4-24FB8B15C90B}"/>
              </a:ext>
            </a:extLst>
          </p:cNvPr>
          <p:cNvSpPr>
            <a:spLocks noGrp="1"/>
          </p:cNvSpPr>
          <p:nvPr>
            <p:ph type="body" idx="1"/>
          </p:nvPr>
        </p:nvSpPr>
        <p:spPr>
          <a:xfrm>
            <a:off x="414170" y="7472322"/>
            <a:ext cx="12049611" cy="1315720"/>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dirty="0"/>
              <a:t>Edit Master text styles</a:t>
            </a:r>
          </a:p>
        </p:txBody>
      </p:sp>
      <p:cxnSp>
        <p:nvCxnSpPr>
          <p:cNvPr id="9" name="Straight Connector 8">
            <a:extLst>
              <a:ext uri="{FF2B5EF4-FFF2-40B4-BE49-F238E27FC236}">
                <a16:creationId xmlns:a16="http://schemas.microsoft.com/office/drawing/2014/main" id="{97947C06-7A75-EC4B-9C81-A443BF84DACC}"/>
              </a:ext>
            </a:extLst>
          </p:cNvPr>
          <p:cNvCxnSpPr/>
          <p:nvPr userDrawn="1"/>
        </p:nvCxnSpPr>
        <p:spPr>
          <a:xfrm flipH="1">
            <a:off x="414169" y="7322083"/>
            <a:ext cx="120836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581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161270" y="9020911"/>
            <a:ext cx="1556154" cy="16158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5" name="Rectangle 4"/>
          <p:cNvSpPr/>
          <p:nvPr userDrawn="1"/>
        </p:nvSpPr>
        <p:spPr>
          <a:xfrm>
            <a:off x="5272917" y="2911657"/>
            <a:ext cx="6519526" cy="3490186"/>
          </a:xfrm>
          <a:prstGeom prst="rect">
            <a:avLst/>
          </a:prstGeom>
        </p:spPr>
        <p:txBody>
          <a:bodyPr wrap="square" lIns="0" tIns="0" rIns="0" bIns="0" anchor="ctr">
            <a:spAutoFit/>
          </a:bodyPr>
          <a:lstStyle/>
          <a:p>
            <a:pPr indent="0">
              <a:lnSpc>
                <a:spcPct val="100000"/>
              </a:lnSpc>
            </a:pPr>
            <a:r>
              <a:rPr lang="en-US" sz="945" b="0" dirty="0">
                <a:latin typeface="+mn-lt"/>
                <a:sym typeface="Trebuchet MS" panose="020B0603020202020204" pitchFamily="34" charset="0"/>
              </a:rPr>
              <a:t>The services and materials provided by Boston Consulting Group (BCG) are subject to BCG's Standard Terms </a:t>
            </a:r>
            <a:br>
              <a:rPr lang="en-US" sz="945" b="0" dirty="0">
                <a:latin typeface="+mn-lt"/>
                <a:sym typeface="Trebuchet MS" panose="020B0603020202020204" pitchFamily="34" charset="0"/>
              </a:rPr>
            </a:br>
            <a:r>
              <a:rPr lang="en-US" sz="945"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45" b="0" dirty="0">
                <a:latin typeface="+mn-lt"/>
                <a:sym typeface="Trebuchet MS" panose="020B0603020202020204" pitchFamily="34" charset="0"/>
              </a:rPr>
            </a:br>
            <a:r>
              <a:rPr lang="en-US" sz="945" b="0" dirty="0">
                <a:latin typeface="+mn-lt"/>
                <a:sym typeface="Trebuchet MS" panose="020B0603020202020204" pitchFamily="34" charset="0"/>
              </a:rPr>
              <a:t>to update these materials after the date hereof, notwithstanding that such information may become outdated </a:t>
            </a:r>
            <a:br>
              <a:rPr lang="en-US" sz="945" b="0" dirty="0">
                <a:latin typeface="+mn-lt"/>
                <a:sym typeface="Trebuchet MS" panose="020B0603020202020204" pitchFamily="34" charset="0"/>
              </a:rPr>
            </a:br>
            <a:r>
              <a:rPr lang="en-US" sz="945" b="0" dirty="0">
                <a:latin typeface="+mn-lt"/>
                <a:sym typeface="Trebuchet MS" panose="020B0603020202020204" pitchFamily="34" charset="0"/>
              </a:rPr>
              <a:t>or inaccurate.</a:t>
            </a:r>
          </a:p>
          <a:p>
            <a:pPr indent="0">
              <a:lnSpc>
                <a:spcPct val="100000"/>
              </a:lnSpc>
            </a:pPr>
            <a:r>
              <a:rPr lang="en-US" sz="945" b="0" dirty="0">
                <a:latin typeface="+mn-lt"/>
                <a:sym typeface="Trebuchet MS" panose="020B0603020202020204" pitchFamily="34" charset="0"/>
              </a:rPr>
              <a:t> </a:t>
            </a:r>
          </a:p>
          <a:p>
            <a:pPr indent="0">
              <a:lnSpc>
                <a:spcPct val="100000"/>
              </a:lnSpc>
            </a:pPr>
            <a:r>
              <a:rPr lang="en-US" sz="945"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45" b="0" dirty="0">
              <a:latin typeface="+mn-lt"/>
              <a:sym typeface="Trebuchet MS" panose="020B0603020202020204" pitchFamily="34" charset="0"/>
            </a:endParaRPr>
          </a:p>
          <a:p>
            <a:pPr marL="0" marR="0" indent="0" algn="l" defTabSz="960120" rtl="0" eaLnBrk="1" fontAlgn="auto" latinLnBrk="0" hangingPunct="1">
              <a:lnSpc>
                <a:spcPct val="100000"/>
              </a:lnSpc>
              <a:spcBef>
                <a:spcPts val="0"/>
              </a:spcBef>
              <a:spcAft>
                <a:spcPts val="0"/>
              </a:spcAft>
              <a:buClrTx/>
              <a:buSzTx/>
              <a:buFontTx/>
              <a:buNone/>
              <a:tabLst/>
              <a:defRPr/>
            </a:pPr>
            <a:r>
              <a:rPr lang="en-US" sz="945"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6" name="Title 6"/>
          <p:cNvSpPr txBox="1">
            <a:spLocks/>
          </p:cNvSpPr>
          <p:nvPr userDrawn="1"/>
        </p:nvSpPr>
        <p:spPr>
          <a:xfrm>
            <a:off x="670997" y="4285911"/>
            <a:ext cx="3359505" cy="74167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355"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7" name="Straight Connector 6"/>
          <p:cNvCxnSpPr/>
          <p:nvPr userDrawn="1"/>
        </p:nvCxnSpPr>
        <p:spPr>
          <a:xfrm>
            <a:off x="4586293" y="2282260"/>
            <a:ext cx="0" cy="4748981"/>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3A94BDE-AEF1-4E48-8552-3AB270CC2B19}"/>
              </a:ext>
            </a:extLst>
          </p:cNvPr>
          <p:cNvSpPr txBox="1"/>
          <p:nvPr userDrawn="1"/>
        </p:nvSpPr>
        <p:spPr>
          <a:xfrm>
            <a:off x="2895367" y="216646"/>
            <a:ext cx="7012284" cy="3231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not for decision making, and provided in confidence</a:t>
            </a:r>
            <a:endParaRPr lang="en-US" sz="1470" b="1" dirty="0">
              <a:solidFill>
                <a:srgbClr val="FF0000"/>
              </a:solidFill>
            </a:endParaRPr>
          </a:p>
        </p:txBody>
      </p:sp>
    </p:spTree>
    <p:extLst>
      <p:ext uri="{BB962C8B-B14F-4D97-AF65-F5344CB8AC3E}">
        <p14:creationId xmlns:p14="http://schemas.microsoft.com/office/powerpoint/2010/main" val="806956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63014596"/>
              </p:ext>
            </p:ext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668" y="2224"/>
                        <a:ext cx="1666" cy="2222"/>
                      </a:xfrm>
                      <a:prstGeom prst="rect">
                        <a:avLst/>
                      </a:prstGeom>
                    </p:spPr>
                  </p:pic>
                </p:oleObj>
              </mc:Fallback>
            </mc:AlternateContent>
          </a:graphicData>
        </a:graphic>
      </p:graphicFrame>
      <p:pic>
        <p:nvPicPr>
          <p:cNvPr id="8" name="Picture 7"/>
          <p:cNvPicPr>
            <a:picLocks noChangeAspect="1"/>
          </p:cNvPicPr>
          <p:nvPr userDrawn="1"/>
        </p:nvPicPr>
        <p:blipFill>
          <a:blip r:embed="rId5"/>
          <a:stretch>
            <a:fillRect/>
          </a:stretch>
        </p:blipFill>
        <p:spPr>
          <a:xfrm>
            <a:off x="0" y="0"/>
            <a:ext cx="12801600" cy="9633204"/>
          </a:xfrm>
          <a:prstGeom prst="rect">
            <a:avLst/>
          </a:prstGeom>
        </p:spPr>
      </p:pic>
      <p:sp>
        <p:nvSpPr>
          <p:cNvPr id="9" name="Rectangle 8"/>
          <p:cNvSpPr/>
          <p:nvPr userDrawn="1"/>
        </p:nvSpPr>
        <p:spPr bwMode="black">
          <a:xfrm>
            <a:off x="662483" y="3578716"/>
            <a:ext cx="5553679" cy="5039404"/>
          </a:xfrm>
          <a:prstGeom prst="rect">
            <a:avLst/>
          </a:prstGeom>
          <a:gradFill flip="none" rotWithShape="1">
            <a:gsLst>
              <a:gs pos="0">
                <a:schemeClr val="bg1">
                  <a:alpha val="2000"/>
                </a:schemeClr>
              </a:gs>
              <a:gs pos="100000">
                <a:schemeClr val="bg1">
                  <a:lumMod val="75000"/>
                  <a:alpha val="83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100" dirty="0">
              <a:solidFill>
                <a:prstClr val="white"/>
              </a:solidFill>
              <a:sym typeface="Trebuchet MS" panose="020B0603020202020204" pitchFamily="34" charset="0"/>
            </a:endParaRPr>
          </a:p>
        </p:txBody>
      </p:sp>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58781" y="4157338"/>
            <a:ext cx="4700844" cy="1318528"/>
          </a:xfrm>
          <a:prstGeom prst="rect">
            <a:avLst/>
          </a:prstGeom>
        </p:spPr>
      </p:pic>
      <p:grpSp>
        <p:nvGrpSpPr>
          <p:cNvPr id="14" name="Group 13"/>
          <p:cNvGrpSpPr/>
          <p:nvPr userDrawn="1"/>
        </p:nvGrpSpPr>
        <p:grpSpPr>
          <a:xfrm>
            <a:off x="1769006" y="5856971"/>
            <a:ext cx="4090618" cy="1242924"/>
            <a:chOff x="1514433" y="3988997"/>
            <a:chExt cx="4066162" cy="926620"/>
          </a:xfrm>
        </p:grpSpPr>
        <p:pic>
          <p:nvPicPr>
            <p:cNvPr id="15" name="Picture 14"/>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514433" y="4448690"/>
              <a:ext cx="4066162" cy="466927"/>
            </a:xfrm>
            <a:prstGeom prst="rect">
              <a:avLst/>
            </a:prstGeom>
          </p:spPr>
        </p:pic>
        <p:pic>
          <p:nvPicPr>
            <p:cNvPr id="16" name="Picture 15"/>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4529846" y="3988997"/>
              <a:ext cx="1050749" cy="478024"/>
            </a:xfrm>
            <a:prstGeom prst="rect">
              <a:avLst/>
            </a:prstGeom>
          </p:spPr>
        </p:pic>
      </p:grpSp>
      <p:sp>
        <p:nvSpPr>
          <p:cNvPr id="10" name="TextBox 9"/>
          <p:cNvSpPr txBox="1"/>
          <p:nvPr userDrawn="1"/>
        </p:nvSpPr>
        <p:spPr>
          <a:xfrm>
            <a:off x="2895367" y="92246"/>
            <a:ext cx="7012284" cy="6786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890" b="1" dirty="0">
                <a:solidFill>
                  <a:srgbClr val="FF0000"/>
                </a:solidFill>
              </a:rPr>
              <a:t>This is a</a:t>
            </a:r>
            <a:r>
              <a:rPr lang="en-US" sz="1890" b="1" baseline="0" dirty="0">
                <a:solidFill>
                  <a:srgbClr val="FF0000"/>
                </a:solidFill>
              </a:rPr>
              <a:t> draft document, containing commercially sensitive </a:t>
            </a:r>
          </a:p>
          <a:p>
            <a:pPr algn="ctr"/>
            <a:r>
              <a:rPr lang="en-US" sz="1890" b="1" baseline="0" dirty="0">
                <a:solidFill>
                  <a:srgbClr val="FF0000"/>
                </a:solidFill>
              </a:rPr>
              <a:t>information and provided in confidence</a:t>
            </a:r>
            <a:endParaRPr lang="en-US" sz="1890" b="1" dirty="0">
              <a:solidFill>
                <a:srgbClr val="FF0000"/>
              </a:solidFill>
            </a:endParaRPr>
          </a:p>
        </p:txBody>
      </p:sp>
    </p:spTree>
    <p:extLst>
      <p:ext uri="{BB962C8B-B14F-4D97-AF65-F5344CB8AC3E}">
        <p14:creationId xmlns:p14="http://schemas.microsoft.com/office/powerpoint/2010/main" val="361370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30" y="-1"/>
            <a:ext cx="12803490" cy="96012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schemeClr val="bg1"/>
                </a:solidFill>
                <a:latin typeface="+mn-lt"/>
              </a:endParaRPr>
            </a:p>
          </p:txBody>
        </p:sp>
        <p:sp>
          <p:nvSpPr>
            <p:cNvPr id="60" name="Footnote example"/>
            <p:cNvSpPr txBox="1"/>
            <p:nvPr/>
          </p:nvSpPr>
          <p:spPr>
            <a:xfrm>
              <a:off x="630000" y="6248316"/>
              <a:ext cx="9030914" cy="311624"/>
            </a:xfrm>
            <a:prstGeom prst="rect">
              <a:avLst/>
            </a:prstGeom>
            <a:noFill/>
          </p:spPr>
          <p:txBody>
            <a:bodyPr wrap="square" lIns="0" tIns="0" rIns="0" bIns="0" rtlCol="0" anchor="b">
              <a:spAutoFit/>
            </a:bodyPr>
            <a:lstStyle/>
            <a:p>
              <a:pPr marL="0" marR="0" lvl="0" indent="0" algn="l" defTabSz="96012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6012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6012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93" name="TextBox 92"/>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31458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32683674"/>
              </p:ext>
            </p:extLst>
          </p:nvPr>
        </p:nvGraphicFramePr>
        <p:xfrm>
          <a:off x="1668" y="2223"/>
          <a:ext cx="1667" cy="2223"/>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668" y="2223"/>
                        <a:ext cx="1667" cy="2223"/>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66688" cy="2222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67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pic>
        <p:nvPicPr>
          <p:cNvPr id="24" name="Picture 23"/>
          <p:cNvPicPr>
            <a:picLocks noChangeAspect="1"/>
          </p:cNvPicPr>
          <p:nvPr userDrawn="1"/>
        </p:nvPicPr>
        <p:blipFill>
          <a:blip r:embed="rId6"/>
          <a:stretch>
            <a:fillRect/>
          </a:stretch>
        </p:blipFill>
        <p:spPr>
          <a:xfrm>
            <a:off x="-916" y="-5534"/>
            <a:ext cx="12801600" cy="7403592"/>
          </a:xfrm>
          <a:prstGeom prst="rect">
            <a:avLst/>
          </a:prstGeom>
        </p:spPr>
      </p:pic>
      <p:sp>
        <p:nvSpPr>
          <p:cNvPr id="25" name="Rectangle 24"/>
          <p:cNvSpPr/>
          <p:nvPr userDrawn="1"/>
        </p:nvSpPr>
        <p:spPr>
          <a:xfrm>
            <a:off x="0" y="7390857"/>
            <a:ext cx="12801600" cy="221034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50"/>
              </a:spcAft>
            </a:pPr>
            <a:endParaRPr lang="en-US" sz="1260" dirty="0">
              <a:solidFill>
                <a:schemeClr val="bg1"/>
              </a:solidFill>
              <a:latin typeface="+mn-lt"/>
              <a:sym typeface="Trebuchet MS" panose="020B0603020202020204" pitchFamily="34" charset="0"/>
            </a:endParaRPr>
          </a:p>
        </p:txBody>
      </p:sp>
      <p:sp>
        <p:nvSpPr>
          <p:cNvPr id="26" name="Rectangle 25"/>
          <p:cNvSpPr/>
          <p:nvPr userDrawn="1"/>
        </p:nvSpPr>
        <p:spPr>
          <a:xfrm>
            <a:off x="-915" y="-5534"/>
            <a:ext cx="12881763" cy="7440499"/>
          </a:xfrm>
          <a:prstGeom prst="rect">
            <a:avLst/>
          </a:prstGeom>
          <a:gradFill flip="none" rotWithShape="1">
            <a:gsLst>
              <a:gs pos="0">
                <a:schemeClr val="bg1">
                  <a:alpha val="26000"/>
                </a:schemeClr>
              </a:gs>
              <a:gs pos="42000">
                <a:schemeClr val="bg1">
                  <a:alpha val="66000"/>
                </a:schemeClr>
              </a:gs>
              <a:gs pos="83000">
                <a:schemeClr val="bg1">
                  <a:alpha val="20000"/>
                </a:schemeClr>
              </a:gs>
              <a:gs pos="100000">
                <a:schemeClr val="bg1">
                  <a:alpha val="0"/>
                </a:schemeClr>
              </a:gs>
            </a:gsLst>
            <a:path path="circle">
              <a:fillToRect t="100000" r="100000"/>
            </a:path>
            <a:tileRect l="-100000" b="-100000"/>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noAutofit/>
          </a:bodyPr>
          <a:lstStyle/>
          <a:p>
            <a:pPr algn="ctr">
              <a:lnSpc>
                <a:spcPct val="90000"/>
              </a:lnSpc>
              <a:spcAft>
                <a:spcPts val="1050"/>
              </a:spcAft>
            </a:pPr>
            <a:endParaRPr lang="en-US" sz="1260" dirty="0" err="1">
              <a:solidFill>
                <a:srgbClr val="FFFFFF"/>
              </a:solidFill>
            </a:endParaRPr>
          </a:p>
        </p:txBody>
      </p:sp>
      <p:pic>
        <p:nvPicPr>
          <p:cNvPr id="27" name="Picture 26"/>
          <p:cNvPicPr>
            <a:picLocks noChangeAspect="1"/>
          </p:cNvPicPr>
          <p:nvPr userDrawn="1"/>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793918" y="4033852"/>
            <a:ext cx="812802" cy="7200900"/>
          </a:xfrm>
          <a:prstGeom prst="rect">
            <a:avLst/>
          </a:prstGeom>
        </p:spPr>
      </p:pic>
      <p:sp>
        <p:nvSpPr>
          <p:cNvPr id="28" name="Rectangle 27"/>
          <p:cNvSpPr/>
          <p:nvPr userDrawn="1"/>
        </p:nvSpPr>
        <p:spPr bwMode="black">
          <a:xfrm>
            <a:off x="662483" y="2316014"/>
            <a:ext cx="8531460" cy="6302106"/>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100" dirty="0">
              <a:solidFill>
                <a:prstClr val="white"/>
              </a:solidFill>
              <a:latin typeface="+mn-lt"/>
              <a:sym typeface="Trebuchet MS" panose="020B0603020202020204" pitchFamily="34" charset="0"/>
            </a:endParaRPr>
          </a:p>
        </p:txBody>
      </p:sp>
      <p:sp>
        <p:nvSpPr>
          <p:cNvPr id="29" name="Text Placeholder 6"/>
          <p:cNvSpPr>
            <a:spLocks noGrp="1"/>
          </p:cNvSpPr>
          <p:nvPr>
            <p:ph type="body" sz="quarter" idx="12" hasCustomPrompt="1"/>
          </p:nvPr>
        </p:nvSpPr>
        <p:spPr bwMode="black">
          <a:xfrm>
            <a:off x="1173286" y="8690979"/>
            <a:ext cx="7212240" cy="458007"/>
          </a:xfrm>
          <a:prstGeom prst="rect">
            <a:avLst/>
          </a:prstGeom>
          <a:noFill/>
        </p:spPr>
        <p:txBody>
          <a:bodyPr anchor="ctr"/>
          <a:lstStyle>
            <a:lvl1pPr algn="l">
              <a:lnSpc>
                <a:spcPct val="110000"/>
              </a:lnSpc>
              <a:buNone/>
              <a:defRPr sz="126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40030" indent="0" algn="ctr">
              <a:buNone/>
              <a:defRPr/>
            </a:lvl4pPr>
            <a:lvl5pPr marL="480060" indent="0" algn="ctr">
              <a:buNone/>
              <a:defRPr/>
            </a:lvl5pPr>
          </a:lstStyle>
          <a:p>
            <a:pPr lvl="0"/>
            <a:r>
              <a:rPr lang="en-US" dirty="0"/>
              <a:t>Click to edit date/place</a:t>
            </a:r>
          </a:p>
        </p:txBody>
      </p:sp>
      <p:sp>
        <p:nvSpPr>
          <p:cNvPr id="30" name="Subtitle 2"/>
          <p:cNvSpPr>
            <a:spLocks noGrp="1"/>
          </p:cNvSpPr>
          <p:nvPr>
            <p:ph type="subTitle" idx="1" hasCustomPrompt="1"/>
          </p:nvPr>
        </p:nvSpPr>
        <p:spPr bwMode="white">
          <a:xfrm>
            <a:off x="1173286" y="7693989"/>
            <a:ext cx="7212240" cy="610673"/>
          </a:xfrm>
          <a:prstGeom prst="rect">
            <a:avLst/>
          </a:prstGeom>
        </p:spPr>
        <p:txBody>
          <a:bodyPr anchor="ctr"/>
          <a:lstStyle>
            <a:lvl1pPr marL="0" indent="0" algn="l">
              <a:lnSpc>
                <a:spcPct val="110000"/>
              </a:lnSpc>
              <a:buNone/>
              <a:defRPr sz="1680" baseline="0">
                <a:solidFill>
                  <a:schemeClr val="bg1"/>
                </a:solidFill>
                <a:latin typeface="+mn-lt"/>
                <a:sym typeface="Trebuchet MS" panose="020B0603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dirty="0"/>
              <a:t>Subtitle in sentence case</a:t>
            </a:r>
          </a:p>
        </p:txBody>
      </p:sp>
      <p:sp>
        <p:nvSpPr>
          <p:cNvPr id="31" name="Title 1"/>
          <p:cNvSpPr>
            <a:spLocks noGrp="1"/>
          </p:cNvSpPr>
          <p:nvPr>
            <p:ph type="ctrTitle" hasCustomPrompt="1"/>
          </p:nvPr>
        </p:nvSpPr>
        <p:spPr bwMode="ltGray">
          <a:xfrm>
            <a:off x="1173286" y="2640740"/>
            <a:ext cx="7212240" cy="4393792"/>
          </a:xfrm>
          <a:prstGeom prst="rect">
            <a:avLst/>
          </a:prstGeom>
        </p:spPr>
        <p:txBody>
          <a:bodyPr anchor="b">
            <a:normAutofit/>
          </a:bodyPr>
          <a:lstStyle>
            <a:lvl1pPr algn="l">
              <a:lnSpc>
                <a:spcPct val="93000"/>
              </a:lnSpc>
              <a:defRPr sz="5670" baseline="0">
                <a:solidFill>
                  <a:schemeClr val="bg1"/>
                </a:solidFill>
                <a:latin typeface="+mj-lt"/>
                <a:sym typeface="Trebuchet MS" panose="020B0603020202020204" pitchFamily="34" charset="0"/>
              </a:defRPr>
            </a:lvl1pPr>
          </a:lstStyle>
          <a:p>
            <a:r>
              <a:rPr lang="en-US" dirty="0"/>
              <a:t>Title in Title Case</a:t>
            </a:r>
          </a:p>
        </p:txBody>
      </p:sp>
      <p:pic>
        <p:nvPicPr>
          <p:cNvPr id="32" name="Picture 31"/>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10047112" y="8637467"/>
            <a:ext cx="2445407" cy="565030"/>
          </a:xfrm>
          <a:prstGeom prst="rect">
            <a:avLst/>
          </a:prstGeom>
        </p:spPr>
      </p:pic>
      <p:pic>
        <p:nvPicPr>
          <p:cNvPr id="33" name="Picture 3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9502108" y="7871623"/>
            <a:ext cx="2990411" cy="587682"/>
          </a:xfrm>
          <a:prstGeom prst="rect">
            <a:avLst/>
          </a:prstGeom>
        </p:spPr>
      </p:pic>
      <p:sp>
        <p:nvSpPr>
          <p:cNvPr id="15" name="TextBox 14"/>
          <p:cNvSpPr txBox="1"/>
          <p:nvPr userDrawn="1"/>
        </p:nvSpPr>
        <p:spPr>
          <a:xfrm>
            <a:off x="2895367" y="92246"/>
            <a:ext cx="7012284" cy="6786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890" b="1" dirty="0">
                <a:solidFill>
                  <a:srgbClr val="FF0000"/>
                </a:solidFill>
              </a:rPr>
              <a:t>This is a</a:t>
            </a:r>
            <a:r>
              <a:rPr lang="en-US" sz="1890" b="1" baseline="0" dirty="0">
                <a:solidFill>
                  <a:srgbClr val="FF0000"/>
                </a:solidFill>
              </a:rPr>
              <a:t> draft document, containing commercially sensitive </a:t>
            </a:r>
          </a:p>
          <a:p>
            <a:pPr algn="ctr"/>
            <a:r>
              <a:rPr lang="en-US" sz="1890" b="1" baseline="0" dirty="0">
                <a:solidFill>
                  <a:srgbClr val="FF0000"/>
                </a:solidFill>
              </a:rPr>
              <a:t>information and provided in confidence</a:t>
            </a:r>
            <a:endParaRPr lang="en-US" sz="1890" b="1" dirty="0">
              <a:solidFill>
                <a:srgbClr val="FF0000"/>
              </a:solidFill>
            </a:endParaRPr>
          </a:p>
        </p:txBody>
      </p:sp>
    </p:spTree>
    <p:extLst>
      <p:ext uri="{BB962C8B-B14F-4D97-AF65-F5344CB8AC3E}">
        <p14:creationId xmlns:p14="http://schemas.microsoft.com/office/powerpoint/2010/main" val="919419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61500" y="871921"/>
            <a:ext cx="11480018" cy="349006"/>
          </a:xfrm>
        </p:spPr>
        <p:txBody>
          <a:bodyPr/>
          <a:lstStyle>
            <a:lvl1pPr>
              <a:defRPr>
                <a:solidFill>
                  <a:srgbClr val="005EB8"/>
                </a:solidFill>
                <a:latin typeface="+mj-lt"/>
                <a:sym typeface="Trebuchet MS" panose="020B0603020202020204" pitchFamily="34" charset="0"/>
              </a:defRPr>
            </a:lvl1pPr>
          </a:lstStyle>
          <a:p>
            <a:r>
              <a:rPr lang="en-US" dirty="0"/>
              <a:t>Click to add title</a:t>
            </a:r>
          </a:p>
        </p:txBody>
      </p:sp>
      <p:sp>
        <p:nvSpPr>
          <p:cNvPr id="9" name="TextBox 8"/>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4256852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solidFill>
                  <a:srgbClr val="005EB8"/>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60870" y="2919879"/>
            <a:ext cx="11480648" cy="570216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7" name="TextBox 6"/>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715331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832"/>
            <a:ext cx="4929120" cy="9603033"/>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t" anchorCtr="0" forceAA="0" compatLnSpc="1">
            <a:prstTxWarp prst="textNoShape">
              <a:avLst/>
            </a:prstTxWarp>
            <a:noAutofit/>
          </a:bodyPr>
          <a:lstStyle/>
          <a:p>
            <a:pPr algn="l">
              <a:lnSpc>
                <a:spcPct val="90000"/>
              </a:lnSpc>
              <a:spcAft>
                <a:spcPts val="1050"/>
              </a:spcAft>
            </a:pPr>
            <a:endParaRPr lang="en-US" sz="126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61500" y="3022582"/>
            <a:ext cx="3931200" cy="758362"/>
          </a:xfrm>
          <a:prstGeom prst="rect">
            <a:avLst/>
          </a:prstGeom>
        </p:spPr>
        <p:txBody>
          <a:bodyPr>
            <a:noAutofit/>
          </a:bodyPr>
          <a:lstStyle>
            <a:lvl1pPr marL="0" indent="0" algn="l">
              <a:buNone/>
              <a:defRPr sz="1680">
                <a:solidFill>
                  <a:srgbClr val="005EB8"/>
                </a:solidFill>
                <a:latin typeface="+mn-lt"/>
                <a:sym typeface="Trebuchet MS" panose="020B0603020202020204" pitchFamily="34" charset="0"/>
              </a:defRPr>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dirty="0"/>
              <a:t>Click to add subtitle</a:t>
            </a:r>
          </a:p>
        </p:txBody>
      </p:sp>
      <p:sp>
        <p:nvSpPr>
          <p:cNvPr id="9" name="Title 4"/>
          <p:cNvSpPr>
            <a:spLocks noGrp="1"/>
          </p:cNvSpPr>
          <p:nvPr>
            <p:ph type="title" hasCustomPrompt="1"/>
          </p:nvPr>
        </p:nvSpPr>
        <p:spPr>
          <a:xfrm>
            <a:off x="661500" y="1717868"/>
            <a:ext cx="3931200" cy="930716"/>
          </a:xfrm>
        </p:spPr>
        <p:txBody>
          <a:bodyPr anchor="t">
            <a:noAutofit/>
          </a:bodyPr>
          <a:lstStyle>
            <a:lvl1pPr>
              <a:defRPr sz="2520">
                <a:solidFill>
                  <a:srgbClr val="005EB8"/>
                </a:solidFill>
                <a:latin typeface="+mj-lt"/>
                <a:sym typeface="Trebuchet MS" panose="020B0603020202020204" pitchFamily="34" charset="0"/>
              </a:defRPr>
            </a:lvl1pPr>
          </a:lstStyle>
          <a:p>
            <a:r>
              <a:rPr lang="en-US" dirty="0"/>
              <a:t>Click to add title</a:t>
            </a:r>
          </a:p>
        </p:txBody>
      </p:sp>
      <p:sp>
        <p:nvSpPr>
          <p:cNvPr id="13" name="TextBox 12"/>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82984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348979" y="3735258"/>
            <a:ext cx="10101516" cy="448143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60120" rtl="0" eaLnBrk="1" fontAlgn="auto" latinLnBrk="0" hangingPunct="1">
              <a:lnSpc>
                <a:spcPts val="6300"/>
              </a:lnSpc>
              <a:spcBef>
                <a:spcPts val="0"/>
              </a:spcBef>
              <a:spcAft>
                <a:spcPts val="0"/>
              </a:spcAft>
              <a:defRPr lang="en-US" sz="5670" kern="1200" baseline="0" dirty="0">
                <a:solidFill>
                  <a:srgbClr val="005EB8"/>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344728" y="1993714"/>
            <a:ext cx="999307" cy="1332409"/>
          </a:xfrm>
          <a:prstGeom prst="rect">
            <a:avLst/>
          </a:prstGeom>
          <a:noFill/>
          <a:ln>
            <a:solidFill>
              <a:srgbClr val="41B6E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60" dirty="0">
              <a:solidFill>
                <a:schemeClr val="bg1"/>
              </a:solidFill>
              <a:latin typeface="+mn-lt"/>
              <a:sym typeface="Trebuchet MS" panose="020B0603020202020204" pitchFamily="34" charset="0"/>
            </a:endParaRPr>
          </a:p>
        </p:txBody>
      </p:sp>
      <p:sp>
        <p:nvSpPr>
          <p:cNvPr id="13" name="TextBox 12"/>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793239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61500" y="5357520"/>
            <a:ext cx="11483640" cy="2857680"/>
          </a:xfrm>
        </p:spPr>
        <p:txBody>
          <a:bodyPr anchor="t">
            <a:noAutofit/>
          </a:bodyPr>
          <a:lstStyle>
            <a:lvl1pPr>
              <a:defRPr sz="5670">
                <a:solidFill>
                  <a:srgbClr val="005EB8"/>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61501" y="5152022"/>
            <a:ext cx="12136516" cy="0"/>
          </a:xfrm>
          <a:prstGeom prst="line">
            <a:avLst/>
          </a:prstGeom>
          <a:ln w="19050" cmpd="sng">
            <a:solidFill>
              <a:srgbClr val="41B6E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940788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268244" y="0"/>
            <a:ext cx="437799" cy="9601200"/>
          </a:xfrm>
          <a:prstGeom prst="rect">
            <a:avLst/>
          </a:prstGeom>
        </p:spPr>
      </p:pic>
      <p:sp>
        <p:nvSpPr>
          <p:cNvPr id="18" name="Date Placeholder 1"/>
          <p:cNvSpPr>
            <a:spLocks noGrp="1"/>
          </p:cNvSpPr>
          <p:nvPr>
            <p:ph type="dt" sz="half" idx="31"/>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283483" cy="960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61501" y="3753544"/>
            <a:ext cx="3284275" cy="2094112"/>
          </a:xfrm>
          <a:prstGeom prst="rect">
            <a:avLst/>
          </a:prstGeom>
        </p:spPr>
        <p:txBody>
          <a:bodyPr anchor="ctr">
            <a:noAutofit/>
          </a:bodyPr>
          <a:lstStyle>
            <a:lvl1pPr>
              <a:defRPr sz="2520">
                <a:solidFill>
                  <a:srgbClr val="005EB8"/>
                </a:solidFill>
                <a:latin typeface="+mj-lt"/>
                <a:sym typeface="Trebuchet MS" panose="020B0603020202020204" pitchFamily="34" charset="0"/>
              </a:defRPr>
            </a:lvl1pPr>
          </a:lstStyle>
          <a:p>
            <a:r>
              <a:rPr lang="en-US" dirty="0"/>
              <a:t>Click to add title</a:t>
            </a:r>
          </a:p>
        </p:txBody>
      </p:sp>
      <p:sp>
        <p:nvSpPr>
          <p:cNvPr id="11" name="TextBox 10"/>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32335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DAFB370-9385-1F43-BE59-C203ED96E2E6}"/>
              </a:ext>
            </a:extLst>
          </p:cNvPr>
          <p:cNvSpPr>
            <a:spLocks noGrp="1"/>
          </p:cNvSpPr>
          <p:nvPr>
            <p:ph idx="1"/>
          </p:nvPr>
        </p:nvSpPr>
        <p:spPr>
          <a:xfrm>
            <a:off x="2676839" y="2284983"/>
            <a:ext cx="9820931" cy="6942715"/>
          </a:xfrm>
        </p:spPr>
        <p:txBody>
          <a:bodyPr/>
          <a:lstStyle>
            <a:lvl1pPr>
              <a:defRPr sz="392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B4A46B8-AAB9-7344-9B97-335A36146215}"/>
              </a:ext>
            </a:extLst>
          </p:cNvPr>
          <p:cNvSpPr>
            <a:spLocks noGrp="1"/>
          </p:cNvSpPr>
          <p:nvPr>
            <p:ph type="title" hasCustomPrompt="1"/>
          </p:nvPr>
        </p:nvSpPr>
        <p:spPr>
          <a:xfrm>
            <a:off x="414170" y="1054643"/>
            <a:ext cx="8760311" cy="856836"/>
          </a:xfrm>
        </p:spPr>
        <p:txBody>
          <a:bodyPr>
            <a:normAutofit/>
          </a:bodyPr>
          <a:lstStyle>
            <a:lvl1pPr>
              <a:defRPr sz="3920"/>
            </a:lvl1pPr>
          </a:lstStyle>
          <a:p>
            <a:r>
              <a:rPr lang="en-US" dirty="0"/>
              <a:t>In this presentation</a:t>
            </a:r>
          </a:p>
        </p:txBody>
      </p:sp>
      <p:pic>
        <p:nvPicPr>
          <p:cNvPr id="13" name="Picture 12">
            <a:extLst>
              <a:ext uri="{FF2B5EF4-FFF2-40B4-BE49-F238E27FC236}">
                <a16:creationId xmlns:a16="http://schemas.microsoft.com/office/drawing/2014/main" id="{B90221E2-4939-F746-B12E-8581D87D7A7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911480"/>
            <a:ext cx="2344716" cy="7689721"/>
          </a:xfrm>
          <a:prstGeom prst="rect">
            <a:avLst/>
          </a:prstGeom>
        </p:spPr>
      </p:pic>
      <p:cxnSp>
        <p:nvCxnSpPr>
          <p:cNvPr id="7" name="Straight Connector 6">
            <a:extLst>
              <a:ext uri="{FF2B5EF4-FFF2-40B4-BE49-F238E27FC236}">
                <a16:creationId xmlns:a16="http://schemas.microsoft.com/office/drawing/2014/main" id="{36B9A617-FBD9-7F4B-97E4-762DFA3420D5}"/>
              </a:ext>
            </a:extLst>
          </p:cNvPr>
          <p:cNvCxnSpPr>
            <a:cxnSpLocks/>
          </p:cNvCxnSpPr>
          <p:nvPr userDrawn="1"/>
        </p:nvCxnSpPr>
        <p:spPr>
          <a:xfrm flipH="1">
            <a:off x="1" y="1911479"/>
            <a:ext cx="124977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557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523887" y="0"/>
            <a:ext cx="437799" cy="9601200"/>
          </a:xfrm>
          <a:prstGeom prst="rect">
            <a:avLst/>
          </a:prstGeom>
        </p:spPr>
      </p:pic>
      <p:sp>
        <p:nvSpPr>
          <p:cNvPr id="14" name="Rectangle 13"/>
          <p:cNvSpPr/>
          <p:nvPr userDrawn="1"/>
        </p:nvSpPr>
        <p:spPr bwMode="white">
          <a:xfrm>
            <a:off x="0" y="0"/>
            <a:ext cx="7530554" cy="960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61501" y="871921"/>
            <a:ext cx="6590355" cy="349006"/>
          </a:xfrm>
          <a:prstGeom prst="rect">
            <a:avLst/>
          </a:prstGeom>
        </p:spPr>
        <p:txBody>
          <a:bodyPr/>
          <a:lstStyle>
            <a:lvl1pPr>
              <a:defRPr>
                <a:solidFill>
                  <a:srgbClr val="005EB8"/>
                </a:solidFill>
                <a:latin typeface="+mj-lt"/>
                <a:sym typeface="Trebuchet MS" panose="020B0603020202020204" pitchFamily="34" charset="0"/>
              </a:defRPr>
            </a:lvl1pPr>
          </a:lstStyle>
          <a:p>
            <a:r>
              <a:rPr lang="en-US" dirty="0"/>
              <a:t>Click to add title</a:t>
            </a:r>
          </a:p>
        </p:txBody>
      </p:sp>
      <p:sp>
        <p:nvSpPr>
          <p:cNvPr id="11" name="TextBox 10"/>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021733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480709" y="0"/>
            <a:ext cx="437799" cy="9601200"/>
          </a:xfrm>
          <a:prstGeom prst="rect">
            <a:avLst/>
          </a:prstGeom>
        </p:spPr>
      </p:pic>
      <p:sp>
        <p:nvSpPr>
          <p:cNvPr id="10" name="Rectangle 9"/>
          <p:cNvSpPr/>
          <p:nvPr userDrawn="1"/>
        </p:nvSpPr>
        <p:spPr bwMode="white">
          <a:xfrm>
            <a:off x="0" y="0"/>
            <a:ext cx="9485986" cy="960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10161270" y="9020911"/>
            <a:ext cx="1556154" cy="161583"/>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5" name="TextBox 14"/>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61500" y="871921"/>
            <a:ext cx="8506663" cy="349006"/>
          </a:xfrm>
          <a:prstGeom prst="rect">
            <a:avLst/>
          </a:prstGeom>
        </p:spPr>
        <p:txBody>
          <a:bodyPr/>
          <a:lstStyle>
            <a:lvl1pPr>
              <a:defRPr>
                <a:solidFill>
                  <a:srgbClr val="005EB8"/>
                </a:solidFill>
                <a:latin typeface="+mj-lt"/>
                <a:sym typeface="Trebuchet MS" panose="020B0603020202020204" pitchFamily="34" charset="0"/>
              </a:defRPr>
            </a:lvl1pPr>
          </a:lstStyle>
          <a:p>
            <a:r>
              <a:rPr lang="en-US" dirty="0"/>
              <a:t>Click to add title</a:t>
            </a:r>
          </a:p>
        </p:txBody>
      </p:sp>
      <p:sp>
        <p:nvSpPr>
          <p:cNvPr id="11" name="TextBox 10"/>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952831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854622" y="0"/>
            <a:ext cx="437799" cy="9601200"/>
          </a:xfrm>
          <a:prstGeom prst="rect">
            <a:avLst/>
          </a:prstGeom>
        </p:spPr>
      </p:pic>
      <p:sp>
        <p:nvSpPr>
          <p:cNvPr id="24" name="Title 4"/>
          <p:cNvSpPr>
            <a:spLocks noGrp="1"/>
          </p:cNvSpPr>
          <p:nvPr>
            <p:ph type="title" hasCustomPrompt="1"/>
          </p:nvPr>
        </p:nvSpPr>
        <p:spPr>
          <a:xfrm>
            <a:off x="661501" y="3753544"/>
            <a:ext cx="3284275" cy="2094112"/>
          </a:xfrm>
          <a:prstGeom prst="rect">
            <a:avLst/>
          </a:prstGeom>
        </p:spPr>
        <p:txBody>
          <a:bodyPr anchor="ctr">
            <a:noAutofit/>
          </a:bodyPr>
          <a:lstStyle>
            <a:lvl1pPr>
              <a:defRPr sz="252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284802" y="-1832"/>
            <a:ext cx="8516799" cy="96030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10161270" y="9020911"/>
            <a:ext cx="1556154" cy="16158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084838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974061" y="0"/>
            <a:ext cx="437799" cy="9601200"/>
          </a:xfrm>
          <a:prstGeom prst="rect">
            <a:avLst/>
          </a:prstGeom>
        </p:spPr>
      </p:pic>
      <p:sp>
        <p:nvSpPr>
          <p:cNvPr id="11" name="Rectangle 10"/>
          <p:cNvSpPr/>
          <p:nvPr userDrawn="1"/>
        </p:nvSpPr>
        <p:spPr>
          <a:xfrm>
            <a:off x="6400800" y="0"/>
            <a:ext cx="6400800" cy="9601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50"/>
              </a:spcAft>
            </a:pPr>
            <a:endParaRPr lang="en-US" sz="126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396623" y="0"/>
            <a:ext cx="6404976" cy="9601200"/>
          </a:xfrm>
          <a:prstGeom prst="rect">
            <a:avLst/>
          </a:prstGeom>
          <a:noFill/>
        </p:spPr>
        <p:txBody>
          <a:bodyPr lIns="914400" tIns="914400" rIns="914400" bIns="914400"/>
          <a:lstStyle>
            <a:lvl1pPr algn="ctr">
              <a:defRPr sz="189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61500" y="2499840"/>
            <a:ext cx="4607820" cy="4601520"/>
          </a:xfrm>
          <a:prstGeom prst="rect">
            <a:avLst/>
          </a:prstGeom>
          <a:noFill/>
        </p:spPr>
        <p:txBody>
          <a:bodyPr wrap="square" lIns="0" tIns="0" rIns="320040" bIns="0" anchor="ctr">
            <a:noAutofit/>
          </a:bodyPr>
          <a:lstStyle>
            <a:lvl1pPr>
              <a:defRPr sz="462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84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10161270" y="9020911"/>
            <a:ext cx="1556154" cy="16158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19" name="TextBox 18"/>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784976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780342" y="0"/>
            <a:ext cx="437799" cy="9601200"/>
          </a:xfrm>
          <a:prstGeom prst="rect">
            <a:avLst/>
          </a:prstGeom>
        </p:spPr>
      </p:pic>
      <p:sp>
        <p:nvSpPr>
          <p:cNvPr id="11" name="Rectangle 10"/>
          <p:cNvSpPr/>
          <p:nvPr userDrawn="1"/>
        </p:nvSpPr>
        <p:spPr bwMode="gray">
          <a:xfrm>
            <a:off x="8210521" y="0"/>
            <a:ext cx="4591080" cy="960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8211027" y="0"/>
            <a:ext cx="4590574" cy="9601200"/>
          </a:xfrm>
          <a:prstGeom prst="rect">
            <a:avLst/>
          </a:prstGeom>
          <a:noFill/>
        </p:spPr>
        <p:txBody>
          <a:bodyPr lIns="182880" tIns="914400" rIns="182880" bIns="914400"/>
          <a:lstStyle>
            <a:lvl1pPr algn="ctr">
              <a:defRPr sz="168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10161270" y="9020911"/>
            <a:ext cx="1556154" cy="161583"/>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62483" y="2499840"/>
            <a:ext cx="6559930" cy="4601520"/>
          </a:xfrm>
          <a:prstGeom prst="rect">
            <a:avLst/>
          </a:prstGeom>
        </p:spPr>
        <p:txBody>
          <a:bodyPr anchor="ctr">
            <a:noAutofit/>
          </a:bodyPr>
          <a:lstStyle>
            <a:lvl1pPr>
              <a:defRPr sz="462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840" kern="1200" dirty="0">
              <a:solidFill>
                <a:schemeClr val="bg1">
                  <a:lumMod val="50000"/>
                </a:schemeClr>
              </a:solidFill>
              <a:latin typeface="+mn-lt"/>
              <a:ea typeface="+mn-ea"/>
              <a:cs typeface="+mn-cs"/>
              <a:sym typeface="Trebuchet MS" panose="020B0603020202020204" pitchFamily="34" charset="0"/>
            </a:endParaRPr>
          </a:p>
        </p:txBody>
      </p:sp>
      <p:sp>
        <p:nvSpPr>
          <p:cNvPr id="18" name="TextBox 17"/>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287634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03657843"/>
              </p:ext>
            </p:ext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668" y="2224"/>
                        <a:ext cx="1666" cy="2222"/>
                      </a:xfrm>
                      <a:prstGeom prst="rect">
                        <a:avLst/>
                      </a:prstGeom>
                    </p:spPr>
                  </p:pic>
                </p:oleObj>
              </mc:Fallback>
            </mc:AlternateContent>
          </a:graphicData>
        </a:graphic>
      </p:graphicFrame>
      <p:sp>
        <p:nvSpPr>
          <p:cNvPr id="10" name="Freeform 14"/>
          <p:cNvSpPr/>
          <p:nvPr userDrawn="1"/>
        </p:nvSpPr>
        <p:spPr bwMode="ltGray">
          <a:xfrm>
            <a:off x="1600" y="1834"/>
            <a:ext cx="4292728" cy="96012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8" name="TextBox 17"/>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61500" y="3869885"/>
            <a:ext cx="2602570" cy="1840035"/>
          </a:xfrm>
          <a:prstGeom prst="rect">
            <a:avLst/>
          </a:prstGeom>
        </p:spPr>
        <p:txBody>
          <a:bodyPr anchor="ctr">
            <a:noAutofit/>
          </a:bodyPr>
          <a:lstStyle>
            <a:lvl1pPr>
              <a:defRPr sz="2520">
                <a:solidFill>
                  <a:srgbClr val="005EB8"/>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289064" y="5026559"/>
            <a:ext cx="1433513" cy="4736147"/>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401467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600" y="1834"/>
            <a:ext cx="4292728" cy="96012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gs>
              <a:gs pos="100000">
                <a:srgbClr val="003F7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61500" y="3869885"/>
            <a:ext cx="2602570" cy="1840035"/>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10161270" y="9020911"/>
            <a:ext cx="1556154" cy="161583"/>
          </a:xfrm>
          <a:prstGeom prst="rect">
            <a:avLst/>
          </a:prstGeom>
        </p:spPr>
        <p:txBody>
          <a:bodyPr vert="horz" wrap="square" lIns="0" tIns="0" rIns="0" bIns="0" rtlCol="0" anchor="b">
            <a:spAutoFit/>
          </a:bodyPr>
          <a:lstStyle>
            <a:lvl1pPr algn="r">
              <a:defRPr sz="105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2283374" y="4763960"/>
            <a:ext cx="2829399" cy="4846443"/>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2" name="TextBox 11"/>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603074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9" name="TextBox 8"/>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84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10161270" y="9020911"/>
            <a:ext cx="1556154" cy="161583"/>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698266" cy="96012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61500" y="2499840"/>
            <a:ext cx="4265347" cy="4601520"/>
          </a:xfrm>
          <a:prstGeom prst="rect">
            <a:avLst/>
          </a:prstGeom>
        </p:spPr>
        <p:txBody>
          <a:bodyPr anchor="ctr">
            <a:noAutofit/>
          </a:bodyPr>
          <a:lstStyle>
            <a:lvl1pPr>
              <a:defRPr sz="4620" b="0">
                <a:solidFill>
                  <a:srgbClr val="005EB8"/>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10602" y="4752150"/>
            <a:ext cx="1363504" cy="500062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475717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698266" cy="9601200"/>
          </a:xfrm>
          <a:prstGeom prst="homePlate">
            <a:avLst>
              <a:gd name="adj" fmla="val 12939"/>
            </a:avLst>
          </a:prstGeom>
          <a:gradFill flip="none" rotWithShape="1">
            <a:gsLst>
              <a:gs pos="0">
                <a:srgbClr val="005EB8"/>
              </a:gs>
              <a:gs pos="100000">
                <a:srgbClr val="003F7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61500" y="2499840"/>
            <a:ext cx="4265347" cy="4601520"/>
          </a:xfrm>
          <a:prstGeom prst="rect">
            <a:avLst/>
          </a:prstGeom>
        </p:spPr>
        <p:txBody>
          <a:bodyPr anchor="ctr">
            <a:noAutofit/>
          </a:bodyPr>
          <a:lstStyle>
            <a:lvl1pPr>
              <a:defRPr sz="462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10161270" y="9020911"/>
            <a:ext cx="1556154" cy="161583"/>
          </a:xfrm>
          <a:prstGeom prst="rect">
            <a:avLst/>
          </a:prstGeom>
        </p:spPr>
        <p:txBody>
          <a:bodyPr vert="horz" wrap="square" lIns="0" tIns="0" rIns="0" bIns="0" rtlCol="0" anchor="b">
            <a:spAutoFit/>
          </a:bodyPr>
          <a:lstStyle>
            <a:lvl1pPr algn="r">
              <a:defRPr sz="105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56962" y="4782820"/>
            <a:ext cx="2829399" cy="481838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498036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681723" cy="96012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61500" y="871921"/>
            <a:ext cx="4985213" cy="349006"/>
          </a:xfrm>
          <a:prstGeom prst="rect">
            <a:avLst/>
          </a:prstGeom>
        </p:spPr>
        <p:txBody>
          <a:bodyPr/>
          <a:lstStyle>
            <a:lvl1pPr>
              <a:defRPr>
                <a:solidFill>
                  <a:srgbClr val="005EB8"/>
                </a:solidFill>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10161270" y="9020911"/>
            <a:ext cx="1556154" cy="161583"/>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6" name="TextBox 15"/>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67696" y="5025448"/>
            <a:ext cx="1433513" cy="4736147"/>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281192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0221E2-4939-F746-B12E-8581D87D7A7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6371"/>
          <a:stretch/>
        </p:blipFill>
        <p:spPr>
          <a:xfrm>
            <a:off x="1054" y="1911479"/>
            <a:ext cx="2343662" cy="8233186"/>
          </a:xfrm>
          <a:prstGeom prst="rect">
            <a:avLst/>
          </a:prstGeom>
        </p:spPr>
      </p:pic>
      <p:sp>
        <p:nvSpPr>
          <p:cNvPr id="9" name="Content Placeholder 2">
            <a:extLst>
              <a:ext uri="{FF2B5EF4-FFF2-40B4-BE49-F238E27FC236}">
                <a16:creationId xmlns:a16="http://schemas.microsoft.com/office/drawing/2014/main" id="{C81FF8AA-D252-9346-8115-FF14F3E87733}"/>
              </a:ext>
            </a:extLst>
          </p:cNvPr>
          <p:cNvSpPr>
            <a:spLocks noGrp="1"/>
          </p:cNvSpPr>
          <p:nvPr>
            <p:ph idx="1"/>
          </p:nvPr>
        </p:nvSpPr>
        <p:spPr>
          <a:xfrm>
            <a:off x="2783398" y="2319996"/>
            <a:ext cx="9714372" cy="6942715"/>
          </a:xfrm>
        </p:spPr>
        <p:txBody>
          <a:bodyPr/>
          <a:lstStyle>
            <a:lvl1pPr>
              <a:defRPr sz="392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9733F501-B39D-0047-80FF-C807675F8360}"/>
              </a:ext>
            </a:extLst>
          </p:cNvPr>
          <p:cNvCxnSpPr>
            <a:cxnSpLocks/>
          </p:cNvCxnSpPr>
          <p:nvPr userDrawn="1"/>
        </p:nvCxnSpPr>
        <p:spPr>
          <a:xfrm flipH="1">
            <a:off x="1" y="1911479"/>
            <a:ext cx="124977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B4A46B8-AAB9-7344-9B97-335A36146215}"/>
              </a:ext>
            </a:extLst>
          </p:cNvPr>
          <p:cNvSpPr>
            <a:spLocks noGrp="1"/>
          </p:cNvSpPr>
          <p:nvPr>
            <p:ph type="title" hasCustomPrompt="1"/>
          </p:nvPr>
        </p:nvSpPr>
        <p:spPr>
          <a:xfrm>
            <a:off x="414170" y="1054643"/>
            <a:ext cx="8760311" cy="856836"/>
          </a:xfrm>
        </p:spPr>
        <p:txBody>
          <a:bodyPr>
            <a:normAutofit/>
          </a:bodyPr>
          <a:lstStyle>
            <a:lvl1pPr>
              <a:defRPr sz="3920"/>
            </a:lvl1pPr>
          </a:lstStyle>
          <a:p>
            <a:r>
              <a:rPr lang="en-US" dirty="0"/>
              <a:t>In this presentation</a:t>
            </a:r>
          </a:p>
        </p:txBody>
      </p:sp>
    </p:spTree>
    <p:extLst>
      <p:ext uri="{BB962C8B-B14F-4D97-AF65-F5344CB8AC3E}">
        <p14:creationId xmlns:p14="http://schemas.microsoft.com/office/powerpoint/2010/main" val="4241851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681723" cy="9601200"/>
          </a:xfrm>
          <a:prstGeom prst="homePlate">
            <a:avLst>
              <a:gd name="adj" fmla="val 12939"/>
            </a:avLst>
          </a:prstGeom>
          <a:gradFill flip="none" rotWithShape="1">
            <a:gsLst>
              <a:gs pos="0">
                <a:srgbClr val="005EB8"/>
              </a:gs>
              <a:gs pos="100000">
                <a:srgbClr val="003F7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61500" y="871921"/>
            <a:ext cx="4985213" cy="349006"/>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10161270" y="9020911"/>
            <a:ext cx="1556154" cy="161583"/>
          </a:xfrm>
          <a:prstGeom prst="rect">
            <a:avLst/>
          </a:prstGeom>
        </p:spPr>
        <p:txBody>
          <a:bodyPr vert="horz" wrap="square" lIns="0" tIns="0" rIns="0" bIns="0" rtlCol="0" anchor="b">
            <a:spAutoFit/>
          </a:bodyPr>
          <a:lstStyle>
            <a:lvl1pPr algn="r">
              <a:defRPr sz="105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4683181" y="4770925"/>
            <a:ext cx="2829399" cy="483917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708597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8868551" cy="96012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50"/>
              </a:spcAft>
            </a:pPr>
            <a:endParaRPr lang="en-US" sz="126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10161270" y="9020911"/>
            <a:ext cx="1556154" cy="161583"/>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5" name="TextBox 14"/>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61500" y="871921"/>
            <a:ext cx="6567221" cy="349006"/>
          </a:xfrm>
          <a:prstGeom prst="rect">
            <a:avLst/>
          </a:prstGeom>
        </p:spPr>
        <p:txBody>
          <a:bodyPr/>
          <a:lstStyle>
            <a:lvl1pPr>
              <a:defRPr>
                <a:solidFill>
                  <a:srgbClr val="005EB8"/>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64856" y="5025448"/>
            <a:ext cx="1433513" cy="4736147"/>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00531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1" y="0"/>
            <a:ext cx="8868551" cy="96012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gs>
              <a:gs pos="100000">
                <a:srgbClr val="003F7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50"/>
              </a:spcAft>
            </a:pPr>
            <a:endParaRPr lang="en-US" sz="126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61500" y="871921"/>
            <a:ext cx="6567221" cy="349006"/>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10161270" y="9020911"/>
            <a:ext cx="1556154" cy="161583"/>
          </a:xfrm>
          <a:prstGeom prst="rect">
            <a:avLst/>
          </a:prstGeom>
        </p:spPr>
        <p:txBody>
          <a:bodyPr vert="horz" wrap="square" lIns="0" tIns="0" rIns="0" bIns="0" rtlCol="0" anchor="b">
            <a:spAutoFit/>
          </a:bodyPr>
          <a:lstStyle>
            <a:lvl1pPr algn="r">
              <a:defRPr sz="105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20000">
            <a:off x="6896010" y="4770925"/>
            <a:ext cx="2829399" cy="483917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880239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10161270" y="9020911"/>
            <a:ext cx="1556154" cy="161583"/>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0" name="TextBox 9"/>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61500" y="5356866"/>
            <a:ext cx="11479860" cy="2249170"/>
          </a:xfrm>
        </p:spPr>
        <p:txBody>
          <a:bodyPr anchor="b">
            <a:noAutofit/>
          </a:bodyPr>
          <a:lstStyle>
            <a:lvl1pPr marL="0" algn="l" defTabSz="960120" rtl="0" eaLnBrk="1" fontAlgn="auto" latinLnBrk="0" hangingPunct="1">
              <a:lnSpc>
                <a:spcPts val="6300"/>
              </a:lnSpc>
              <a:spcBef>
                <a:spcPts val="0"/>
              </a:spcBef>
              <a:spcAft>
                <a:spcPts val="0"/>
              </a:spcAft>
              <a:defRPr lang="en-US" sz="567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3" name="TextBox 12"/>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115312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61500" y="875665"/>
            <a:ext cx="979322" cy="1305763"/>
          </a:xfrm>
          <a:prstGeom prst="rect">
            <a:avLst/>
          </a:prstGeom>
          <a:noFill/>
          <a:ln>
            <a:solidFill>
              <a:srgbClr val="41B6E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6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61500" y="5356866"/>
            <a:ext cx="11479860" cy="2249170"/>
          </a:xfrm>
          <a:prstGeom prst="rect">
            <a:avLst/>
          </a:prstGeom>
        </p:spPr>
        <p:txBody>
          <a:bodyPr anchor="b">
            <a:noAutofit/>
          </a:bodyPr>
          <a:lstStyle>
            <a:lvl1pPr marL="0" algn="l" defTabSz="960120" rtl="0" eaLnBrk="1" fontAlgn="auto" latinLnBrk="0" hangingPunct="1">
              <a:lnSpc>
                <a:spcPts val="6300"/>
              </a:lnSpc>
              <a:spcBef>
                <a:spcPts val="0"/>
              </a:spcBef>
              <a:spcAft>
                <a:spcPts val="0"/>
              </a:spcAft>
              <a:defRPr lang="en-US" sz="5670" kern="1200" baseline="0" dirty="0">
                <a:solidFill>
                  <a:srgbClr val="41B6E6"/>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2" name="TextBox 11"/>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211026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346"/>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08141588"/>
              </p:ext>
            </p:ext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668" y="2224"/>
                        <a:ext cx="1666" cy="2222"/>
                      </a:xfrm>
                      <a:prstGeom prst="rect">
                        <a:avLst/>
                      </a:prstGeom>
                    </p:spPr>
                  </p:pic>
                </p:oleObj>
              </mc:Fallback>
            </mc:AlternateContent>
          </a:graphicData>
        </a:graphic>
      </p:graphicFrame>
      <p:sp>
        <p:nvSpPr>
          <p:cNvPr id="6" name="TextBox 5"/>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7002715" y="1895490"/>
            <a:ext cx="1076960" cy="10520812"/>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12801600" cy="8214269"/>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6012" tIns="48006" rIns="96012" bIns="48006" numCol="1" anchor="t" anchorCtr="0" compatLnSpc="1">
            <a:prstTxWarp prst="textNoShape">
              <a:avLst/>
            </a:prstTxWarp>
            <a:noAutofit/>
          </a:bodyPr>
          <a:lstStyle/>
          <a:p>
            <a:endParaRPr lang="en-US" sz="2223" dirty="0">
              <a:latin typeface="+mn-lt"/>
              <a:sym typeface="Trebuchet MS" panose="020B0603020202020204" pitchFamily="34" charset="0"/>
            </a:endParaRPr>
          </a:p>
        </p:txBody>
      </p:sp>
      <p:sp>
        <p:nvSpPr>
          <p:cNvPr id="8" name="TextBox 7"/>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4068109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726266" y="902002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61500" y="871921"/>
            <a:ext cx="11479860" cy="349006"/>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9" name="TextBox 8"/>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4161319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292728" cy="96012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292728" cy="96012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50"/>
              </a:spcAft>
            </a:pPr>
            <a:endParaRPr lang="en-US" sz="1260" dirty="0">
              <a:solidFill>
                <a:prstClr val="white"/>
              </a:solidFill>
              <a:latin typeface="+mn-lt"/>
              <a:sym typeface="Trebuchet MS" panose="020B0603020202020204" pitchFamily="34" charset="0"/>
            </a:endParaRPr>
          </a:p>
        </p:txBody>
      </p:sp>
      <p:sp>
        <p:nvSpPr>
          <p:cNvPr id="20" name="TextBox 19"/>
          <p:cNvSpPr txBox="1"/>
          <p:nvPr userDrawn="1"/>
        </p:nvSpPr>
        <p:spPr>
          <a:xfrm>
            <a:off x="661500" y="3949631"/>
            <a:ext cx="2960370" cy="1785425"/>
          </a:xfrm>
          <a:prstGeom prst="rect">
            <a:avLst/>
          </a:prstGeom>
          <a:noFill/>
        </p:spPr>
        <p:txBody>
          <a:bodyPr wrap="square" lIns="0" tIns="0" rIns="0" bIns="0" rtlCol="0" anchor="ctr">
            <a:spAutoFit/>
          </a:bodyPr>
          <a:lstStyle/>
          <a:p>
            <a:pPr marL="0" indent="0">
              <a:lnSpc>
                <a:spcPct val="106000"/>
              </a:lnSpc>
              <a:spcAft>
                <a:spcPts val="735"/>
              </a:spcAft>
              <a:buFontTx/>
              <a:buNone/>
            </a:pPr>
            <a:r>
              <a:rPr lang="en-US" sz="5670" dirty="0">
                <a:solidFill>
                  <a:srgbClr val="005EB8"/>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10161270" y="9020911"/>
            <a:ext cx="1556154" cy="161583"/>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9" name="TextBox 18"/>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64070" y="5021447"/>
            <a:ext cx="1433513" cy="4736147"/>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8269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10161270" y="9020911"/>
            <a:ext cx="1556154" cy="161583"/>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mn-lt"/>
                <a:sym typeface="Trebuchet MS" panose="020B0603020202020204" pitchFamily="34" charset="0"/>
              </a:rPr>
              <a:t>Copyright © 2020 by Boston Consulting Group. All rights reserved.</a:t>
            </a:r>
            <a:endParaRPr lang="en-US" sz="735" dirty="0">
              <a:solidFill>
                <a:schemeClr val="bg1"/>
              </a:solidFill>
              <a:latin typeface="+mn-lt"/>
              <a:sym typeface="Trebuchet MS" panose="020B0603020202020204" pitchFamily="34" charset="0"/>
            </a:endParaRPr>
          </a:p>
        </p:txBody>
      </p:sp>
      <p:sp>
        <p:nvSpPr>
          <p:cNvPr id="11" name="TextBox 10"/>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mn-lt"/>
              <a:ea typeface="+mn-ea"/>
              <a:cs typeface="+mn-cs"/>
              <a:sym typeface="Trebuchet MS" panose="020B0603020202020204" pitchFamily="34" charset="0"/>
            </a:endParaRPr>
          </a:p>
        </p:txBody>
      </p:sp>
      <p:sp>
        <p:nvSpPr>
          <p:cNvPr id="7" name="TextBox 6"/>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604102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9" name="TextBox 8"/>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627671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0221E2-4939-F746-B12E-8581D87D7A7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4" y="1911478"/>
            <a:ext cx="2343662" cy="7689720"/>
          </a:xfrm>
          <a:prstGeom prst="rect">
            <a:avLst/>
          </a:prstGeom>
        </p:spPr>
      </p:pic>
      <p:sp>
        <p:nvSpPr>
          <p:cNvPr id="9" name="Content Placeholder 2">
            <a:extLst>
              <a:ext uri="{FF2B5EF4-FFF2-40B4-BE49-F238E27FC236}">
                <a16:creationId xmlns:a16="http://schemas.microsoft.com/office/drawing/2014/main" id="{44305717-D513-2044-AEFF-DA4D06D67F39}"/>
              </a:ext>
            </a:extLst>
          </p:cNvPr>
          <p:cNvSpPr>
            <a:spLocks noGrp="1"/>
          </p:cNvSpPr>
          <p:nvPr>
            <p:ph idx="1"/>
          </p:nvPr>
        </p:nvSpPr>
        <p:spPr>
          <a:xfrm>
            <a:off x="2676839" y="2284979"/>
            <a:ext cx="9820931" cy="6942715"/>
          </a:xfrm>
        </p:spPr>
        <p:txBody>
          <a:bodyPr/>
          <a:lstStyle>
            <a:lvl1pPr>
              <a:defRPr sz="392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31900669-493C-6E43-B813-43FC1873760E}"/>
              </a:ext>
            </a:extLst>
          </p:cNvPr>
          <p:cNvCxnSpPr>
            <a:cxnSpLocks/>
          </p:cNvCxnSpPr>
          <p:nvPr userDrawn="1"/>
        </p:nvCxnSpPr>
        <p:spPr>
          <a:xfrm flipH="1">
            <a:off x="1" y="1911479"/>
            <a:ext cx="124977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B4A46B8-AAB9-7344-9B97-335A36146215}"/>
              </a:ext>
            </a:extLst>
          </p:cNvPr>
          <p:cNvSpPr>
            <a:spLocks noGrp="1"/>
          </p:cNvSpPr>
          <p:nvPr>
            <p:ph type="title" hasCustomPrompt="1"/>
          </p:nvPr>
        </p:nvSpPr>
        <p:spPr>
          <a:xfrm>
            <a:off x="414170" y="1054643"/>
            <a:ext cx="8760311" cy="856836"/>
          </a:xfrm>
        </p:spPr>
        <p:txBody>
          <a:bodyPr>
            <a:normAutofit/>
          </a:bodyPr>
          <a:lstStyle>
            <a:lvl1pPr>
              <a:defRPr sz="3920"/>
            </a:lvl1pPr>
          </a:lstStyle>
          <a:p>
            <a:r>
              <a:rPr lang="en-US" dirty="0"/>
              <a:t>In this presentation</a:t>
            </a:r>
          </a:p>
        </p:txBody>
      </p:sp>
    </p:spTree>
    <p:extLst>
      <p:ext uri="{BB962C8B-B14F-4D97-AF65-F5344CB8AC3E}">
        <p14:creationId xmlns:p14="http://schemas.microsoft.com/office/powerpoint/2010/main" val="12906926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8" name="Rectangle 7"/>
          <p:cNvSpPr/>
          <p:nvPr userDrawn="1"/>
        </p:nvSpPr>
        <p:spPr>
          <a:xfrm>
            <a:off x="5272917" y="2911657"/>
            <a:ext cx="6519526" cy="3490186"/>
          </a:xfrm>
          <a:prstGeom prst="rect">
            <a:avLst/>
          </a:prstGeom>
        </p:spPr>
        <p:txBody>
          <a:bodyPr wrap="square" lIns="0" tIns="0" rIns="0" bIns="0" anchor="ctr">
            <a:spAutoFit/>
          </a:bodyPr>
          <a:lstStyle/>
          <a:p>
            <a:pPr indent="0">
              <a:lnSpc>
                <a:spcPct val="100000"/>
              </a:lnSpc>
            </a:pPr>
            <a:r>
              <a:rPr lang="en-US" sz="945" b="0" dirty="0">
                <a:latin typeface="+mn-lt"/>
                <a:sym typeface="Trebuchet MS" panose="020B0603020202020204" pitchFamily="34" charset="0"/>
              </a:rPr>
              <a:t>The services and materials provided by Boston Consulting Group (BCG) are subject to BCG's Standard Terms </a:t>
            </a:r>
            <a:br>
              <a:rPr lang="en-US" sz="945" b="0" dirty="0">
                <a:latin typeface="+mn-lt"/>
                <a:sym typeface="Trebuchet MS" panose="020B0603020202020204" pitchFamily="34" charset="0"/>
              </a:rPr>
            </a:br>
            <a:r>
              <a:rPr lang="en-US" sz="945"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45" b="0" dirty="0">
                <a:latin typeface="+mn-lt"/>
                <a:sym typeface="Trebuchet MS" panose="020B0603020202020204" pitchFamily="34" charset="0"/>
              </a:rPr>
            </a:br>
            <a:r>
              <a:rPr lang="en-US" sz="945" b="0" dirty="0">
                <a:latin typeface="+mn-lt"/>
                <a:sym typeface="Trebuchet MS" panose="020B0603020202020204" pitchFamily="34" charset="0"/>
              </a:rPr>
              <a:t>to update these materials after the date hereof, notwithstanding that such information may become outdated </a:t>
            </a:r>
            <a:br>
              <a:rPr lang="en-US" sz="945" b="0" dirty="0">
                <a:latin typeface="+mn-lt"/>
                <a:sym typeface="Trebuchet MS" panose="020B0603020202020204" pitchFamily="34" charset="0"/>
              </a:rPr>
            </a:br>
            <a:r>
              <a:rPr lang="en-US" sz="945" b="0" dirty="0">
                <a:latin typeface="+mn-lt"/>
                <a:sym typeface="Trebuchet MS" panose="020B0603020202020204" pitchFamily="34" charset="0"/>
              </a:rPr>
              <a:t>or inaccurate.</a:t>
            </a:r>
          </a:p>
          <a:p>
            <a:pPr indent="0">
              <a:lnSpc>
                <a:spcPct val="100000"/>
              </a:lnSpc>
            </a:pPr>
            <a:r>
              <a:rPr lang="en-US" sz="945" b="0" dirty="0">
                <a:latin typeface="+mn-lt"/>
                <a:sym typeface="Trebuchet MS" panose="020B0603020202020204" pitchFamily="34" charset="0"/>
              </a:rPr>
              <a:t> </a:t>
            </a:r>
          </a:p>
          <a:p>
            <a:pPr indent="0">
              <a:lnSpc>
                <a:spcPct val="100000"/>
              </a:lnSpc>
            </a:pPr>
            <a:r>
              <a:rPr lang="en-US" sz="945"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45" b="0" dirty="0">
                <a:latin typeface="+mn-lt"/>
                <a:sym typeface="Trebuchet MS" panose="020B0603020202020204" pitchFamily="34" charset="0"/>
              </a:rPr>
            </a:br>
            <a:r>
              <a:rPr lang="en-US" sz="945"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45" b="0" dirty="0">
              <a:latin typeface="+mn-lt"/>
              <a:sym typeface="Trebuchet MS" panose="020B0603020202020204" pitchFamily="34" charset="0"/>
            </a:endParaRPr>
          </a:p>
          <a:p>
            <a:pPr marL="0" marR="0" indent="0" algn="l" defTabSz="960120" rtl="0" eaLnBrk="1" fontAlgn="auto" latinLnBrk="0" hangingPunct="1">
              <a:lnSpc>
                <a:spcPct val="100000"/>
              </a:lnSpc>
              <a:spcBef>
                <a:spcPts val="0"/>
              </a:spcBef>
              <a:spcAft>
                <a:spcPts val="0"/>
              </a:spcAft>
              <a:buClrTx/>
              <a:buSzTx/>
              <a:buFontTx/>
              <a:buNone/>
              <a:tabLst/>
              <a:defRPr/>
            </a:pPr>
            <a:r>
              <a:rPr lang="en-US" sz="945" b="0" dirty="0">
                <a:latin typeface="+mn-lt"/>
                <a:sym typeface="Trebuchet MS" panose="020B0603020202020204" pitchFamily="34" charset="0"/>
              </a:rPr>
              <a:t>BCG does not provide fairness opinions or valuations of market transactions, and these materials should not be relied </a:t>
            </a:r>
            <a:br>
              <a:rPr lang="en-US" sz="945" b="0" dirty="0">
                <a:latin typeface="+mn-lt"/>
                <a:sym typeface="Trebuchet MS" panose="020B0603020202020204" pitchFamily="34" charset="0"/>
              </a:rPr>
            </a:br>
            <a:r>
              <a:rPr lang="en-US" sz="945"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45" b="0" dirty="0">
                <a:latin typeface="+mn-lt"/>
                <a:sym typeface="Trebuchet MS" panose="020B0603020202020204" pitchFamily="34" charset="0"/>
              </a:rPr>
            </a:br>
            <a:r>
              <a:rPr lang="en-US" sz="945" b="0" dirty="0">
                <a:latin typeface="+mn-lt"/>
                <a:sym typeface="Trebuchet MS" panose="020B0603020202020204" pitchFamily="34" charset="0"/>
              </a:rPr>
              <a:t>or operating assumptions will clearly impact the analyses and conclusions.</a:t>
            </a:r>
          </a:p>
        </p:txBody>
      </p:sp>
      <p:sp>
        <p:nvSpPr>
          <p:cNvPr id="9" name="Title 6"/>
          <p:cNvSpPr txBox="1">
            <a:spLocks/>
          </p:cNvSpPr>
          <p:nvPr userDrawn="1"/>
        </p:nvSpPr>
        <p:spPr>
          <a:xfrm>
            <a:off x="670997" y="4285911"/>
            <a:ext cx="3359505" cy="74167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355"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12" name="Straight Connector 11"/>
          <p:cNvCxnSpPr/>
          <p:nvPr userDrawn="1"/>
        </p:nvCxnSpPr>
        <p:spPr>
          <a:xfrm>
            <a:off x="4586293" y="2282260"/>
            <a:ext cx="0" cy="4748981"/>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4260779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30928419"/>
              </p:ext>
            </p:ext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668" y="2224"/>
                        <a:ext cx="1666" cy="2222"/>
                      </a:xfrm>
                      <a:prstGeom prst="rect">
                        <a:avLst/>
                      </a:prstGeom>
                    </p:spPr>
                  </p:pic>
                </p:oleObj>
              </mc:Fallback>
            </mc:AlternateContent>
          </a:graphicData>
        </a:graphic>
      </p:graphicFrame>
      <p:pic>
        <p:nvPicPr>
          <p:cNvPr id="8" name="Picture 7"/>
          <p:cNvPicPr>
            <a:picLocks noChangeAspect="1"/>
          </p:cNvPicPr>
          <p:nvPr userDrawn="1"/>
        </p:nvPicPr>
        <p:blipFill>
          <a:blip r:embed="rId5"/>
          <a:stretch>
            <a:fillRect/>
          </a:stretch>
        </p:blipFill>
        <p:spPr>
          <a:xfrm>
            <a:off x="0" y="0"/>
            <a:ext cx="12801600" cy="9633204"/>
          </a:xfrm>
          <a:prstGeom prst="rect">
            <a:avLst/>
          </a:prstGeom>
        </p:spPr>
      </p:pic>
      <p:sp>
        <p:nvSpPr>
          <p:cNvPr id="9" name="Rectangle 8"/>
          <p:cNvSpPr/>
          <p:nvPr userDrawn="1"/>
        </p:nvSpPr>
        <p:spPr bwMode="black">
          <a:xfrm>
            <a:off x="662483" y="3578716"/>
            <a:ext cx="5553679" cy="5039404"/>
          </a:xfrm>
          <a:prstGeom prst="rect">
            <a:avLst/>
          </a:prstGeom>
          <a:gradFill flip="none" rotWithShape="1">
            <a:gsLst>
              <a:gs pos="0">
                <a:schemeClr val="bg1">
                  <a:alpha val="2000"/>
                </a:schemeClr>
              </a:gs>
              <a:gs pos="100000">
                <a:schemeClr val="bg1">
                  <a:lumMod val="75000"/>
                  <a:alpha val="83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100" dirty="0">
              <a:solidFill>
                <a:prstClr val="white"/>
              </a:solidFill>
              <a:sym typeface="Trebuchet MS" panose="020B0603020202020204" pitchFamily="34" charset="0"/>
            </a:endParaRPr>
          </a:p>
        </p:txBody>
      </p:sp>
      <p:pic>
        <p:nvPicPr>
          <p:cNvPr id="11" name="Picture 1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58781" y="4157338"/>
            <a:ext cx="4700844" cy="1318528"/>
          </a:xfrm>
          <a:prstGeom prst="rect">
            <a:avLst/>
          </a:prstGeom>
        </p:spPr>
      </p:pic>
      <p:grpSp>
        <p:nvGrpSpPr>
          <p:cNvPr id="12" name="Group 11"/>
          <p:cNvGrpSpPr/>
          <p:nvPr userDrawn="1"/>
        </p:nvGrpSpPr>
        <p:grpSpPr>
          <a:xfrm>
            <a:off x="1769006" y="5856971"/>
            <a:ext cx="4090618" cy="1242924"/>
            <a:chOff x="1514433" y="3988997"/>
            <a:chExt cx="4066162" cy="926620"/>
          </a:xfrm>
        </p:grpSpPr>
        <p:pic>
          <p:nvPicPr>
            <p:cNvPr id="13" name="Picture 12"/>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1514433" y="4448690"/>
              <a:ext cx="4066162" cy="466927"/>
            </a:xfrm>
            <a:prstGeom prst="rect">
              <a:avLst/>
            </a:prstGeom>
          </p:spPr>
        </p:pic>
        <p:pic>
          <p:nvPicPr>
            <p:cNvPr id="14" name="Picture 13"/>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4529846" y="3988997"/>
              <a:ext cx="1050749" cy="478024"/>
            </a:xfrm>
            <a:prstGeom prst="rect">
              <a:avLst/>
            </a:prstGeom>
          </p:spPr>
        </p:pic>
      </p:grpSp>
      <p:sp>
        <p:nvSpPr>
          <p:cNvPr id="15" name="TextBox 14"/>
          <p:cNvSpPr txBox="1"/>
          <p:nvPr userDrawn="1"/>
        </p:nvSpPr>
        <p:spPr>
          <a:xfrm>
            <a:off x="2895367" y="92246"/>
            <a:ext cx="7012284" cy="6786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890" b="1" dirty="0">
                <a:solidFill>
                  <a:srgbClr val="FF0000"/>
                </a:solidFill>
              </a:rPr>
              <a:t>This is a</a:t>
            </a:r>
            <a:r>
              <a:rPr lang="en-US" sz="1890" b="1" baseline="0" dirty="0">
                <a:solidFill>
                  <a:srgbClr val="FF0000"/>
                </a:solidFill>
              </a:rPr>
              <a:t> draft document, containing commercially sensitive </a:t>
            </a:r>
          </a:p>
          <a:p>
            <a:pPr algn="ctr"/>
            <a:r>
              <a:rPr lang="en-US" sz="1890" b="1" baseline="0" dirty="0">
                <a:solidFill>
                  <a:srgbClr val="FF0000"/>
                </a:solidFill>
              </a:rPr>
              <a:t>information and provided in confidence</a:t>
            </a:r>
            <a:endParaRPr lang="en-US" sz="1890" b="1" dirty="0">
              <a:solidFill>
                <a:srgbClr val="FF0000"/>
              </a:solidFill>
            </a:endParaRPr>
          </a:p>
        </p:txBody>
      </p:sp>
    </p:spTree>
    <p:extLst>
      <p:ext uri="{BB962C8B-B14F-4D97-AF65-F5344CB8AC3E}">
        <p14:creationId xmlns:p14="http://schemas.microsoft.com/office/powerpoint/2010/main" val="4251341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59668339"/>
              </p:ext>
            </p:extLst>
          </p:nvPr>
        </p:nvGraphicFramePr>
        <p:xfrm>
          <a:off x="1668" y="2223"/>
          <a:ext cx="1667" cy="222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668" y="2223"/>
                        <a:ext cx="1667" cy="2223"/>
                      </a:xfrm>
                      <a:prstGeom prst="rect">
                        <a:avLst/>
                      </a:prstGeom>
                    </p:spPr>
                  </p:pic>
                </p:oleObj>
              </mc:Fallback>
            </mc:AlternateContent>
          </a:graphicData>
        </a:graphic>
      </p:graphicFrame>
      <p:grpSp>
        <p:nvGrpSpPr>
          <p:cNvPr id="6" name="Group 5"/>
          <p:cNvGrpSpPr/>
          <p:nvPr userDrawn="1"/>
        </p:nvGrpSpPr>
        <p:grpSpPr>
          <a:xfrm>
            <a:off x="-630" y="1687871"/>
            <a:ext cx="12802860" cy="6935569"/>
            <a:chOff x="-600" y="1205622"/>
            <a:chExt cx="12193200" cy="4953978"/>
          </a:xfrm>
        </p:grpSpPr>
        <p:cxnSp>
          <p:nvCxnSpPr>
            <p:cNvPr id="172" name="Straight Connector 171"/>
            <p:cNvCxnSpPr/>
            <p:nvPr/>
          </p:nvCxnSpPr>
          <p:spPr>
            <a:xfrm>
              <a:off x="-600" y="1205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00" y="1497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00" y="178844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600" y="207985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00" y="237126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600" y="26626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600" y="29540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600" y="32454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600" y="353691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00" y="382832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600" y="411973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600" y="441114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00" y="470255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00" y="499396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600" y="52853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600" y="557678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600" y="586819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600" y="61596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 name="Group 4"/>
          <p:cNvGrpSpPr/>
          <p:nvPr userDrawn="1"/>
        </p:nvGrpSpPr>
        <p:grpSpPr>
          <a:xfrm>
            <a:off x="1340850" y="872971"/>
            <a:ext cx="10119900" cy="7751866"/>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grpSp>
      <p:grpSp>
        <p:nvGrpSpPr>
          <p:cNvPr id="4" name="Group 3"/>
          <p:cNvGrpSpPr/>
          <p:nvPr userDrawn="1"/>
        </p:nvGrpSpPr>
        <p:grpSpPr>
          <a:xfrm>
            <a:off x="660870" y="8365171"/>
            <a:ext cx="11479860" cy="111350"/>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grpSp>
      <p:grpSp>
        <p:nvGrpSpPr>
          <p:cNvPr id="7" name="Group 6"/>
          <p:cNvGrpSpPr/>
          <p:nvPr userDrawn="1"/>
        </p:nvGrpSpPr>
        <p:grpSpPr>
          <a:xfrm>
            <a:off x="-630" y="-1"/>
            <a:ext cx="12803490" cy="96012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solidFill>
                  <a:schemeClr val="tx1"/>
                </a:solidFill>
                <a:latin typeface="+mn-lt"/>
              </a:endParaRPr>
            </a:p>
          </p:txBody>
        </p:sp>
        <p:sp>
          <p:nvSpPr>
            <p:cNvPr id="148" name="Slide edges"/>
            <p:cNvSpPr>
              <a:spLocks/>
            </p:cNvSpPr>
            <p:nvPr userDrawn="1"/>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userDrawn="1"/>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50" name="Whitespace measure"/>
            <p:cNvSpPr>
              <a:spLocks noChangeArrowheads="1"/>
            </p:cNvSpPr>
            <p:nvPr userDrawn="1"/>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223" dirty="0">
                <a:latin typeface="+mn-lt"/>
              </a:endParaRPr>
            </a:p>
          </p:txBody>
        </p:sp>
        <p:sp>
          <p:nvSpPr>
            <p:cNvPr id="152" name="Live area"/>
            <p:cNvSpPr/>
            <p:nvPr userDrawn="1"/>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50"/>
                </a:spcAft>
              </a:pPr>
              <a:endParaRPr lang="en-US" sz="1260" dirty="0">
                <a:solidFill>
                  <a:schemeClr val="bg1"/>
                </a:solidFill>
                <a:latin typeface="+mn-lt"/>
              </a:endParaRPr>
            </a:p>
          </p:txBody>
        </p:sp>
        <p:sp>
          <p:nvSpPr>
            <p:cNvPr id="153" name="Footnote example"/>
            <p:cNvSpPr txBox="1"/>
            <p:nvPr userDrawn="1"/>
          </p:nvSpPr>
          <p:spPr>
            <a:xfrm>
              <a:off x="630000" y="6248316"/>
              <a:ext cx="9030914" cy="311624"/>
            </a:xfrm>
            <a:prstGeom prst="rect">
              <a:avLst/>
            </a:prstGeom>
            <a:noFill/>
          </p:spPr>
          <p:txBody>
            <a:bodyPr wrap="square" lIns="0" tIns="0" rIns="0" bIns="0" rtlCol="0" anchor="b">
              <a:spAutoFit/>
            </a:bodyPr>
            <a:lstStyle/>
            <a:p>
              <a:pPr marL="0" marR="0" lvl="0" indent="0" algn="l" defTabSz="96012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6012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6012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userDrawn="1">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53" name="TextBox 52"/>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896938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68" y="2224"/>
                        <a:ext cx="1666" cy="2222"/>
                      </a:xfrm>
                      <a:prstGeom prst="rect">
                        <a:avLst/>
                      </a:prstGeom>
                    </p:spPr>
                  </p:pic>
                </p:oleObj>
              </mc:Fallback>
            </mc:AlternateContent>
          </a:graphicData>
        </a:graphic>
      </p:graphicFrame>
      <p:sp>
        <p:nvSpPr>
          <p:cNvPr id="7" name="TextBox 6"/>
          <p:cNvSpPr txBox="1"/>
          <p:nvPr userDrawn="1"/>
        </p:nvSpPr>
        <p:spPr bwMode="white">
          <a:xfrm>
            <a:off x="11726266" y="902002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35"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457553" y="6567662"/>
            <a:ext cx="975804" cy="139422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100" dirty="0">
              <a:solidFill>
                <a:prstClr val="white"/>
              </a:solidFill>
              <a:latin typeface="Trebuchet MS" panose="020B0603020202020204" pitchFamily="34" charset="0"/>
            </a:endParaRPr>
          </a:p>
        </p:txBody>
      </p:sp>
      <p:sp>
        <p:nvSpPr>
          <p:cNvPr id="12" name="Rectangle 11"/>
          <p:cNvSpPr/>
          <p:nvPr userDrawn="1">
            <p:custDataLst>
              <p:tags r:id="rId2"/>
            </p:custDataLst>
          </p:nvPr>
        </p:nvSpPr>
        <p:spPr>
          <a:xfrm>
            <a:off x="2634956" y="6567662"/>
            <a:ext cx="1648660" cy="205544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24" tIns="189000" rIns="192024" bIns="192024" numCol="1" spcCol="0" rtlCol="0" fromWordArt="0" anchor="t" anchorCtr="0" forceAA="0" compatLnSpc="1">
            <a:prstTxWarp prst="textNoShape">
              <a:avLst/>
            </a:prstTxWarp>
            <a:noAutofit/>
          </a:bodyPr>
          <a:lstStyle/>
          <a:p>
            <a:pPr>
              <a:lnSpc>
                <a:spcPct val="95000"/>
              </a:lnSpc>
            </a:pPr>
            <a:endParaRPr lang="en-US" sz="1260" dirty="0">
              <a:solidFill>
                <a:srgbClr val="FFFFFF"/>
              </a:solidFill>
              <a:latin typeface="Trebuchet MS" panose="020B0603020202020204" pitchFamily="34" charset="0"/>
            </a:endParaRPr>
          </a:p>
        </p:txBody>
      </p:sp>
      <p:sp>
        <p:nvSpPr>
          <p:cNvPr id="2" name="TextBox 1"/>
          <p:cNvSpPr txBox="1"/>
          <p:nvPr userDrawn="1"/>
        </p:nvSpPr>
        <p:spPr>
          <a:xfrm>
            <a:off x="661500" y="1270079"/>
            <a:ext cx="3621240" cy="1281478"/>
          </a:xfrm>
          <a:prstGeom prst="rect">
            <a:avLst/>
          </a:prstGeom>
          <a:noFill/>
          <a:ln>
            <a:solidFill>
              <a:schemeClr val="bg1"/>
            </a:solidFill>
          </a:ln>
        </p:spPr>
        <p:txBody>
          <a:bodyPr wrap="square" lIns="642600" tIns="491400" rIns="0" bIns="0" rtlCol="0" anchor="t">
            <a:spAutoFit/>
          </a:bodyPr>
          <a:lstStyle/>
          <a:p>
            <a:pPr>
              <a:lnSpc>
                <a:spcPct val="90000"/>
              </a:lnSpc>
              <a:spcAft>
                <a:spcPts val="630"/>
              </a:spcAft>
            </a:pPr>
            <a:endParaRPr lang="en-US" sz="5670" dirty="0">
              <a:solidFill>
                <a:schemeClr val="bg1"/>
              </a:solidFill>
            </a:endParaRPr>
          </a:p>
        </p:txBody>
      </p:sp>
      <p:sp>
        <p:nvSpPr>
          <p:cNvPr id="10" name="TextBox 1"/>
          <p:cNvSpPr txBox="1"/>
          <p:nvPr userDrawn="1"/>
        </p:nvSpPr>
        <p:spPr>
          <a:xfrm>
            <a:off x="1191585" y="1561583"/>
            <a:ext cx="2560316" cy="921278"/>
          </a:xfrm>
          <a:prstGeom prst="rect">
            <a:avLst/>
          </a:prstGeom>
          <a:noFill/>
        </p:spPr>
        <p:txBody>
          <a:bodyPr wrap="none" rtlCol="0">
            <a:spAutoFit/>
          </a:bodyPr>
          <a:lstStyle/>
          <a:p>
            <a:pPr algn="ctr" fontAlgn="auto">
              <a:lnSpc>
                <a:spcPct val="95000"/>
              </a:lnSpc>
              <a:spcBef>
                <a:spcPts val="0"/>
              </a:spcBef>
              <a:spcAft>
                <a:spcPts val="0"/>
              </a:spcAft>
            </a:pPr>
            <a:r>
              <a:rPr lang="en-US" sz="5670" dirty="0">
                <a:solidFill>
                  <a:schemeClr val="bg1"/>
                </a:solidFill>
                <a:latin typeface="+mj-lt"/>
              </a:rPr>
              <a:t>Agenda</a:t>
            </a:r>
          </a:p>
        </p:txBody>
      </p:sp>
      <p:sp>
        <p:nvSpPr>
          <p:cNvPr id="14" name="TextBox 13"/>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467213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32989321"/>
              </p:ext>
            </p:ext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68" y="2224"/>
                        <a:ext cx="1666" cy="2222"/>
                      </a:xfrm>
                      <a:prstGeom prst="rect">
                        <a:avLst/>
                      </a:prstGeom>
                    </p:spPr>
                  </p:pic>
                </p:oleObj>
              </mc:Fallback>
            </mc:AlternateContent>
          </a:graphicData>
        </a:graphic>
      </p:graphicFrame>
      <p:sp>
        <p:nvSpPr>
          <p:cNvPr id="7" name="TextBox 6"/>
          <p:cNvSpPr txBox="1"/>
          <p:nvPr userDrawn="1"/>
        </p:nvSpPr>
        <p:spPr bwMode="white">
          <a:xfrm>
            <a:off x="11726266" y="902002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35"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348980" y="1999383"/>
            <a:ext cx="995056" cy="1326741"/>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6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349460" y="3734640"/>
            <a:ext cx="10100160" cy="448056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100" dirty="0">
              <a:solidFill>
                <a:prstClr val="white"/>
              </a:solidFill>
              <a:latin typeface="Trebuchet MS" panose="020B0603020202020204" pitchFamily="34" charset="0"/>
            </a:endParaRPr>
          </a:p>
        </p:txBody>
      </p:sp>
      <p:sp>
        <p:nvSpPr>
          <p:cNvPr id="8" name="TextBox 7"/>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703463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68" y="2224"/>
                        <a:ext cx="1666" cy="2222"/>
                      </a:xfrm>
                      <a:prstGeom prst="rect">
                        <a:avLst/>
                      </a:prstGeom>
                    </p:spPr>
                  </p:pic>
                </p:oleObj>
              </mc:Fallback>
            </mc:AlternateContent>
          </a:graphicData>
        </a:graphic>
      </p:graphicFrame>
      <p:sp>
        <p:nvSpPr>
          <p:cNvPr id="7" name="TextBox 6"/>
          <p:cNvSpPr txBox="1"/>
          <p:nvPr userDrawn="1"/>
        </p:nvSpPr>
        <p:spPr bwMode="white">
          <a:xfrm>
            <a:off x="11726266" y="902002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35"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61500" y="871921"/>
            <a:ext cx="7549498" cy="494431"/>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570" dirty="0">
                <a:solidFill>
                  <a:schemeClr val="bg1"/>
                </a:solidFill>
              </a:rPr>
              <a:t>Agenda</a:t>
            </a:r>
          </a:p>
        </p:txBody>
      </p:sp>
      <p:cxnSp>
        <p:nvCxnSpPr>
          <p:cNvPr id="13" name="Straight Connector 12"/>
          <p:cNvCxnSpPr/>
          <p:nvPr userDrawn="1"/>
        </p:nvCxnSpPr>
        <p:spPr bwMode="white">
          <a:xfrm>
            <a:off x="649843" y="1688400"/>
            <a:ext cx="12155119"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1075427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8" y="2224"/>
                        <a:ext cx="1666" cy="2222"/>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854622" y="0"/>
            <a:ext cx="437799" cy="9601200"/>
          </a:xfrm>
          <a:prstGeom prst="rect">
            <a:avLst/>
          </a:prstGeom>
        </p:spPr>
      </p:pic>
      <p:sp>
        <p:nvSpPr>
          <p:cNvPr id="13" name="Rectangle 12"/>
          <p:cNvSpPr/>
          <p:nvPr userDrawn="1"/>
        </p:nvSpPr>
        <p:spPr bwMode="white">
          <a:xfrm>
            <a:off x="4284802" y="-1832"/>
            <a:ext cx="8516799" cy="96030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61501" y="4490801"/>
            <a:ext cx="1624500" cy="465384"/>
          </a:xfrm>
          <a:prstGeom prst="rect">
            <a:avLst/>
          </a:prstGeom>
          <a:noFill/>
        </p:spPr>
        <p:txBody>
          <a:bodyPr wrap="square" lIns="0" tIns="0" rIns="0" bIns="0" rtlCol="0" anchor="t">
            <a:spAutoFit/>
          </a:bodyPr>
          <a:lstStyle/>
          <a:p>
            <a:pPr>
              <a:lnSpc>
                <a:spcPct val="90000"/>
              </a:lnSpc>
              <a:spcAft>
                <a:spcPts val="630"/>
              </a:spcAft>
            </a:pPr>
            <a:r>
              <a:rPr lang="en-US" sz="3360" dirty="0">
                <a:solidFill>
                  <a:schemeClr val="bg1"/>
                </a:solidFill>
              </a:rPr>
              <a:t>Agenda</a:t>
            </a:r>
          </a:p>
        </p:txBody>
      </p:sp>
      <p:sp>
        <p:nvSpPr>
          <p:cNvPr id="11" name="TextBox 10"/>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730608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668" y="2224"/>
                        <a:ext cx="1666" cy="2222"/>
                      </a:xfrm>
                      <a:prstGeom prst="rect">
                        <a:avLst/>
                      </a:prstGeom>
                    </p:spPr>
                  </p:pic>
                </p:oleObj>
              </mc:Fallback>
            </mc:AlternateContent>
          </a:graphicData>
        </a:graphic>
      </p:graphicFrame>
      <p:sp>
        <p:nvSpPr>
          <p:cNvPr id="5"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35"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457553" y="6567662"/>
            <a:ext cx="975804" cy="1394224"/>
          </a:xfrm>
          <a:prstGeom prst="rect">
            <a:avLst/>
          </a:prstGeom>
          <a:noFill/>
          <a:ln w="9525">
            <a:solidFill>
              <a:srgbClr val="41B6E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100" dirty="0">
              <a:solidFill>
                <a:prstClr val="white"/>
              </a:solidFill>
              <a:latin typeface="Trebuchet MS" panose="020B0603020202020204" pitchFamily="34" charset="0"/>
            </a:endParaRPr>
          </a:p>
        </p:txBody>
      </p:sp>
      <p:sp>
        <p:nvSpPr>
          <p:cNvPr id="10" name="Rectangle 9"/>
          <p:cNvSpPr/>
          <p:nvPr userDrawn="1">
            <p:custDataLst>
              <p:tags r:id="rId2"/>
            </p:custDataLst>
          </p:nvPr>
        </p:nvSpPr>
        <p:spPr>
          <a:xfrm>
            <a:off x="2634956" y="6567662"/>
            <a:ext cx="1648660" cy="2055446"/>
          </a:xfrm>
          <a:prstGeom prst="rect">
            <a:avLst/>
          </a:prstGeom>
          <a:noFill/>
          <a:ln w="9525" cmpd="sng">
            <a:solidFill>
              <a:srgbClr val="41B6E6"/>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92024" tIns="189000" rIns="192024" bIns="192024" numCol="1" spcCol="0" rtlCol="0" fromWordArt="0" anchor="t" anchorCtr="0" forceAA="0" compatLnSpc="1">
            <a:prstTxWarp prst="textNoShape">
              <a:avLst/>
            </a:prstTxWarp>
            <a:noAutofit/>
          </a:bodyPr>
          <a:lstStyle/>
          <a:p>
            <a:pPr>
              <a:lnSpc>
                <a:spcPct val="95000"/>
              </a:lnSpc>
            </a:pPr>
            <a:endParaRPr lang="en-US" sz="1260" dirty="0">
              <a:solidFill>
                <a:srgbClr val="FFFFFF"/>
              </a:solidFill>
              <a:latin typeface="Trebuchet MS" panose="020B0603020202020204" pitchFamily="34" charset="0"/>
            </a:endParaRPr>
          </a:p>
        </p:txBody>
      </p:sp>
      <p:sp>
        <p:nvSpPr>
          <p:cNvPr id="11" name="TextBox 10"/>
          <p:cNvSpPr txBox="1"/>
          <p:nvPr userDrawn="1"/>
        </p:nvSpPr>
        <p:spPr>
          <a:xfrm>
            <a:off x="661500" y="1270077"/>
            <a:ext cx="3621240" cy="1281478"/>
          </a:xfrm>
          <a:prstGeom prst="rect">
            <a:avLst/>
          </a:prstGeom>
          <a:noFill/>
          <a:ln>
            <a:solidFill>
              <a:srgbClr val="41B6E6"/>
            </a:solidFill>
          </a:ln>
        </p:spPr>
        <p:txBody>
          <a:bodyPr wrap="square" lIns="642600" tIns="491400" rIns="0" bIns="0" rtlCol="0" anchor="t">
            <a:spAutoFit/>
          </a:bodyPr>
          <a:lstStyle/>
          <a:p>
            <a:pPr>
              <a:lnSpc>
                <a:spcPct val="90000"/>
              </a:lnSpc>
              <a:spcAft>
                <a:spcPts val="630"/>
              </a:spcAft>
            </a:pPr>
            <a:endParaRPr lang="en-US" sz="5670" dirty="0">
              <a:solidFill>
                <a:schemeClr val="accent4"/>
              </a:solidFill>
            </a:endParaRPr>
          </a:p>
        </p:txBody>
      </p:sp>
      <p:sp>
        <p:nvSpPr>
          <p:cNvPr id="9" name="TextBox 1"/>
          <p:cNvSpPr txBox="1"/>
          <p:nvPr userDrawn="1"/>
        </p:nvSpPr>
        <p:spPr>
          <a:xfrm>
            <a:off x="1191585" y="1561583"/>
            <a:ext cx="2560316" cy="921278"/>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670" dirty="0">
                <a:solidFill>
                  <a:srgbClr val="41B6E6"/>
                </a:solidFill>
              </a:rPr>
              <a:t>Agenda</a:t>
            </a:r>
          </a:p>
        </p:txBody>
      </p:sp>
      <p:sp>
        <p:nvSpPr>
          <p:cNvPr id="13" name="TextBox 12"/>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701096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386209485"/>
              </p:ext>
            </p:ext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8" y="2224"/>
                        <a:ext cx="1666" cy="2222"/>
                      </a:xfrm>
                      <a:prstGeom prst="rect">
                        <a:avLst/>
                      </a:prstGeom>
                    </p:spPr>
                  </p:pic>
                </p:oleObj>
              </mc:Fallback>
            </mc:AlternateContent>
          </a:graphicData>
        </a:graphic>
      </p:graphicFrame>
      <p:sp>
        <p:nvSpPr>
          <p:cNvPr id="5"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35"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348980" y="1999383"/>
            <a:ext cx="995056" cy="1326741"/>
          </a:xfrm>
          <a:prstGeom prst="rect">
            <a:avLst/>
          </a:prstGeom>
          <a:noFill/>
          <a:ln w="9525">
            <a:solidFill>
              <a:srgbClr val="41B6E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6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349460" y="3734640"/>
            <a:ext cx="10100160" cy="4480560"/>
          </a:xfrm>
          <a:prstGeom prst="rect">
            <a:avLst/>
          </a:prstGeom>
          <a:noFill/>
          <a:ln w="9525">
            <a:solidFill>
              <a:srgbClr val="41B6E6"/>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100" dirty="0">
              <a:solidFill>
                <a:prstClr val="white"/>
              </a:solidFill>
              <a:latin typeface="Trebuchet MS" panose="020B0603020202020204" pitchFamily="34" charset="0"/>
            </a:endParaRPr>
          </a:p>
        </p:txBody>
      </p:sp>
      <p:sp>
        <p:nvSpPr>
          <p:cNvPr id="7" name="TextBox 6"/>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717602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8" y="2224"/>
                        <a:ext cx="1666" cy="2222"/>
                      </a:xfrm>
                      <a:prstGeom prst="rect">
                        <a:avLst/>
                      </a:prstGeom>
                    </p:spPr>
                  </p:pic>
                </p:oleObj>
              </mc:Fallback>
            </mc:AlternateContent>
          </a:graphicData>
        </a:graphic>
      </p:graphicFrame>
      <p:sp>
        <p:nvSpPr>
          <p:cNvPr id="5"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35"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61500" y="871921"/>
            <a:ext cx="7549498" cy="494431"/>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570" dirty="0">
                <a:solidFill>
                  <a:srgbClr val="41B6E6"/>
                </a:solidFill>
              </a:rPr>
              <a:t>Agenda</a:t>
            </a:r>
          </a:p>
        </p:txBody>
      </p:sp>
      <p:cxnSp>
        <p:nvCxnSpPr>
          <p:cNvPr id="9" name="Straight Connector 8"/>
          <p:cNvCxnSpPr/>
          <p:nvPr userDrawn="1"/>
        </p:nvCxnSpPr>
        <p:spPr bwMode="white">
          <a:xfrm>
            <a:off x="649843" y="1688400"/>
            <a:ext cx="12155119" cy="0"/>
          </a:xfrm>
          <a:prstGeom prst="line">
            <a:avLst/>
          </a:prstGeom>
          <a:ln w="9525" cmpd="sng">
            <a:solidFill>
              <a:srgbClr val="41B6E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532220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414170" y="511178"/>
            <a:ext cx="8760311" cy="1265046"/>
          </a:xfrm>
        </p:spPr>
        <p:txBody>
          <a:bodyPr>
            <a:normAutofit/>
          </a:bodyPr>
          <a:lstStyle>
            <a:lvl1pPr>
              <a:defRPr sz="3920"/>
            </a:lvl1pPr>
          </a:lstStyle>
          <a:p>
            <a:r>
              <a:rPr lang="en-US" dirty="0"/>
              <a:t>Click to edit Master title style</a:t>
            </a:r>
          </a:p>
        </p:txBody>
      </p:sp>
      <p:sp>
        <p:nvSpPr>
          <p:cNvPr id="3" name="Content Placeholder 2">
            <a:extLst>
              <a:ext uri="{FF2B5EF4-FFF2-40B4-BE49-F238E27FC236}">
                <a16:creationId xmlns:a16="http://schemas.microsoft.com/office/drawing/2014/main" id="{0D1FF15F-B2F5-0B49-AB84-E13028E28E9F}"/>
              </a:ext>
            </a:extLst>
          </p:cNvPr>
          <p:cNvSpPr>
            <a:spLocks noGrp="1"/>
          </p:cNvSpPr>
          <p:nvPr>
            <p:ph idx="1"/>
          </p:nvPr>
        </p:nvSpPr>
        <p:spPr>
          <a:xfrm>
            <a:off x="414169" y="2204444"/>
            <a:ext cx="12083602" cy="67291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414169" y="1911479"/>
            <a:ext cx="120836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3254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8" y="2224"/>
                        <a:ext cx="1666" cy="2222"/>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854622" y="0"/>
            <a:ext cx="437799" cy="9601200"/>
          </a:xfrm>
          <a:prstGeom prst="rect">
            <a:avLst/>
          </a:prstGeom>
        </p:spPr>
      </p:pic>
      <p:sp>
        <p:nvSpPr>
          <p:cNvPr id="26" name="Rectangle 25"/>
          <p:cNvSpPr/>
          <p:nvPr userDrawn="1"/>
        </p:nvSpPr>
        <p:spPr bwMode="ltGray">
          <a:xfrm>
            <a:off x="4284802" y="-1832"/>
            <a:ext cx="8516799" cy="96030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6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lumMod val="50000"/>
                  </a:schemeClr>
                </a:solidFill>
                <a:latin typeface="+mn-lt"/>
                <a:sym typeface="Trebuchet MS" panose="020B0603020202020204" pitchFamily="34" charset="0"/>
              </a:rPr>
              <a:t>Copyright © 2020 by Boston Consulting Group. All rights reserved.</a:t>
            </a:r>
            <a:endParaRPr lang="en-US" sz="735"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61501" y="4567003"/>
            <a:ext cx="1219099" cy="349006"/>
          </a:xfrm>
          <a:prstGeom prst="rect">
            <a:avLst/>
          </a:prstGeom>
          <a:noFill/>
        </p:spPr>
        <p:txBody>
          <a:bodyPr wrap="square" lIns="0" tIns="0" rIns="0" bIns="0" rtlCol="0" anchor="t">
            <a:spAutoFit/>
          </a:bodyPr>
          <a:lstStyle/>
          <a:p>
            <a:pPr>
              <a:lnSpc>
                <a:spcPct val="90000"/>
              </a:lnSpc>
              <a:spcAft>
                <a:spcPts val="630"/>
              </a:spcAft>
            </a:pPr>
            <a:r>
              <a:rPr lang="en-US" sz="2520" dirty="0">
                <a:solidFill>
                  <a:schemeClr val="bg1"/>
                </a:solidFill>
              </a:rPr>
              <a:t>Agenda</a:t>
            </a:r>
          </a:p>
        </p:txBody>
      </p:sp>
      <p:sp>
        <p:nvSpPr>
          <p:cNvPr id="12" name="TextBox 11"/>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3464990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005EB8"/>
            </a:gs>
            <a:gs pos="100000">
              <a:srgbClr val="003F7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8" y="2224"/>
                        <a:ext cx="1666" cy="2222"/>
                      </a:xfrm>
                      <a:prstGeom prst="rect">
                        <a:avLst/>
                      </a:prstGeom>
                    </p:spPr>
                  </p:pic>
                </p:oleObj>
              </mc:Fallback>
            </mc:AlternateContent>
          </a:graphicData>
        </a:graphic>
      </p:graphicFrame>
      <p:sp>
        <p:nvSpPr>
          <p:cNvPr id="13" name="Freeform 12"/>
          <p:cNvSpPr/>
          <p:nvPr/>
        </p:nvSpPr>
        <p:spPr bwMode="ltGray">
          <a:xfrm>
            <a:off x="0" y="0"/>
            <a:ext cx="4292728" cy="96012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50"/>
              </a:spcAft>
            </a:pPr>
            <a:endParaRPr lang="en-US" sz="126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292728" cy="96012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50"/>
              </a:spcAft>
            </a:pPr>
            <a:endParaRPr lang="en-US" sz="126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61500" y="3949631"/>
            <a:ext cx="2960370" cy="1785425"/>
          </a:xfrm>
          <a:prstGeom prst="rect">
            <a:avLst/>
          </a:prstGeom>
          <a:noFill/>
        </p:spPr>
        <p:txBody>
          <a:bodyPr wrap="square" lIns="0" tIns="0" rIns="0" bIns="0" rtlCol="0" anchor="ctr">
            <a:spAutoFit/>
          </a:bodyPr>
          <a:lstStyle/>
          <a:p>
            <a:pPr marL="0" indent="0">
              <a:lnSpc>
                <a:spcPct val="106000"/>
              </a:lnSpc>
              <a:spcAft>
                <a:spcPts val="735"/>
              </a:spcAft>
              <a:buFontTx/>
              <a:buNone/>
            </a:pPr>
            <a:r>
              <a:rPr lang="en-US" sz="5670" dirty="0">
                <a:solidFill>
                  <a:srgbClr val="41B6E6"/>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062800" y="5508450"/>
            <a:ext cx="7187565" cy="101823"/>
          </a:xfrm>
          <a:prstGeom prst="rect">
            <a:avLst/>
          </a:prstGeom>
          <a:noFill/>
        </p:spPr>
        <p:txBody>
          <a:bodyPr wrap="square" lIns="0" tIns="0" rIns="0" bIns="0" rtlCol="0" anchor="t">
            <a:spAutoFit/>
          </a:bodyPr>
          <a:lstStyle/>
          <a:p>
            <a:pPr>
              <a:lnSpc>
                <a:spcPct val="90000"/>
              </a:lnSpc>
              <a:spcAft>
                <a:spcPts val="630"/>
              </a:spcAft>
            </a:pPr>
            <a:r>
              <a:rPr lang="en-GB" sz="735">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35"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264070" y="5021447"/>
            <a:ext cx="1433513" cy="4736147"/>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2895367" y="103539"/>
            <a:ext cx="7012284" cy="54938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012" tIns="48006" rIns="96012" bIns="48006" numCol="1" spcCol="0" rtlCol="0" fromWordArt="0" anchor="ctr" anchorCtr="0" forceAA="0" compatLnSpc="1">
            <a:prstTxWarp prst="textNoShape">
              <a:avLst/>
            </a:prstTxWarp>
            <a:spAutoFit/>
          </a:bodyPr>
          <a:lstStyle/>
          <a:p>
            <a:pPr algn="ctr"/>
            <a:r>
              <a:rPr lang="en-US" sz="1470" b="1" dirty="0">
                <a:solidFill>
                  <a:srgbClr val="FF0000"/>
                </a:solidFill>
              </a:rPr>
              <a:t>This is a</a:t>
            </a:r>
            <a:r>
              <a:rPr lang="en-US" sz="1470" b="1" baseline="0" dirty="0">
                <a:solidFill>
                  <a:srgbClr val="FF0000"/>
                </a:solidFill>
              </a:rPr>
              <a:t> draft document, containing commercially sensitive </a:t>
            </a:r>
          </a:p>
          <a:p>
            <a:pPr algn="ctr"/>
            <a:r>
              <a:rPr lang="en-US" sz="1470" b="1" baseline="0" dirty="0">
                <a:solidFill>
                  <a:srgbClr val="FF0000"/>
                </a:solidFill>
              </a:rPr>
              <a:t>information and provided in confidence</a:t>
            </a:r>
            <a:endParaRPr lang="en-US" sz="1470" b="1" dirty="0">
              <a:solidFill>
                <a:srgbClr val="FF0000"/>
              </a:solidFill>
            </a:endParaRPr>
          </a:p>
        </p:txBody>
      </p:sp>
    </p:spTree>
    <p:extLst>
      <p:ext uri="{BB962C8B-B14F-4D97-AF65-F5344CB8AC3E}">
        <p14:creationId xmlns:p14="http://schemas.microsoft.com/office/powerpoint/2010/main" val="2506649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04E1DD-AE36-4443-8866-2FC0D3C04346}"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C56440-FC76-48EB-81D1-8B06C2146DAC}" type="slidenum">
              <a:rPr lang="en-GB" smtClean="0"/>
              <a:t>‹#›</a:t>
            </a:fld>
            <a:endParaRPr lang="en-GB"/>
          </a:p>
        </p:txBody>
      </p:sp>
    </p:spTree>
    <p:extLst>
      <p:ext uri="{BB962C8B-B14F-4D97-AF65-F5344CB8AC3E}">
        <p14:creationId xmlns:p14="http://schemas.microsoft.com/office/powerpoint/2010/main" val="24255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E16C-61CA-C24C-93F1-3689FCBAE74C}"/>
              </a:ext>
            </a:extLst>
          </p:cNvPr>
          <p:cNvSpPr>
            <a:spLocks noGrp="1"/>
          </p:cNvSpPr>
          <p:nvPr>
            <p:ph type="title"/>
          </p:nvPr>
        </p:nvSpPr>
        <p:spPr>
          <a:xfrm>
            <a:off x="414170" y="511178"/>
            <a:ext cx="8760311" cy="1265046"/>
          </a:xfrm>
        </p:spPr>
        <p:txBody>
          <a:bodyPr>
            <a:normAutofit/>
          </a:bodyPr>
          <a:lstStyle>
            <a:lvl1pPr>
              <a:defRPr sz="3920"/>
            </a:lvl1pPr>
          </a:lstStyle>
          <a:p>
            <a:r>
              <a:rPr lang="en-US" dirty="0"/>
              <a:t>Click to edit Master title style</a:t>
            </a:r>
          </a:p>
        </p:txBody>
      </p:sp>
      <p:sp>
        <p:nvSpPr>
          <p:cNvPr id="3" name="Content Placeholder 2">
            <a:extLst>
              <a:ext uri="{FF2B5EF4-FFF2-40B4-BE49-F238E27FC236}">
                <a16:creationId xmlns:a16="http://schemas.microsoft.com/office/drawing/2014/main" id="{0D1FF15F-B2F5-0B49-AB84-E13028E28E9F}"/>
              </a:ext>
            </a:extLst>
          </p:cNvPr>
          <p:cNvSpPr>
            <a:spLocks noGrp="1"/>
          </p:cNvSpPr>
          <p:nvPr>
            <p:ph idx="1"/>
          </p:nvPr>
        </p:nvSpPr>
        <p:spPr>
          <a:xfrm>
            <a:off x="414169" y="2204444"/>
            <a:ext cx="12083602" cy="6729111"/>
          </a:xfrm>
        </p:spPr>
        <p:txBody>
          <a:bodyPr>
            <a:normAutofit/>
          </a:bodyPr>
          <a:lstStyle>
            <a:lvl1pPr marL="373380" indent="-373380">
              <a:tabLst/>
              <a:defRPr sz="3920"/>
            </a:lvl1pPr>
          </a:lstStyle>
          <a:p>
            <a:pPr lvl="0"/>
            <a:r>
              <a:rPr lang="en-US" dirty="0"/>
              <a:t>Edit Master text styles</a:t>
            </a:r>
          </a:p>
        </p:txBody>
      </p:sp>
      <p:cxnSp>
        <p:nvCxnSpPr>
          <p:cNvPr id="7" name="Straight Connector 6">
            <a:extLst>
              <a:ext uri="{FF2B5EF4-FFF2-40B4-BE49-F238E27FC236}">
                <a16:creationId xmlns:a16="http://schemas.microsoft.com/office/drawing/2014/main" id="{D10EDC27-FFB0-C44F-A81B-A6F14FB1425A}"/>
              </a:ext>
            </a:extLst>
          </p:cNvPr>
          <p:cNvCxnSpPr/>
          <p:nvPr userDrawn="1"/>
        </p:nvCxnSpPr>
        <p:spPr>
          <a:xfrm flipH="1">
            <a:off x="414169" y="1911479"/>
            <a:ext cx="1208360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03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63" Type="http://schemas.openxmlformats.org/officeDocument/2006/relationships/slideLayout" Target="../slideLayouts/slideLayout77.xml"/><Relationship Id="rId68" Type="http://schemas.openxmlformats.org/officeDocument/2006/relationships/slideLayout" Target="../slideLayouts/slideLayout82.xml"/><Relationship Id="rId7" Type="http://schemas.openxmlformats.org/officeDocument/2006/relationships/slideLayout" Target="../slideLayouts/slideLayout21.xml"/><Relationship Id="rId71" Type="http://schemas.openxmlformats.org/officeDocument/2006/relationships/tags" Target="../tags/tag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66" Type="http://schemas.openxmlformats.org/officeDocument/2006/relationships/slideLayout" Target="../slideLayouts/slideLayout80.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 Id="rId61" Type="http://schemas.openxmlformats.org/officeDocument/2006/relationships/slideLayout" Target="../slideLayouts/slideLayout75.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slideLayout" Target="../slideLayouts/slideLayout79.xml"/><Relationship Id="rId73" Type="http://schemas.openxmlformats.org/officeDocument/2006/relationships/image" Target="../media/image8.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slideLayout" Target="../slideLayouts/slideLayout78.xml"/><Relationship Id="rId69" Type="http://schemas.openxmlformats.org/officeDocument/2006/relationships/theme" Target="../theme/theme2.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72" Type="http://schemas.openxmlformats.org/officeDocument/2006/relationships/oleObject" Target="../embeddings/oleObject1.bin"/><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67" Type="http://schemas.openxmlformats.org/officeDocument/2006/relationships/slideLayout" Target="../slideLayouts/slideLayout81.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70" Type="http://schemas.openxmlformats.org/officeDocument/2006/relationships/tags" Target="../tags/tag1.xml"/><Relationship Id="rId1" Type="http://schemas.openxmlformats.org/officeDocument/2006/relationships/slideLayout" Target="../slideLayouts/slideLayout15.xml"/><Relationship Id="rId6"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7833B-1D78-504E-BA07-D45F5B1C2F3F}"/>
              </a:ext>
            </a:extLst>
          </p:cNvPr>
          <p:cNvSpPr>
            <a:spLocks noGrp="1"/>
          </p:cNvSpPr>
          <p:nvPr>
            <p:ph type="title"/>
          </p:nvPr>
        </p:nvSpPr>
        <p:spPr>
          <a:xfrm>
            <a:off x="414170" y="403350"/>
            <a:ext cx="8609705" cy="1390238"/>
          </a:xfrm>
          <a:prstGeom prst="rect">
            <a:avLst/>
          </a:prstGeom>
        </p:spPr>
        <p:txBody>
          <a:bodyPr vert="horz" lIns="0" tIns="0" rIns="91440" bIns="4680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B8E973-1FF7-3A4A-8A49-CEE48886E8AB}"/>
              </a:ext>
            </a:extLst>
          </p:cNvPr>
          <p:cNvSpPr>
            <a:spLocks noGrp="1"/>
          </p:cNvSpPr>
          <p:nvPr>
            <p:ph type="body" idx="1"/>
          </p:nvPr>
        </p:nvSpPr>
        <p:spPr>
          <a:xfrm>
            <a:off x="414169" y="2204444"/>
            <a:ext cx="12083602" cy="6715044"/>
          </a:xfrm>
          <a:prstGeom prst="rect">
            <a:avLst/>
          </a:prstGeom>
        </p:spPr>
        <p:txBody>
          <a:bodyPr vert="horz" lIns="0" tIns="4680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C42B3DB-8E5C-4C42-9CCA-938D72371384}"/>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467851" y="297817"/>
            <a:ext cx="3029921" cy="800653"/>
          </a:xfrm>
          <a:prstGeom prst="rect">
            <a:avLst/>
          </a:prstGeom>
        </p:spPr>
      </p:pic>
    </p:spTree>
    <p:extLst>
      <p:ext uri="{BB962C8B-B14F-4D97-AF65-F5344CB8AC3E}">
        <p14:creationId xmlns:p14="http://schemas.microsoft.com/office/powerpoint/2010/main" val="2557383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lvl1pPr algn="l" defTabSz="960120" rtl="0" eaLnBrk="1" latinLnBrk="0" hangingPunct="1">
        <a:lnSpc>
          <a:spcPct val="90000"/>
        </a:lnSpc>
        <a:spcBef>
          <a:spcPct val="0"/>
        </a:spcBef>
        <a:buNone/>
        <a:defRPr sz="4620" kern="1200">
          <a:solidFill>
            <a:schemeClr val="tx2"/>
          </a:solidFill>
          <a:latin typeface="Arial" panose="020B0604020202020204" pitchFamily="34" charset="0"/>
          <a:ea typeface="+mj-ea"/>
          <a:cs typeface="Arial" panose="020B0604020202020204" pitchFamily="34" charset="0"/>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Arial" panose="020B0604020202020204" pitchFamily="34" charset="0"/>
          <a:ea typeface="+mn-ea"/>
          <a:cs typeface="Arial" panose="020B0604020202020204" pitchFamily="34" charset="0"/>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Arial" panose="020B0604020202020204" pitchFamily="34" charset="0"/>
          <a:ea typeface="+mn-ea"/>
          <a:cs typeface="Arial" panose="020B0604020202020204" pitchFamily="34" charset="0"/>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Arial" panose="020B0604020202020204" pitchFamily="34" charset="0"/>
          <a:ea typeface="+mn-ea"/>
          <a:cs typeface="Arial" panose="020B0604020202020204" pitchFamily="34" charset="0"/>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Arial" panose="020B0604020202020204" pitchFamily="34" charset="0"/>
          <a:ea typeface="+mn-ea"/>
          <a:cs typeface="Arial" panose="020B0604020202020204" pitchFamily="34" charset="0"/>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2041029464"/>
              </p:ext>
            </p:extLst>
          </p:nvPr>
        </p:nvGraphicFramePr>
        <p:xfrm>
          <a:off x="1668" y="2224"/>
          <a:ext cx="1666" cy="2222"/>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668" y="2224"/>
                        <a:ext cx="1666" cy="2222"/>
                      </a:xfrm>
                      <a:prstGeom prst="rect">
                        <a:avLst/>
                      </a:prstGeom>
                    </p:spPr>
                  </p:pic>
                </p:oleObj>
              </mc:Fallback>
            </mc:AlternateContent>
          </a:graphicData>
        </a:graphic>
      </p:graphicFrame>
      <p:sp>
        <p:nvSpPr>
          <p:cNvPr id="3" name="Rectangle 2" hidden="1"/>
          <p:cNvSpPr/>
          <p:nvPr userDrawn="1">
            <p:custDataLst>
              <p:tags r:id="rId71"/>
            </p:custDataLst>
          </p:nvPr>
        </p:nvSpPr>
        <p:spPr>
          <a:xfrm>
            <a:off x="0" y="0"/>
            <a:ext cx="166688" cy="222250"/>
          </a:xfrm>
          <a:prstGeom prst="rect">
            <a:avLst/>
          </a:prstGeom>
          <a:solidFill>
            <a:srgbClr val="005EB8"/>
          </a:solidFill>
          <a:ln w="9525" cap="rnd" cmpd="sng" algn="ctr">
            <a:solidFill>
              <a:srgbClr val="005EB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252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1" name="Date Placeholder 3"/>
          <p:cNvSpPr>
            <a:spLocks noGrp="1"/>
          </p:cNvSpPr>
          <p:nvPr>
            <p:ph type="dt" sz="half" idx="2"/>
          </p:nvPr>
        </p:nvSpPr>
        <p:spPr>
          <a:xfrm>
            <a:off x="10161270" y="9020911"/>
            <a:ext cx="1556154" cy="161583"/>
          </a:xfrm>
          <a:prstGeom prst="rect">
            <a:avLst/>
          </a:prstGeom>
        </p:spPr>
        <p:txBody>
          <a:bodyPr vert="horz" wrap="square" lIns="0" tIns="0" rIns="0" bIns="0" rtlCol="0" anchor="b">
            <a:spAutoFit/>
          </a:bodyPr>
          <a:lstStyle>
            <a:lvl1pPr algn="r">
              <a:defRPr sz="105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726266" y="9020911"/>
            <a:ext cx="400050" cy="161583"/>
          </a:xfrm>
          <a:prstGeom prst="rect">
            <a:avLst/>
          </a:prstGeom>
          <a:noFill/>
        </p:spPr>
        <p:txBody>
          <a:bodyPr wrap="square" lIns="0" tIns="0" rIns="0" bIns="0" rtlCol="0" anchor="b">
            <a:spAutoFit/>
          </a:bodyPr>
          <a:lstStyle/>
          <a:p>
            <a:pPr marL="0" marR="0" indent="0" algn="r" defTabSz="960120" rtl="0" eaLnBrk="1" fontAlgn="auto" latinLnBrk="0" hangingPunct="1">
              <a:lnSpc>
                <a:spcPct val="100000"/>
              </a:lnSpc>
              <a:spcBef>
                <a:spcPts val="0"/>
              </a:spcBef>
              <a:spcAft>
                <a:spcPts val="0"/>
              </a:spcAft>
              <a:buClrTx/>
              <a:buSzTx/>
              <a:buFontTx/>
              <a:buNone/>
              <a:tabLst/>
              <a:defRPr/>
            </a:pPr>
            <a:fld id="{DFCF27A5-1A5B-48D3-A060-2758FFBB1ADD}" type="slidenum">
              <a:rPr lang="en-US" sz="1050" kern="1200" smtClean="0">
                <a:solidFill>
                  <a:schemeClr val="bg1">
                    <a:lumMod val="50000"/>
                  </a:schemeClr>
                </a:solidFill>
                <a:latin typeface="+mn-lt"/>
                <a:ea typeface="+mn-ea"/>
                <a:cs typeface="+mn-cs"/>
                <a:sym typeface="Trebuchet MS" panose="020B0603020202020204" pitchFamily="34" charset="0"/>
              </a:rPr>
              <a:pPr marL="0" marR="0" indent="0" algn="r" defTabSz="960120" rtl="0" eaLnBrk="1" fontAlgn="auto" latinLnBrk="0" hangingPunct="1">
                <a:lnSpc>
                  <a:spcPct val="100000"/>
                </a:lnSpc>
                <a:spcBef>
                  <a:spcPts val="0"/>
                </a:spcBef>
                <a:spcAft>
                  <a:spcPts val="0"/>
                </a:spcAft>
                <a:buClrTx/>
                <a:buSzTx/>
                <a:buFontTx/>
                <a:buNone/>
                <a:tabLst/>
                <a:defRPr/>
              </a:pPr>
              <a:t>‹#›</a:t>
            </a:fld>
            <a:endParaRPr lang="en-US" sz="105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61500" y="871921"/>
            <a:ext cx="11480018" cy="349006"/>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61500" y="2555875"/>
            <a:ext cx="11480018" cy="609187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32957690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 id="2147483746" r:id="rId58"/>
    <p:sldLayoutId id="2147483747" r:id="rId59"/>
    <p:sldLayoutId id="2147483748" r:id="rId60"/>
    <p:sldLayoutId id="2147483749" r:id="rId61"/>
    <p:sldLayoutId id="2147483750" r:id="rId62"/>
    <p:sldLayoutId id="2147483751" r:id="rId63"/>
    <p:sldLayoutId id="2147483752" r:id="rId64"/>
    <p:sldLayoutId id="2147483753" r:id="rId65"/>
    <p:sldLayoutId id="2147483754" r:id="rId66"/>
    <p:sldLayoutId id="2147483755" r:id="rId67"/>
    <p:sldLayoutId id="2147483756"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60120" rtl="0" eaLnBrk="1" latinLnBrk="0" hangingPunct="1">
        <a:lnSpc>
          <a:spcPct val="90000"/>
        </a:lnSpc>
        <a:spcBef>
          <a:spcPct val="0"/>
        </a:spcBef>
        <a:buNone/>
        <a:defRPr sz="2520" kern="1200">
          <a:solidFill>
            <a:srgbClr val="005EB8"/>
          </a:solidFill>
          <a:latin typeface="+mj-lt"/>
          <a:ea typeface="+mj-ea"/>
          <a:cs typeface="+mj-cs"/>
          <a:sym typeface="Trebuchet MS" panose="020B0603020202020204" pitchFamily="34" charset="0"/>
        </a:defRPr>
      </a:lvl1pPr>
    </p:titleStyle>
    <p:bodyStyle>
      <a:lvl1pPr marL="0" indent="0" algn="l" defTabSz="960120" rtl="0" eaLnBrk="1" latinLnBrk="0" hangingPunct="1">
        <a:lnSpc>
          <a:spcPct val="110000"/>
        </a:lnSpc>
        <a:spcBef>
          <a:spcPts val="630"/>
        </a:spcBef>
        <a:spcAft>
          <a:spcPts val="315"/>
        </a:spcAft>
        <a:buClr>
          <a:srgbClr val="005EB8"/>
        </a:buClr>
        <a:buFont typeface="Arial" panose="020B0604020202020204" pitchFamily="34" charset="0"/>
        <a:buChar char="​"/>
        <a:defRPr lang="en-US" sz="1260" kern="1200">
          <a:solidFill>
            <a:srgbClr val="000000"/>
          </a:solidFill>
          <a:latin typeface="+mn-lt"/>
          <a:ea typeface="+mn-ea"/>
          <a:cs typeface="+mn-cs"/>
          <a:sym typeface="Trebuchet MS" panose="020B0603020202020204" pitchFamily="34" charset="0"/>
        </a:defRPr>
      </a:lvl1pPr>
      <a:lvl2pPr marL="298620" indent="-181440" algn="l" defTabSz="960120" rtl="0" eaLnBrk="1" latinLnBrk="0" hangingPunct="1">
        <a:lnSpc>
          <a:spcPct val="90000"/>
        </a:lnSpc>
        <a:spcBef>
          <a:spcPts val="0"/>
        </a:spcBef>
        <a:spcAft>
          <a:spcPts val="315"/>
        </a:spcAft>
        <a:buClr>
          <a:srgbClr val="005EB8"/>
        </a:buClr>
        <a:buFont typeface="Arial" panose="020B0604020202020204" pitchFamily="34" charset="0"/>
        <a:buChar char="•"/>
        <a:defRPr lang="en-US" sz="1260" kern="1200">
          <a:solidFill>
            <a:srgbClr val="000000"/>
          </a:solidFill>
          <a:latin typeface="+mn-lt"/>
          <a:ea typeface="+mn-ea"/>
          <a:cs typeface="+mn-cs"/>
          <a:sym typeface="Trebuchet MS" panose="020B0603020202020204" pitchFamily="34" charset="0"/>
        </a:defRPr>
      </a:lvl2pPr>
      <a:lvl3pPr marL="536760" indent="-173880" algn="l" defTabSz="960120" rtl="0" eaLnBrk="1" latinLnBrk="0" hangingPunct="1">
        <a:lnSpc>
          <a:spcPct val="90000"/>
        </a:lnSpc>
        <a:spcBef>
          <a:spcPts val="0"/>
        </a:spcBef>
        <a:spcAft>
          <a:spcPts val="315"/>
        </a:spcAft>
        <a:buClr>
          <a:srgbClr val="005EB8"/>
        </a:buClr>
        <a:buFont typeface="Trebuchet MS" panose="020B0603020202020204" pitchFamily="34" charset="0"/>
        <a:buChar char="–"/>
        <a:defRPr lang="en-US" sz="1260" kern="1200">
          <a:solidFill>
            <a:srgbClr val="000000"/>
          </a:solidFill>
          <a:latin typeface="+mn-lt"/>
          <a:ea typeface="+mn-ea"/>
          <a:cs typeface="+mn-cs"/>
          <a:sym typeface="Trebuchet MS" panose="020B0603020202020204" pitchFamily="34" charset="0"/>
        </a:defRPr>
      </a:lvl3pPr>
      <a:lvl4pPr marL="0" indent="0" algn="l" defTabSz="960120" rtl="0" eaLnBrk="1" latinLnBrk="0" hangingPunct="1">
        <a:lnSpc>
          <a:spcPct val="110000"/>
        </a:lnSpc>
        <a:spcBef>
          <a:spcPts val="315"/>
        </a:spcBef>
        <a:spcAft>
          <a:spcPts val="315"/>
        </a:spcAft>
        <a:buClr>
          <a:srgbClr val="005EB8"/>
        </a:buClr>
        <a:buFont typeface="Arial" panose="020B0604020202020204" pitchFamily="34" charset="0"/>
        <a:buChar char="​"/>
        <a:defRPr lang="en-US" sz="1680" kern="1200">
          <a:solidFill>
            <a:srgbClr val="005EB8"/>
          </a:solidFill>
          <a:latin typeface="+mn-lt"/>
          <a:ea typeface="+mn-ea"/>
          <a:cs typeface="+mn-cs"/>
          <a:sym typeface="Trebuchet MS" panose="020B0603020202020204" pitchFamily="34" charset="0"/>
        </a:defRPr>
      </a:lvl4pPr>
      <a:lvl5pPr marL="0" indent="0" algn="l" defTabSz="960120" rtl="0" eaLnBrk="1" latinLnBrk="0" hangingPunct="1">
        <a:lnSpc>
          <a:spcPct val="100000"/>
        </a:lnSpc>
        <a:spcBef>
          <a:spcPts val="0"/>
        </a:spcBef>
        <a:spcAft>
          <a:spcPts val="315"/>
        </a:spcAft>
        <a:buClr>
          <a:srgbClr val="005EB8"/>
        </a:buClr>
        <a:buFont typeface="Arial" panose="020B0604020202020204" pitchFamily="34" charset="0"/>
        <a:buChar char="​"/>
        <a:defRPr lang="en-US" sz="1680" b="1" kern="1200" smtClean="0">
          <a:solidFill>
            <a:srgbClr val="000000"/>
          </a:solidFill>
          <a:latin typeface="+mn-lt"/>
          <a:ea typeface="+mn-ea"/>
          <a:cs typeface="+mn-cs"/>
          <a:sym typeface="Trebuchet MS" panose="020B0603020202020204" pitchFamily="34" charset="0"/>
        </a:defRPr>
      </a:lvl5pPr>
      <a:lvl6pPr marL="283369" indent="-160020" algn="l" defTabSz="960120" rtl="0" eaLnBrk="1" latinLnBrk="0" hangingPunct="1">
        <a:lnSpc>
          <a:spcPct val="90000"/>
        </a:lnSpc>
        <a:spcBef>
          <a:spcPts val="0"/>
        </a:spcBef>
        <a:spcAft>
          <a:spcPts val="630"/>
        </a:spcAft>
        <a:buClr>
          <a:srgbClr val="005EB8"/>
        </a:buClr>
        <a:buFont typeface="Arial" panose="020B0604020202020204" pitchFamily="34" charset="0"/>
        <a:buChar char="•"/>
        <a:defRPr lang="en-US" sz="1680" kern="1200" smtClean="0">
          <a:solidFill>
            <a:srgbClr val="000000"/>
          </a:solidFill>
          <a:latin typeface="+mn-lt"/>
          <a:ea typeface="+mn-ea"/>
          <a:cs typeface="+mn-cs"/>
          <a:sym typeface="Trebuchet MS" panose="020B0603020202020204" pitchFamily="34" charset="0"/>
        </a:defRPr>
      </a:lvl6pPr>
      <a:lvl7pPr marL="0" indent="0" algn="l" defTabSz="960120" rtl="0" eaLnBrk="1" latinLnBrk="0" hangingPunct="1">
        <a:lnSpc>
          <a:spcPct val="90000"/>
        </a:lnSpc>
        <a:spcBef>
          <a:spcPts val="945"/>
        </a:spcBef>
        <a:spcAft>
          <a:spcPts val="945"/>
        </a:spcAft>
        <a:buClr>
          <a:srgbClr val="005EB8"/>
        </a:buClr>
        <a:buFont typeface="Arial" panose="020B0604020202020204" pitchFamily="34" charset="0"/>
        <a:buChar char="​"/>
        <a:defRPr lang="en-US" sz="4620" kern="1200" baseline="0" smtClean="0">
          <a:solidFill>
            <a:srgbClr val="000000"/>
          </a:solidFill>
          <a:latin typeface="+mn-lt"/>
          <a:ea typeface="+mn-ea"/>
          <a:cs typeface="+mn-cs"/>
          <a:sym typeface="Trebuchet MS" panose="020B0603020202020204" pitchFamily="34" charset="0"/>
        </a:defRPr>
      </a:lvl7pPr>
      <a:lvl8pPr marL="0" indent="0" algn="l" defTabSz="960120" rtl="0" eaLnBrk="1" latinLnBrk="0" hangingPunct="1">
        <a:lnSpc>
          <a:spcPct val="90000"/>
        </a:lnSpc>
        <a:spcBef>
          <a:spcPts val="945"/>
        </a:spcBef>
        <a:spcAft>
          <a:spcPts val="0"/>
        </a:spcAft>
        <a:buClr>
          <a:srgbClr val="005EB8"/>
        </a:buClr>
        <a:buFont typeface="Arial" panose="020B0604020202020204" pitchFamily="34" charset="0"/>
        <a:buChar char="​"/>
        <a:defRPr lang="en-US" sz="5670" kern="1200" baseline="0" smtClean="0">
          <a:solidFill>
            <a:srgbClr val="005EB8"/>
          </a:solidFill>
          <a:latin typeface="+mn-lt"/>
          <a:ea typeface="+mn-ea"/>
          <a:cs typeface="+mn-cs"/>
          <a:sym typeface="Trebuchet MS" panose="020B0603020202020204" pitchFamily="34" charset="0"/>
        </a:defRPr>
      </a:lvl8pPr>
      <a:lvl9pPr marL="0" indent="0" algn="l" defTabSz="960120" rtl="0" eaLnBrk="1" latinLnBrk="0" hangingPunct="1">
        <a:lnSpc>
          <a:spcPct val="100000"/>
        </a:lnSpc>
        <a:spcBef>
          <a:spcPts val="0"/>
        </a:spcBef>
        <a:spcAft>
          <a:spcPts val="945"/>
        </a:spcAft>
        <a:buClr>
          <a:srgbClr val="005EB8"/>
        </a:buClr>
        <a:buFont typeface="Arial" panose="020B0604020202020204" pitchFamily="34" charset="0"/>
        <a:buChar char="​"/>
        <a:defRPr lang="en-US" sz="2520" kern="1200" baseline="0" dirty="0">
          <a:solidFill>
            <a:srgbClr val="005EB8"/>
          </a:solidFill>
          <a:latin typeface="+mn-lt"/>
          <a:ea typeface="+mn-ea"/>
          <a:cs typeface="+mn-cs"/>
          <a:sym typeface="Trebuchet MS" panose="020B0603020202020204" pitchFamily="34" charset="0"/>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ks.nice.org.uk/topics/leg-ulcer-venous/management/"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rsm.ac.uk/media/5472579/management-of-patients-with-leg-ulcers.pdf" TargetMode="External"/><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7B25EE-6990-B143-8073-C4D390E4820D}"/>
              </a:ext>
            </a:extLst>
          </p:cNvPr>
          <p:cNvSpPr>
            <a:spLocks noGrp="1"/>
          </p:cNvSpPr>
          <p:nvPr>
            <p:ph type="title"/>
          </p:nvPr>
        </p:nvSpPr>
        <p:spPr>
          <a:xfrm>
            <a:off x="414169" y="1907688"/>
            <a:ext cx="12083602" cy="7262437"/>
          </a:xfrm>
        </p:spPr>
        <p:txBody>
          <a:bodyPr>
            <a:normAutofit/>
          </a:bodyPr>
          <a:lstStyle/>
          <a:p>
            <a:r>
              <a:rPr lang="en-GB" sz="4800" dirty="0">
                <a:latin typeface="Calibri" panose="020F0502020204030204" pitchFamily="34" charset="0"/>
                <a:cs typeface="Calibri" panose="020F0502020204030204" pitchFamily="34" charset="0"/>
              </a:rPr>
              <a:t>Estimating &amp; comparing the performance, clinical effectiveness, and cost-effectiveness of current diagnostic options for patients that present to primary care with suspected venous ulcers.</a:t>
            </a:r>
            <a:br>
              <a:rPr lang="en-GB" sz="4800" b="1" u="sng" dirty="0"/>
            </a:br>
            <a:br>
              <a:rPr lang="en-GB" sz="4800" b="1" u="sng" dirty="0"/>
            </a:br>
            <a:br>
              <a:rPr lang="en-GB" sz="4800" u="sng" dirty="0"/>
            </a:br>
            <a:r>
              <a:rPr lang="en-GB" sz="3200" dirty="0"/>
              <a:t>24</a:t>
            </a:r>
            <a:r>
              <a:rPr lang="en-GB" sz="3200" baseline="30000" dirty="0"/>
              <a:t>th</a:t>
            </a:r>
            <a:r>
              <a:rPr lang="en-GB" sz="3200" dirty="0"/>
              <a:t> November 2022</a:t>
            </a:r>
            <a:br>
              <a:rPr lang="en-GB" sz="3200" dirty="0"/>
            </a:br>
            <a:r>
              <a:rPr lang="en-GB" sz="3200" dirty="0"/>
              <a:t>Emma Flint </a:t>
            </a:r>
          </a:p>
        </p:txBody>
      </p:sp>
      <p:pic>
        <p:nvPicPr>
          <p:cNvPr id="1026" name="Picture 2" descr="See the source image">
            <a:extLst>
              <a:ext uri="{FF2B5EF4-FFF2-40B4-BE49-F238E27FC236}">
                <a16:creationId xmlns:a16="http://schemas.microsoft.com/office/drawing/2014/main" id="{15EA8BA6-DD59-CD4B-9C15-B35D54F00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781" y="240729"/>
            <a:ext cx="2466038" cy="961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DB2426F-C603-AAEA-A46A-E449B2EC3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16" y="317174"/>
            <a:ext cx="2154674" cy="82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3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69" y="1293222"/>
            <a:ext cx="8597154" cy="483001"/>
          </a:xfrm>
        </p:spPr>
        <p:txBody>
          <a:bodyPr>
            <a:noAutofit/>
          </a:bodyPr>
          <a:lstStyle/>
          <a:p>
            <a:r>
              <a:rPr lang="en-GB" sz="4400" dirty="0">
                <a:latin typeface="Calibri" panose="020F0502020204030204" pitchFamily="34" charset="0"/>
                <a:cs typeface="Calibri" panose="020F0502020204030204" pitchFamily="34" charset="0"/>
              </a:rPr>
              <a:t>Aims</a:t>
            </a:r>
            <a:r>
              <a:rPr lang="en-GB" sz="3600" dirty="0"/>
              <a:t> </a:t>
            </a:r>
          </a:p>
        </p:txBody>
      </p:sp>
      <p:sp>
        <p:nvSpPr>
          <p:cNvPr id="6" name="TextBox 5"/>
          <p:cNvSpPr txBox="1"/>
          <p:nvPr/>
        </p:nvSpPr>
        <p:spPr>
          <a:xfrm>
            <a:off x="6299367" y="2479875"/>
            <a:ext cx="5557853" cy="954107"/>
          </a:xfrm>
          <a:prstGeom prst="rect">
            <a:avLst/>
          </a:prstGeom>
          <a:noFill/>
        </p:spPr>
        <p:txBody>
          <a:bodyPr wrap="square" rtlCol="0">
            <a:spAutoFit/>
          </a:bodyPr>
          <a:lstStyle/>
          <a:p>
            <a:pPr marL="400050" indent="-400050">
              <a:buFont typeface="Arial" panose="020B0604020202020204" pitchFamily="34" charset="0"/>
              <a:buChar char="•"/>
            </a:pPr>
            <a:endParaRPr lang="en-GB" sz="2800" dirty="0"/>
          </a:p>
          <a:p>
            <a:pPr marL="400050" indent="-400050">
              <a:buFont typeface="Arial" panose="020B0604020202020204" pitchFamily="34" charset="0"/>
              <a:buChar char="•"/>
            </a:pPr>
            <a:endParaRPr lang="en-GB" sz="2800" dirty="0"/>
          </a:p>
        </p:txBody>
      </p:sp>
      <p:sp>
        <p:nvSpPr>
          <p:cNvPr id="3" name="Rectangle 2"/>
          <p:cNvSpPr/>
          <p:nvPr/>
        </p:nvSpPr>
        <p:spPr>
          <a:xfrm>
            <a:off x="757645" y="2191777"/>
            <a:ext cx="11482251" cy="4893647"/>
          </a:xfrm>
          <a:prstGeom prst="rect">
            <a:avLst/>
          </a:prstGeom>
        </p:spPr>
        <p:txBody>
          <a:bodyPr wrap="square">
            <a:spAutoFit/>
          </a:bodyPr>
          <a:lstStyle/>
          <a:p>
            <a:pPr lvl="0"/>
            <a:r>
              <a:rPr lang="en-US" sz="2400" dirty="0"/>
              <a:t>To determine: </a:t>
            </a:r>
          </a:p>
          <a:p>
            <a:pPr lvl="0"/>
            <a:endParaRPr lang="en-US" sz="2400" dirty="0"/>
          </a:p>
          <a:p>
            <a:pPr marL="457200" lvl="0" indent="-457200">
              <a:buAutoNum type="arabicParenR"/>
            </a:pPr>
            <a:endParaRPr lang="en-US" sz="2400" dirty="0"/>
          </a:p>
          <a:p>
            <a:pPr marL="457200" lvl="0" indent="-457200">
              <a:buAutoNum type="arabicParenR"/>
            </a:pPr>
            <a:r>
              <a:rPr lang="en-US" sz="2400" dirty="0"/>
              <a:t>The current practice in primary care for venous ulcer management. </a:t>
            </a:r>
          </a:p>
          <a:p>
            <a:pPr marL="457200" lvl="0" indent="-457200">
              <a:buAutoNum type="arabicParenR"/>
            </a:pPr>
            <a:endParaRPr lang="en-US" sz="2400" dirty="0"/>
          </a:p>
          <a:p>
            <a:pPr marL="457200" lvl="0" indent="-457200">
              <a:buAutoNum type="arabicParenR"/>
            </a:pPr>
            <a:r>
              <a:rPr lang="en-US" sz="2400" dirty="0"/>
              <a:t>The current practice for diagnosis and management of suspected venous leg ulcers in vascular scientist departments across the UK </a:t>
            </a:r>
          </a:p>
          <a:p>
            <a:pPr marL="457200" lvl="0" indent="-457200">
              <a:buAutoNum type="arabicParenR"/>
            </a:pPr>
            <a:endParaRPr lang="en-GB" sz="2400" dirty="0"/>
          </a:p>
          <a:p>
            <a:pPr marL="457200" lvl="0" indent="-457200">
              <a:buAutoNum type="arabicParenR"/>
            </a:pPr>
            <a:r>
              <a:rPr lang="en-GB" sz="2400" dirty="0"/>
              <a:t>T</a:t>
            </a:r>
            <a:r>
              <a:rPr lang="en-US" sz="2400" dirty="0"/>
              <a:t>he minimum diagnostics for this cohort of patients including what scans should be performed and can a set criterion be applied to this cohort of patients. </a:t>
            </a:r>
          </a:p>
          <a:p>
            <a:pPr marL="457200" lvl="0" indent="-457200">
              <a:buAutoNum type="arabicParenR"/>
            </a:pPr>
            <a:endParaRPr lang="en-US" sz="2400" dirty="0"/>
          </a:p>
          <a:p>
            <a:pPr marL="457200" lvl="0" indent="-457200">
              <a:buAutoNum type="arabicParenR"/>
            </a:pPr>
            <a:r>
              <a:rPr lang="en-US" sz="2400" dirty="0"/>
              <a:t>The cost effectiveness of implementing this in both primary and secondary care     settings. </a:t>
            </a:r>
            <a:endParaRPr lang="en-GB" sz="2400" dirty="0"/>
          </a:p>
        </p:txBody>
      </p:sp>
    </p:spTree>
    <p:extLst>
      <p:ext uri="{BB962C8B-B14F-4D97-AF65-F5344CB8AC3E}">
        <p14:creationId xmlns:p14="http://schemas.microsoft.com/office/powerpoint/2010/main" val="185736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201BD87-8166-DF45-8E1D-CFFB32C72AF7}"/>
              </a:ext>
            </a:extLst>
          </p:cNvPr>
          <p:cNvSpPr>
            <a:spLocks noGrp="1"/>
          </p:cNvSpPr>
          <p:nvPr>
            <p:ph type="body" idx="12"/>
          </p:nvPr>
        </p:nvSpPr>
        <p:spPr>
          <a:xfrm>
            <a:off x="411555" y="7542437"/>
            <a:ext cx="12049611" cy="1683625"/>
          </a:xfrm>
        </p:spPr>
        <p:txBody>
          <a:bodyPr>
            <a:normAutofit/>
          </a:bodyPr>
          <a:lstStyle/>
          <a:p>
            <a:r>
              <a:rPr lang="en-GB" dirty="0"/>
              <a:t>	</a:t>
            </a:r>
          </a:p>
          <a:p>
            <a:endParaRPr lang="en-US" i="1" dirty="0"/>
          </a:p>
        </p:txBody>
      </p:sp>
      <p:sp>
        <p:nvSpPr>
          <p:cNvPr id="8" name="Title 7">
            <a:extLst>
              <a:ext uri="{FF2B5EF4-FFF2-40B4-BE49-F238E27FC236}">
                <a16:creationId xmlns:a16="http://schemas.microsoft.com/office/drawing/2014/main" id="{E67B25EE-6990-B143-8073-C4D390E4820D}"/>
              </a:ext>
            </a:extLst>
          </p:cNvPr>
          <p:cNvSpPr>
            <a:spLocks noGrp="1"/>
          </p:cNvSpPr>
          <p:nvPr>
            <p:ph type="title"/>
          </p:nvPr>
        </p:nvSpPr>
        <p:spPr/>
        <p:txBody>
          <a:bodyPr>
            <a:normAutofit/>
          </a:bodyPr>
          <a:lstStyle/>
          <a:p>
            <a:r>
              <a:rPr lang="en-GB" sz="4800" dirty="0"/>
              <a:t>Proposed methodology </a:t>
            </a:r>
          </a:p>
        </p:txBody>
      </p:sp>
    </p:spTree>
    <p:extLst>
      <p:ext uri="{BB962C8B-B14F-4D97-AF65-F5344CB8AC3E}">
        <p14:creationId xmlns:p14="http://schemas.microsoft.com/office/powerpoint/2010/main" val="91284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69" y="757646"/>
            <a:ext cx="8597154" cy="1018577"/>
          </a:xfrm>
        </p:spPr>
        <p:txBody>
          <a:bodyPr>
            <a:noAutofit/>
          </a:bodyPr>
          <a:lstStyle/>
          <a:p>
            <a:r>
              <a:rPr lang="en-US" sz="3200" dirty="0"/>
              <a:t>The current practice in primary care for venous ulcer management.</a:t>
            </a:r>
            <a:endParaRPr lang="en-GB" sz="2800" dirty="0"/>
          </a:p>
        </p:txBody>
      </p:sp>
      <p:sp>
        <p:nvSpPr>
          <p:cNvPr id="6" name="TextBox 5"/>
          <p:cNvSpPr txBox="1"/>
          <p:nvPr/>
        </p:nvSpPr>
        <p:spPr>
          <a:xfrm>
            <a:off x="6299367" y="2479875"/>
            <a:ext cx="5557853" cy="954107"/>
          </a:xfrm>
          <a:prstGeom prst="rect">
            <a:avLst/>
          </a:prstGeom>
          <a:noFill/>
        </p:spPr>
        <p:txBody>
          <a:bodyPr wrap="square" rtlCol="0">
            <a:spAutoFit/>
          </a:bodyPr>
          <a:lstStyle/>
          <a:p>
            <a:pPr marL="400050" indent="-400050">
              <a:buFont typeface="Arial" panose="020B0604020202020204" pitchFamily="34" charset="0"/>
              <a:buChar char="•"/>
            </a:pPr>
            <a:endParaRPr lang="en-GB" sz="2800" dirty="0"/>
          </a:p>
          <a:p>
            <a:pPr marL="400050" indent="-400050">
              <a:buFont typeface="Arial" panose="020B0604020202020204" pitchFamily="34" charset="0"/>
              <a:buChar char="•"/>
            </a:pPr>
            <a:endParaRPr lang="en-GB" sz="2800" dirty="0"/>
          </a:p>
        </p:txBody>
      </p:sp>
      <p:sp>
        <p:nvSpPr>
          <p:cNvPr id="3" name="Rectangle 2"/>
          <p:cNvSpPr/>
          <p:nvPr/>
        </p:nvSpPr>
        <p:spPr>
          <a:xfrm>
            <a:off x="757645" y="2479875"/>
            <a:ext cx="11482251" cy="743922"/>
          </a:xfrm>
          <a:prstGeom prst="rect">
            <a:avLst/>
          </a:prstGeom>
        </p:spPr>
        <p:txBody>
          <a:bodyPr wrap="square">
            <a:spAutoFit/>
          </a:bodyPr>
          <a:lstStyle/>
          <a:p>
            <a:pPr lvl="0"/>
            <a:r>
              <a:rPr lang="en-US" dirty="0"/>
              <a:t> </a:t>
            </a:r>
          </a:p>
          <a:p>
            <a:pPr marL="457200" lvl="0" indent="-457200">
              <a:buAutoNum type="arabicParenR"/>
            </a:pPr>
            <a:endParaRPr lang="en-US" dirty="0"/>
          </a:p>
        </p:txBody>
      </p:sp>
      <p:sp>
        <p:nvSpPr>
          <p:cNvPr id="4" name="Rectangle 3"/>
          <p:cNvSpPr/>
          <p:nvPr/>
        </p:nvSpPr>
        <p:spPr>
          <a:xfrm>
            <a:off x="775099" y="2313707"/>
            <a:ext cx="10776858" cy="5201424"/>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cs typeface="Times New Roman" panose="02020603050405020304" pitchFamily="18" charset="0"/>
              </a:rPr>
              <a:t>Establish what is current practice in primary care, using primary care networks to disseminate an electronic questionnaire to primary care centers to understand this. </a:t>
            </a:r>
          </a:p>
          <a:p>
            <a:endParaRPr lang="en-US" sz="2400" dirty="0">
              <a:latin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Examples questions: </a:t>
            </a:r>
          </a:p>
          <a:p>
            <a:endParaRPr lang="en-US" sz="24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latin typeface="Calibri" panose="020F0502020204030204" pitchFamily="34" charset="0"/>
                <a:cs typeface="Times New Roman" panose="02020603050405020304" pitchFamily="18" charset="0"/>
              </a:rPr>
              <a:t>If a patient presents with suspected venous leg ulcers, what guidance do you follow with regards to diagnosing and managing venous leg ulcers? </a:t>
            </a:r>
          </a:p>
          <a:p>
            <a:pPr marL="342900" indent="-342900">
              <a:buFont typeface="Arial" panose="020B0604020202020204" pitchFamily="34" charset="0"/>
              <a:buChar char="•"/>
            </a:pPr>
            <a:endParaRPr lang="en-GB" sz="20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latin typeface="Calibri" panose="020F0502020204030204" pitchFamily="34" charset="0"/>
                <a:cs typeface="Times New Roman" panose="02020603050405020304" pitchFamily="18" charset="0"/>
              </a:rPr>
              <a:t>Do you have access to staff that can perform ABPI in clinic? </a:t>
            </a:r>
          </a:p>
          <a:p>
            <a:pPr marL="342900" indent="-342900">
              <a:buFont typeface="Arial" panose="020B0604020202020204" pitchFamily="34" charset="0"/>
              <a:buChar char="•"/>
            </a:pPr>
            <a:endParaRPr lang="en-GB" sz="2000"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GB" sz="2000" dirty="0">
                <a:latin typeface="Calibri" panose="020F0502020204030204" pitchFamily="34" charset="0"/>
                <a:cs typeface="Times New Roman" panose="02020603050405020304" pitchFamily="18" charset="0"/>
              </a:rPr>
              <a:t>Do you have staff that can perform any other form of diagnostic imaging on site?</a:t>
            </a:r>
          </a:p>
          <a:p>
            <a:endParaRPr lang="en-GB" sz="2000" dirty="0">
              <a:effectLst/>
            </a:endParaRPr>
          </a:p>
          <a:p>
            <a:endParaRPr lang="en-US" sz="2400" dirty="0">
              <a:latin typeface="Calibri" panose="020F0502020204030204" pitchFamily="34" charset="0"/>
              <a:cs typeface="Times New Roman" panose="02020603050405020304" pitchFamily="18" charset="0"/>
            </a:endParaRPr>
          </a:p>
          <a:p>
            <a:endParaRPr lang="en-GB" sz="2400" dirty="0">
              <a:latin typeface="Calibri" panose="020F0502020204030204" pitchFamily="34" charset="0"/>
              <a:cs typeface="Times New Roman" panose="02020603050405020304" pitchFamily="18" charset="0"/>
            </a:endParaRPr>
          </a:p>
          <a:p>
            <a:endParaRPr lang="en-US" sz="2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162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00" y="352696"/>
            <a:ext cx="8597154" cy="483001"/>
          </a:xfrm>
        </p:spPr>
        <p:txBody>
          <a:bodyPr>
            <a:noAutofit/>
          </a:bodyPr>
          <a:lstStyle/>
          <a:p>
            <a:pPr lvl="0"/>
            <a:r>
              <a:rPr lang="en-US" sz="3200" dirty="0"/>
              <a:t>The current practice for diagnosis and management of suspected venous leg ulcers in vascular scientist departments across the UK </a:t>
            </a:r>
          </a:p>
        </p:txBody>
      </p:sp>
      <p:sp>
        <p:nvSpPr>
          <p:cNvPr id="6" name="TextBox 5"/>
          <p:cNvSpPr txBox="1"/>
          <p:nvPr/>
        </p:nvSpPr>
        <p:spPr>
          <a:xfrm>
            <a:off x="6299367" y="2479875"/>
            <a:ext cx="5557853" cy="954107"/>
          </a:xfrm>
          <a:prstGeom prst="rect">
            <a:avLst/>
          </a:prstGeom>
          <a:noFill/>
        </p:spPr>
        <p:txBody>
          <a:bodyPr wrap="square" rtlCol="0">
            <a:spAutoFit/>
          </a:bodyPr>
          <a:lstStyle/>
          <a:p>
            <a:pPr marL="400050" indent="-400050">
              <a:buFont typeface="Arial" panose="020B0604020202020204" pitchFamily="34" charset="0"/>
              <a:buChar char="•"/>
            </a:pPr>
            <a:endParaRPr lang="en-GB" sz="2800" dirty="0"/>
          </a:p>
          <a:p>
            <a:pPr marL="400050" indent="-400050">
              <a:buFont typeface="Arial" panose="020B0604020202020204" pitchFamily="34" charset="0"/>
              <a:buChar char="•"/>
            </a:pPr>
            <a:endParaRPr lang="en-GB" sz="2800" dirty="0"/>
          </a:p>
        </p:txBody>
      </p:sp>
      <p:sp>
        <p:nvSpPr>
          <p:cNvPr id="3" name="Rectangle 2"/>
          <p:cNvSpPr/>
          <p:nvPr/>
        </p:nvSpPr>
        <p:spPr>
          <a:xfrm>
            <a:off x="584036" y="2112792"/>
            <a:ext cx="11047715" cy="7158435"/>
          </a:xfrm>
          <a:prstGeom prst="rect">
            <a:avLst/>
          </a:prstGeom>
        </p:spPr>
        <p:txBody>
          <a:bodyPr wrap="square">
            <a:spAutoFit/>
          </a:bodyPr>
          <a:lstStyle/>
          <a:p>
            <a:r>
              <a:rPr lang="en-US" sz="2400" dirty="0">
                <a:latin typeface="Calibri" panose="020F0502020204030204" pitchFamily="34" charset="0"/>
                <a:ea typeface="Times New Roman" panose="02020603050405020304" pitchFamily="18" charset="0"/>
                <a:cs typeface="Times New Roman" panose="02020603050405020304" pitchFamily="18" charset="0"/>
              </a:rPr>
              <a:t>Establish the current practice of vascular scientists across the UK for patients that present with a suspected venous leg ulcer via a Delph consensus. </a:t>
            </a: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latin typeface="Calibri" panose="020F0502020204030204" pitchFamily="34" charset="0"/>
                <a:ea typeface="Times New Roman" panose="02020603050405020304" pitchFamily="18" charset="0"/>
                <a:cs typeface="Times New Roman" panose="02020603050405020304" pitchFamily="18" charset="0"/>
              </a:rPr>
              <a:t>Example initial questions: </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Does your department run a specific leg ulcer clinic? </a:t>
            </a:r>
            <a:endParaRPr lang="en-GB"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so, what diagnostics do you perform during this clinic? </a:t>
            </a:r>
            <a:endParaRPr lang="en-GB" sz="18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a patient presents with a suspected venous ulcer, what diagnostic scans are performed on this patient? </a:t>
            </a:r>
            <a:endParaRPr lang="en-GB" sz="1800" dirty="0">
              <a:effectLst/>
              <a:latin typeface="Times New Roman" panose="02020603050405020304" pitchFamily="18" charset="0"/>
              <a:ea typeface="Calibri" panose="020F0502020204030204" pitchFamily="34" charset="0"/>
            </a:endParaRP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Thought Bubble: Cloud 3">
            <a:extLst>
              <a:ext uri="{FF2B5EF4-FFF2-40B4-BE49-F238E27FC236}">
                <a16:creationId xmlns:a16="http://schemas.microsoft.com/office/drawing/2014/main" id="{C6BE9710-2A30-9FAF-24CC-846A5AB2D392}"/>
              </a:ext>
            </a:extLst>
          </p:cNvPr>
          <p:cNvSpPr/>
          <p:nvPr/>
        </p:nvSpPr>
        <p:spPr>
          <a:xfrm>
            <a:off x="3911821" y="3433982"/>
            <a:ext cx="3804211" cy="3088250"/>
          </a:xfrm>
          <a:prstGeom prst="cloudCallou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What is a Delphi consensus? </a:t>
            </a:r>
          </a:p>
        </p:txBody>
      </p:sp>
    </p:spTree>
    <p:extLst>
      <p:ext uri="{BB962C8B-B14F-4D97-AF65-F5344CB8AC3E}">
        <p14:creationId xmlns:p14="http://schemas.microsoft.com/office/powerpoint/2010/main" val="595071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52" y="248193"/>
            <a:ext cx="9382974" cy="705396"/>
          </a:xfrm>
        </p:spPr>
        <p:txBody>
          <a:bodyPr>
            <a:noAutofit/>
          </a:bodyPr>
          <a:lstStyle/>
          <a:p>
            <a:pPr lvl="0"/>
            <a:r>
              <a:rPr lang="en-GB" sz="3200" dirty="0"/>
              <a:t>T</a:t>
            </a:r>
            <a:r>
              <a:rPr lang="en-US" sz="3200" dirty="0"/>
              <a:t>he minimum diagnostics for this cohort of patients including what scans should be performed and can a set criterion be applied to this cohort of patients. </a:t>
            </a:r>
          </a:p>
        </p:txBody>
      </p:sp>
      <p:sp>
        <p:nvSpPr>
          <p:cNvPr id="6" name="TextBox 5"/>
          <p:cNvSpPr txBox="1"/>
          <p:nvPr/>
        </p:nvSpPr>
        <p:spPr>
          <a:xfrm>
            <a:off x="6299367" y="2479875"/>
            <a:ext cx="5557853" cy="954107"/>
          </a:xfrm>
          <a:prstGeom prst="rect">
            <a:avLst/>
          </a:prstGeom>
          <a:noFill/>
        </p:spPr>
        <p:txBody>
          <a:bodyPr wrap="square" rtlCol="0">
            <a:spAutoFit/>
          </a:bodyPr>
          <a:lstStyle/>
          <a:p>
            <a:pPr marL="400050" indent="-400050">
              <a:buFont typeface="Arial" panose="020B0604020202020204" pitchFamily="34" charset="0"/>
              <a:buChar char="•"/>
            </a:pPr>
            <a:endParaRPr lang="en-GB" sz="2800" dirty="0"/>
          </a:p>
          <a:p>
            <a:pPr marL="400050" indent="-400050">
              <a:buFont typeface="Arial" panose="020B0604020202020204" pitchFamily="34" charset="0"/>
              <a:buChar char="•"/>
            </a:pPr>
            <a:endParaRPr lang="en-GB" sz="2800" dirty="0"/>
          </a:p>
        </p:txBody>
      </p:sp>
      <p:sp>
        <p:nvSpPr>
          <p:cNvPr id="3" name="Rectangle 2"/>
          <p:cNvSpPr/>
          <p:nvPr/>
        </p:nvSpPr>
        <p:spPr>
          <a:xfrm>
            <a:off x="680162" y="2367356"/>
            <a:ext cx="10442949" cy="2677656"/>
          </a:xfrm>
          <a:prstGeom prst="rect">
            <a:avLst/>
          </a:prstGeom>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Review the current literature regarding typical pattern of reflux and anatomical location of ulcers</a:t>
            </a:r>
          </a:p>
          <a:p>
            <a:pPr marL="342900" indent="-342900">
              <a:buFont typeface="Arial" panose="020B0604020202020204" pitchFamily="34" charset="0"/>
              <a:buChar char="•"/>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Is a spot check scan sufficient? </a:t>
            </a:r>
          </a:p>
          <a:p>
            <a:pPr marL="342900" indent="-342900">
              <a:buFont typeface="Arial" panose="020B0604020202020204" pitchFamily="34" charset="0"/>
              <a:buChar char="•"/>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Could the diagnostic element of the pathway be performed in a primary care setting?  </a:t>
            </a:r>
            <a:endParaRPr lang="en-GB" dirty="0"/>
          </a:p>
        </p:txBody>
      </p:sp>
    </p:spTree>
    <p:extLst>
      <p:ext uri="{BB962C8B-B14F-4D97-AF65-F5344CB8AC3E}">
        <p14:creationId xmlns:p14="http://schemas.microsoft.com/office/powerpoint/2010/main" val="429145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69" y="167999"/>
            <a:ext cx="8597154" cy="483001"/>
          </a:xfrm>
        </p:spPr>
        <p:txBody>
          <a:bodyPr>
            <a:normAutofit fontScale="90000"/>
          </a:bodyPr>
          <a:lstStyle/>
          <a:p>
            <a:pPr lvl="0"/>
            <a:r>
              <a:rPr lang="en-US" sz="4400" dirty="0"/>
              <a:t>The cost effectiveness of implementing this in both primary and secondary care settings. </a:t>
            </a:r>
            <a:endParaRPr lang="en-GB" sz="4400" dirty="0"/>
          </a:p>
        </p:txBody>
      </p:sp>
      <p:sp>
        <p:nvSpPr>
          <p:cNvPr id="6" name="TextBox 5"/>
          <p:cNvSpPr txBox="1"/>
          <p:nvPr/>
        </p:nvSpPr>
        <p:spPr>
          <a:xfrm>
            <a:off x="6299367" y="2479875"/>
            <a:ext cx="5557853" cy="954107"/>
          </a:xfrm>
          <a:prstGeom prst="rect">
            <a:avLst/>
          </a:prstGeom>
          <a:noFill/>
        </p:spPr>
        <p:txBody>
          <a:bodyPr wrap="square" rtlCol="0">
            <a:spAutoFit/>
          </a:bodyPr>
          <a:lstStyle/>
          <a:p>
            <a:pPr marL="400050" indent="-400050">
              <a:buFont typeface="Arial" panose="020B0604020202020204" pitchFamily="34" charset="0"/>
              <a:buChar char="•"/>
            </a:pPr>
            <a:endParaRPr lang="en-GB" sz="2800" dirty="0"/>
          </a:p>
          <a:p>
            <a:pPr marL="400050" indent="-400050">
              <a:buFont typeface="Arial" panose="020B0604020202020204" pitchFamily="34" charset="0"/>
              <a:buChar char="•"/>
            </a:pPr>
            <a:endParaRPr lang="en-GB" sz="2800" dirty="0"/>
          </a:p>
        </p:txBody>
      </p:sp>
      <p:sp>
        <p:nvSpPr>
          <p:cNvPr id="3" name="Rectangle 2"/>
          <p:cNvSpPr/>
          <p:nvPr/>
        </p:nvSpPr>
        <p:spPr>
          <a:xfrm>
            <a:off x="696529" y="2254407"/>
            <a:ext cx="11160691" cy="4893647"/>
          </a:xfrm>
          <a:prstGeom prst="rect">
            <a:avLst/>
          </a:prstGeom>
        </p:spPr>
        <p:txBody>
          <a:bodyPr wrap="square">
            <a:spAutoFit/>
          </a:bodyPr>
          <a:lstStyle/>
          <a:p>
            <a:pPr lvl="0">
              <a:spcAft>
                <a:spcPts val="0"/>
              </a:spcAft>
              <a:tabLst>
                <a:tab pos="27051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I intend to run two models of care depending on some of the outcomes from questionnaires discussed above. This will be discussed and designed in conjunction with David Epstein a health economist and modeler. </a:t>
            </a:r>
          </a:p>
          <a:p>
            <a:pPr lvl="0">
              <a:spcAft>
                <a:spcPts val="0"/>
              </a:spcAft>
              <a:tabLst>
                <a:tab pos="27051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lvl="0">
              <a:spcAft>
                <a:spcPts val="0"/>
              </a:spcAft>
              <a:tabLst>
                <a:tab pos="27051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An idea of what these will be looking at: </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994867" lvl="1" indent="-457200">
              <a:buAutoNum type="arabicParenR"/>
              <a:tabLst>
                <a:tab pos="27051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Increasing the number of specialist ulcer clinics in community practice, with more advanced diagnostics, scientist to perform these diagnostics, and a set of nurse specialists </a:t>
            </a:r>
          </a:p>
          <a:p>
            <a:pPr marL="994867" lvl="1" indent="-457200">
              <a:buAutoNum type="arabicParenR"/>
              <a:tabLst>
                <a:tab pos="27051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Optimizing and running specialist ulcer clinics in secondary care. </a:t>
            </a:r>
          </a:p>
          <a:p>
            <a:pPr marL="994867" lvl="1" indent="-457200">
              <a:buAutoNum type="arabicParenR"/>
              <a:tabLst>
                <a:tab pos="27051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lvl="0">
              <a:spcAft>
                <a:spcPts val="0"/>
              </a:spcAft>
              <a:tabLst>
                <a:tab pos="27051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lvl="0">
              <a:spcAft>
                <a:spcPts val="0"/>
              </a:spcAft>
              <a:tabLst>
                <a:tab pos="27051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The methodology for this will follow that of previous work (</a:t>
            </a:r>
            <a:r>
              <a:rPr lang="en-US" sz="2400" dirty="0" err="1">
                <a:latin typeface="Calibri" panose="020F0502020204030204" pitchFamily="34" charset="0"/>
                <a:ea typeface="Times New Roman" panose="02020603050405020304" pitchFamily="18" charset="0"/>
                <a:cs typeface="Times New Roman" panose="02020603050405020304" pitchFamily="18" charset="0"/>
              </a:rPr>
              <a:t>Normahani</a:t>
            </a:r>
            <a:r>
              <a:rPr lang="en-US" sz="2400" dirty="0">
                <a:latin typeface="Calibri" panose="020F0502020204030204" pitchFamily="34" charset="0"/>
                <a:ea typeface="Times New Roman" panose="02020603050405020304" pitchFamily="18" charset="0"/>
                <a:cs typeface="Times New Roman" panose="02020603050405020304" pitchFamily="18" charset="0"/>
              </a:rPr>
              <a:t> et al. 2021; Epstein et al. 2018; Epstein et al. 2019).</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77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201BD87-8166-DF45-8E1D-CFFB32C72AF7}"/>
              </a:ext>
            </a:extLst>
          </p:cNvPr>
          <p:cNvSpPr>
            <a:spLocks noGrp="1"/>
          </p:cNvSpPr>
          <p:nvPr>
            <p:ph type="body" idx="12"/>
          </p:nvPr>
        </p:nvSpPr>
        <p:spPr>
          <a:xfrm>
            <a:off x="411555" y="7542437"/>
            <a:ext cx="12049611" cy="1683625"/>
          </a:xfrm>
        </p:spPr>
        <p:txBody>
          <a:bodyPr>
            <a:normAutofit/>
          </a:bodyPr>
          <a:lstStyle/>
          <a:p>
            <a:r>
              <a:rPr lang="en-GB" dirty="0"/>
              <a:t>	</a:t>
            </a:r>
          </a:p>
          <a:p>
            <a:endParaRPr lang="en-US" i="1" dirty="0"/>
          </a:p>
        </p:txBody>
      </p:sp>
      <p:sp>
        <p:nvSpPr>
          <p:cNvPr id="8" name="Title 7">
            <a:extLst>
              <a:ext uri="{FF2B5EF4-FFF2-40B4-BE49-F238E27FC236}">
                <a16:creationId xmlns:a16="http://schemas.microsoft.com/office/drawing/2014/main" id="{E67B25EE-6990-B143-8073-C4D390E4820D}"/>
              </a:ext>
            </a:extLst>
          </p:cNvPr>
          <p:cNvSpPr>
            <a:spLocks noGrp="1"/>
          </p:cNvSpPr>
          <p:nvPr>
            <p:ph type="title"/>
          </p:nvPr>
        </p:nvSpPr>
        <p:spPr/>
        <p:txBody>
          <a:bodyPr>
            <a:normAutofit/>
          </a:bodyPr>
          <a:lstStyle/>
          <a:p>
            <a:r>
              <a:rPr lang="en-GB" sz="4800"/>
              <a:t>Conclusion </a:t>
            </a:r>
            <a:endParaRPr lang="en-GB" sz="4800" dirty="0"/>
          </a:p>
        </p:txBody>
      </p:sp>
    </p:spTree>
    <p:extLst>
      <p:ext uri="{BB962C8B-B14F-4D97-AF65-F5344CB8AC3E}">
        <p14:creationId xmlns:p14="http://schemas.microsoft.com/office/powerpoint/2010/main" val="30616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99367" y="2479875"/>
            <a:ext cx="5557853" cy="954107"/>
          </a:xfrm>
          <a:prstGeom prst="rect">
            <a:avLst/>
          </a:prstGeom>
          <a:noFill/>
        </p:spPr>
        <p:txBody>
          <a:bodyPr wrap="square" rtlCol="0">
            <a:spAutoFit/>
          </a:bodyPr>
          <a:lstStyle/>
          <a:p>
            <a:pPr marL="400050" indent="-400050">
              <a:buFont typeface="Arial" panose="020B0604020202020204" pitchFamily="34" charset="0"/>
              <a:buChar char="•"/>
            </a:pPr>
            <a:endParaRPr lang="en-GB" sz="2800" dirty="0"/>
          </a:p>
          <a:p>
            <a:pPr marL="400050" indent="-400050">
              <a:buFont typeface="Arial" panose="020B0604020202020204" pitchFamily="34" charset="0"/>
              <a:buChar char="•"/>
            </a:pPr>
            <a:endParaRPr lang="en-GB" sz="2800" dirty="0"/>
          </a:p>
        </p:txBody>
      </p:sp>
      <p:sp>
        <p:nvSpPr>
          <p:cNvPr id="4" name="Rectangle 3"/>
          <p:cNvSpPr/>
          <p:nvPr/>
        </p:nvSpPr>
        <p:spPr>
          <a:xfrm>
            <a:off x="1108240" y="5073553"/>
            <a:ext cx="10382252" cy="695575"/>
          </a:xfrm>
          <a:prstGeom prst="rect">
            <a:avLst/>
          </a:prstGeom>
        </p:spPr>
        <p:txBody>
          <a:bodyPr wrap="square">
            <a:spAutoFit/>
          </a:bodyPr>
          <a:lstStyle/>
          <a:p>
            <a:pPr algn="ctr"/>
            <a:r>
              <a:rPr lang="en-US" sz="3920" dirty="0">
                <a:solidFill>
                  <a:schemeClr val="tx2"/>
                </a:solidFill>
              </a:rPr>
              <a:t>Q&amp;A</a:t>
            </a:r>
          </a:p>
        </p:txBody>
      </p:sp>
    </p:spTree>
    <p:extLst>
      <p:ext uri="{BB962C8B-B14F-4D97-AF65-F5344CB8AC3E}">
        <p14:creationId xmlns:p14="http://schemas.microsoft.com/office/powerpoint/2010/main" val="62762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19" y="1078336"/>
            <a:ext cx="11041380" cy="1120854"/>
          </a:xfrm>
        </p:spPr>
        <p:txBody>
          <a:bodyPr>
            <a:normAutofit fontScale="90000"/>
          </a:bodyPr>
          <a:lstStyle/>
          <a:p>
            <a:r>
              <a:rPr lang="en-GB" dirty="0">
                <a:latin typeface="+mj-lt"/>
                <a:ea typeface="Yu Gothic" charset="-128"/>
                <a:cs typeface="Yu Gothic" charset="-128"/>
              </a:rPr>
              <a:t>Venous Leg Ulcers </a:t>
            </a:r>
            <a:br>
              <a:rPr lang="en-GB" dirty="0">
                <a:latin typeface="+mj-lt"/>
                <a:ea typeface="Yu Gothic" charset="-128"/>
                <a:cs typeface="Yu Gothic" charset="-128"/>
              </a:rPr>
            </a:br>
            <a:br>
              <a:rPr lang="en-GB" dirty="0">
                <a:latin typeface="+mj-lt"/>
                <a:ea typeface="Yu Gothic" charset="-128"/>
                <a:cs typeface="Yu Gothic" charset="-128"/>
              </a:rPr>
            </a:br>
            <a:endParaRPr lang="en-GB" dirty="0">
              <a:latin typeface="+mj-lt"/>
              <a:ea typeface="Yu Gothic" charset="-128"/>
              <a:cs typeface="Yu Gothic" charset="-128"/>
            </a:endParaRPr>
          </a:p>
        </p:txBody>
      </p:sp>
      <p:cxnSp>
        <p:nvCxnSpPr>
          <p:cNvPr id="6" name="Straight Connector 5"/>
          <p:cNvCxnSpPr/>
          <p:nvPr/>
        </p:nvCxnSpPr>
        <p:spPr>
          <a:xfrm>
            <a:off x="556019" y="1828800"/>
            <a:ext cx="11944639" cy="0"/>
          </a:xfrm>
          <a:prstGeom prst="line">
            <a:avLst/>
          </a:prstGeom>
        </p:spPr>
        <p:style>
          <a:lnRef idx="1">
            <a:schemeClr val="accent3"/>
          </a:lnRef>
          <a:fillRef idx="0">
            <a:schemeClr val="accent3"/>
          </a:fillRef>
          <a:effectRef idx="0">
            <a:schemeClr val="accent3"/>
          </a:effectRef>
          <a:fontRef idx="minor">
            <a:schemeClr val="tx1"/>
          </a:fontRef>
        </p:style>
      </p:cxnSp>
      <p:pic>
        <p:nvPicPr>
          <p:cNvPr id="21506" name="Picture 2" descr="Leg Ulcers - Vascular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398" y="5166445"/>
            <a:ext cx="5273966" cy="3955475"/>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9435CB5C-D17B-E112-74F2-0EEA9C66D02A}"/>
              </a:ext>
            </a:extLst>
          </p:cNvPr>
          <p:cNvSpPr/>
          <p:nvPr/>
        </p:nvSpPr>
        <p:spPr>
          <a:xfrm>
            <a:off x="4797468" y="2117440"/>
            <a:ext cx="3206664" cy="2317316"/>
          </a:xfrm>
          <a:prstGeom prst="wedgeEllipseCallou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a:p>
            <a:pPr algn="ctr"/>
            <a:r>
              <a:rPr lang="en-GB" dirty="0"/>
              <a:t>£3.1billion is the annual estimated cost associated with leg ulcers.</a:t>
            </a:r>
          </a:p>
          <a:p>
            <a:pPr marL="342900" indent="-342900">
              <a:buFont typeface="Arial" panose="020B0604020202020204" pitchFamily="34" charset="0"/>
              <a:buChar char="•"/>
            </a:pPr>
            <a:endParaRPr lang="en-GB" dirty="0"/>
          </a:p>
        </p:txBody>
      </p:sp>
      <p:sp>
        <p:nvSpPr>
          <p:cNvPr id="5" name="Speech Bubble: Oval 4">
            <a:extLst>
              <a:ext uri="{FF2B5EF4-FFF2-40B4-BE49-F238E27FC236}">
                <a16:creationId xmlns:a16="http://schemas.microsoft.com/office/drawing/2014/main" id="{125F1109-99EB-DF26-00B3-3312626AFF57}"/>
              </a:ext>
            </a:extLst>
          </p:cNvPr>
          <p:cNvSpPr/>
          <p:nvPr/>
        </p:nvSpPr>
        <p:spPr>
          <a:xfrm>
            <a:off x="608387" y="2108752"/>
            <a:ext cx="3206664" cy="2317316"/>
          </a:xfrm>
          <a:prstGeom prst="wedgeEllipseCallou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1 million patients in the UK are affected with a leg ulcer.</a:t>
            </a:r>
          </a:p>
        </p:txBody>
      </p:sp>
      <p:sp>
        <p:nvSpPr>
          <p:cNvPr id="7" name="Speech Bubble: Oval 6">
            <a:extLst>
              <a:ext uri="{FF2B5EF4-FFF2-40B4-BE49-F238E27FC236}">
                <a16:creationId xmlns:a16="http://schemas.microsoft.com/office/drawing/2014/main" id="{A49682EA-DBD3-E420-6A1E-6CC63841AC45}"/>
              </a:ext>
            </a:extLst>
          </p:cNvPr>
          <p:cNvSpPr/>
          <p:nvPr/>
        </p:nvSpPr>
        <p:spPr>
          <a:xfrm>
            <a:off x="8986549" y="2108752"/>
            <a:ext cx="3206664" cy="2317316"/>
          </a:xfrm>
          <a:prstGeom prst="wedgeEllipseCallou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Pain, distress and a significant impact on quality of life. </a:t>
            </a:r>
          </a:p>
        </p:txBody>
      </p:sp>
    </p:spTree>
    <p:extLst>
      <p:ext uri="{BB962C8B-B14F-4D97-AF65-F5344CB8AC3E}">
        <p14:creationId xmlns:p14="http://schemas.microsoft.com/office/powerpoint/2010/main" val="315384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201BD87-8166-DF45-8E1D-CFFB32C72AF7}"/>
              </a:ext>
            </a:extLst>
          </p:cNvPr>
          <p:cNvSpPr>
            <a:spLocks noGrp="1"/>
          </p:cNvSpPr>
          <p:nvPr>
            <p:ph type="body" idx="12"/>
          </p:nvPr>
        </p:nvSpPr>
        <p:spPr>
          <a:xfrm>
            <a:off x="411555" y="7542437"/>
            <a:ext cx="12049611" cy="1683625"/>
          </a:xfrm>
        </p:spPr>
        <p:txBody>
          <a:bodyPr>
            <a:normAutofit/>
          </a:bodyPr>
          <a:lstStyle/>
          <a:p>
            <a:r>
              <a:rPr lang="en-GB" dirty="0"/>
              <a:t>	</a:t>
            </a:r>
          </a:p>
          <a:p>
            <a:endParaRPr lang="en-US" i="1" dirty="0"/>
          </a:p>
        </p:txBody>
      </p:sp>
      <p:sp>
        <p:nvSpPr>
          <p:cNvPr id="8" name="Title 7">
            <a:extLst>
              <a:ext uri="{FF2B5EF4-FFF2-40B4-BE49-F238E27FC236}">
                <a16:creationId xmlns:a16="http://schemas.microsoft.com/office/drawing/2014/main" id="{E67B25EE-6990-B143-8073-C4D390E4820D}"/>
              </a:ext>
            </a:extLst>
          </p:cNvPr>
          <p:cNvSpPr>
            <a:spLocks noGrp="1"/>
          </p:cNvSpPr>
          <p:nvPr>
            <p:ph type="title"/>
          </p:nvPr>
        </p:nvSpPr>
        <p:spPr/>
        <p:txBody>
          <a:bodyPr>
            <a:normAutofit/>
          </a:bodyPr>
          <a:lstStyle/>
          <a:p>
            <a:r>
              <a:rPr lang="en-GB" sz="4800" dirty="0"/>
              <a:t>Clinical Guidelines </a:t>
            </a:r>
          </a:p>
        </p:txBody>
      </p:sp>
    </p:spTree>
    <p:extLst>
      <p:ext uri="{BB962C8B-B14F-4D97-AF65-F5344CB8AC3E}">
        <p14:creationId xmlns:p14="http://schemas.microsoft.com/office/powerpoint/2010/main" val="220297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19" y="1078336"/>
            <a:ext cx="11041380" cy="1120854"/>
          </a:xfrm>
        </p:spPr>
        <p:txBody>
          <a:bodyPr>
            <a:normAutofit/>
          </a:bodyPr>
          <a:lstStyle/>
          <a:p>
            <a:r>
              <a:rPr lang="en-GB" dirty="0">
                <a:latin typeface="+mj-lt"/>
                <a:ea typeface="Yu Gothic" charset="-128"/>
                <a:cs typeface="Yu Gothic" charset="-128"/>
              </a:rPr>
              <a:t>NICE </a:t>
            </a:r>
          </a:p>
        </p:txBody>
      </p:sp>
      <p:cxnSp>
        <p:nvCxnSpPr>
          <p:cNvPr id="6" name="Straight Connector 5"/>
          <p:cNvCxnSpPr/>
          <p:nvPr/>
        </p:nvCxnSpPr>
        <p:spPr>
          <a:xfrm>
            <a:off x="556019" y="1828800"/>
            <a:ext cx="11944639" cy="0"/>
          </a:xfrm>
          <a:prstGeom prst="line">
            <a:avLst/>
          </a:prstGeom>
        </p:spPr>
        <p:style>
          <a:lnRef idx="1">
            <a:schemeClr val="accent3"/>
          </a:lnRef>
          <a:fillRef idx="0">
            <a:schemeClr val="accent3"/>
          </a:fillRef>
          <a:effectRef idx="0">
            <a:schemeClr val="accent3"/>
          </a:effectRef>
          <a:fontRef idx="minor">
            <a:schemeClr val="tx1"/>
          </a:fontRef>
        </p:style>
      </p:cxnSp>
      <p:sp>
        <p:nvSpPr>
          <p:cNvPr id="3" name="Rectangle 2"/>
          <p:cNvSpPr/>
          <p:nvPr/>
        </p:nvSpPr>
        <p:spPr>
          <a:xfrm>
            <a:off x="556017" y="3245755"/>
            <a:ext cx="11944639" cy="418128"/>
          </a:xfrm>
          <a:prstGeom prst="rect">
            <a:avLst/>
          </a:prstGeom>
        </p:spPr>
        <p:txBody>
          <a:bodyPr wrap="square">
            <a:spAutoFit/>
          </a:bodyPr>
          <a:lstStyle/>
          <a:p>
            <a:r>
              <a:rPr lang="en-US" dirty="0"/>
              <a:t> </a:t>
            </a:r>
            <a:endParaRPr lang="en-GB" dirty="0"/>
          </a:p>
        </p:txBody>
      </p:sp>
      <p:sp>
        <p:nvSpPr>
          <p:cNvPr id="5" name="TextBox 4"/>
          <p:cNvSpPr txBox="1"/>
          <p:nvPr/>
        </p:nvSpPr>
        <p:spPr>
          <a:xfrm>
            <a:off x="556019" y="2385102"/>
            <a:ext cx="10320133" cy="2590581"/>
          </a:xfrm>
          <a:prstGeom prst="rect">
            <a:avLst/>
          </a:prstGeom>
          <a:noFill/>
        </p:spPr>
        <p:txBody>
          <a:bodyPr wrap="none" rtlCol="0">
            <a:spAutoFit/>
          </a:bodyPr>
          <a:lstStyle/>
          <a:p>
            <a:pPr marL="342900" indent="-342900">
              <a:buFont typeface="Arial" panose="020B0604020202020204" pitchFamily="34" charset="0"/>
              <a:buChar char="•"/>
            </a:pPr>
            <a:r>
              <a:rPr lang="en-GB" sz="2400" dirty="0"/>
              <a:t>Last recommendations revised in August 2021: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Assessment: Arrange investigations: ABPI, bloods and bacterial swabs.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Onward specialist vascular referral is suggested in certain scenarios. </a:t>
            </a:r>
          </a:p>
          <a:p>
            <a:pPr marL="342900" indent="-342900">
              <a:buFont typeface="Arial" panose="020B0604020202020204" pitchFamily="34" charset="0"/>
              <a:buChar char="•"/>
            </a:pPr>
            <a:endParaRPr lang="en-GB" dirty="0"/>
          </a:p>
          <a:p>
            <a:endParaRPr lang="en-GB" dirty="0"/>
          </a:p>
        </p:txBody>
      </p:sp>
      <p:sp>
        <p:nvSpPr>
          <p:cNvPr id="7" name="TextBox 6"/>
          <p:cNvSpPr txBox="1"/>
          <p:nvPr/>
        </p:nvSpPr>
        <p:spPr>
          <a:xfrm>
            <a:off x="8529277" y="8985111"/>
            <a:ext cx="4272323" cy="646331"/>
          </a:xfrm>
          <a:prstGeom prst="rect">
            <a:avLst/>
          </a:prstGeom>
          <a:noFill/>
        </p:spPr>
        <p:txBody>
          <a:bodyPr wrap="none" rtlCol="0">
            <a:spAutoFit/>
          </a:bodyPr>
          <a:lstStyle/>
          <a:p>
            <a:endParaRPr lang="en-GB" sz="1200" dirty="0"/>
          </a:p>
          <a:p>
            <a:r>
              <a:rPr lang="en-GB" sz="1200" dirty="0">
                <a:hlinkClick r:id="rId2"/>
              </a:rPr>
              <a:t>https://cks.nice.org.uk/topics/leg-ulcer-venous/management/</a:t>
            </a:r>
            <a:endParaRPr lang="en-GB" sz="1200" dirty="0"/>
          </a:p>
          <a:p>
            <a:endParaRPr lang="en-GB" sz="1200" dirty="0"/>
          </a:p>
        </p:txBody>
      </p:sp>
      <p:pic>
        <p:nvPicPr>
          <p:cNvPr id="21506" name="Picture 2" descr="nice-logo - Bettal Quality Consult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871" y="5173162"/>
            <a:ext cx="5773783" cy="330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7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19" y="1078336"/>
            <a:ext cx="11041380" cy="1120854"/>
          </a:xfrm>
        </p:spPr>
        <p:txBody>
          <a:bodyPr>
            <a:normAutofit/>
          </a:bodyPr>
          <a:lstStyle/>
          <a:p>
            <a:r>
              <a:rPr lang="en-GB" dirty="0">
                <a:latin typeface="+mj-lt"/>
                <a:ea typeface="Yu Gothic" charset="-128"/>
                <a:cs typeface="Yu Gothic" charset="-128"/>
              </a:rPr>
              <a:t>ESVS </a:t>
            </a:r>
          </a:p>
        </p:txBody>
      </p:sp>
      <p:cxnSp>
        <p:nvCxnSpPr>
          <p:cNvPr id="6" name="Straight Connector 5"/>
          <p:cNvCxnSpPr/>
          <p:nvPr/>
        </p:nvCxnSpPr>
        <p:spPr>
          <a:xfrm>
            <a:off x="556019" y="1828800"/>
            <a:ext cx="11944639" cy="0"/>
          </a:xfrm>
          <a:prstGeom prst="line">
            <a:avLst/>
          </a:prstGeom>
        </p:spPr>
        <p:style>
          <a:lnRef idx="1">
            <a:schemeClr val="accent3"/>
          </a:lnRef>
          <a:fillRef idx="0">
            <a:schemeClr val="accent3"/>
          </a:fillRef>
          <a:effectRef idx="0">
            <a:schemeClr val="accent3"/>
          </a:effectRef>
          <a:fontRef idx="minor">
            <a:schemeClr val="tx1"/>
          </a:fontRef>
        </p:style>
      </p:cxnSp>
      <p:sp>
        <p:nvSpPr>
          <p:cNvPr id="3" name="Rectangle 2"/>
          <p:cNvSpPr/>
          <p:nvPr/>
        </p:nvSpPr>
        <p:spPr>
          <a:xfrm>
            <a:off x="556017" y="3245755"/>
            <a:ext cx="11944639" cy="418128"/>
          </a:xfrm>
          <a:prstGeom prst="rect">
            <a:avLst/>
          </a:prstGeom>
        </p:spPr>
        <p:txBody>
          <a:bodyPr wrap="square">
            <a:spAutoFit/>
          </a:bodyPr>
          <a:lstStyle/>
          <a:p>
            <a:r>
              <a:rPr lang="en-US" dirty="0"/>
              <a:t> </a:t>
            </a:r>
            <a:endParaRPr lang="en-GB" dirty="0"/>
          </a:p>
        </p:txBody>
      </p:sp>
      <p:sp>
        <p:nvSpPr>
          <p:cNvPr id="5" name="TextBox 4"/>
          <p:cNvSpPr txBox="1"/>
          <p:nvPr/>
        </p:nvSpPr>
        <p:spPr>
          <a:xfrm>
            <a:off x="703391" y="1966257"/>
            <a:ext cx="7088800" cy="787460"/>
          </a:xfrm>
          <a:prstGeom prst="rect">
            <a:avLst/>
          </a:prstGeom>
          <a:noFill/>
        </p:spPr>
        <p:txBody>
          <a:bodyPr wrap="none" rtlCol="0">
            <a:spAutoFit/>
          </a:bodyPr>
          <a:lstStyle/>
          <a:p>
            <a:pPr marL="342900" indent="-342900">
              <a:buFont typeface="Arial" panose="020B0604020202020204" pitchFamily="34" charset="0"/>
              <a:buChar char="•"/>
            </a:pPr>
            <a:r>
              <a:rPr lang="en-GB" sz="2400" dirty="0"/>
              <a:t>Last recommendations revised in January 2022 </a:t>
            </a:r>
          </a:p>
          <a:p>
            <a:pPr marL="342900" indent="-342900">
              <a:buFont typeface="Arial" panose="020B0604020202020204" pitchFamily="34" charset="0"/>
              <a:buChar char="•"/>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475" y="2554690"/>
            <a:ext cx="9163117" cy="6576610"/>
          </a:xfrm>
          <a:prstGeom prst="rect">
            <a:avLst/>
          </a:prstGeom>
        </p:spPr>
      </p:pic>
      <p:sp>
        <p:nvSpPr>
          <p:cNvPr id="8" name="Rectangle 7"/>
          <p:cNvSpPr/>
          <p:nvPr/>
        </p:nvSpPr>
        <p:spPr>
          <a:xfrm>
            <a:off x="7459249" y="9321571"/>
            <a:ext cx="12218823" cy="276999"/>
          </a:xfrm>
          <a:prstGeom prst="rect">
            <a:avLst/>
          </a:prstGeom>
        </p:spPr>
        <p:txBody>
          <a:bodyPr wrap="square">
            <a:spAutoFit/>
          </a:bodyPr>
          <a:lstStyle/>
          <a:p>
            <a:r>
              <a:rPr lang="en-GB" sz="1200" dirty="0"/>
              <a:t>https://www.ejves.com/action/showPdf?pii=S1078-5884%2821%2900979-5</a:t>
            </a:r>
          </a:p>
        </p:txBody>
      </p:sp>
    </p:spTree>
    <p:extLst>
      <p:ext uri="{BB962C8B-B14F-4D97-AF65-F5344CB8AC3E}">
        <p14:creationId xmlns:p14="http://schemas.microsoft.com/office/powerpoint/2010/main" val="101939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19" y="1078336"/>
            <a:ext cx="11041380" cy="1120854"/>
          </a:xfrm>
        </p:spPr>
        <p:txBody>
          <a:bodyPr>
            <a:normAutofit/>
          </a:bodyPr>
          <a:lstStyle/>
          <a:p>
            <a:r>
              <a:rPr lang="en-GB" dirty="0">
                <a:latin typeface="+mj-lt"/>
                <a:ea typeface="Yu Gothic" charset="-128"/>
                <a:cs typeface="Yu Gothic" charset="-128"/>
              </a:rPr>
              <a:t>Venous forum </a:t>
            </a:r>
          </a:p>
        </p:txBody>
      </p:sp>
      <p:cxnSp>
        <p:nvCxnSpPr>
          <p:cNvPr id="6" name="Straight Connector 5"/>
          <p:cNvCxnSpPr/>
          <p:nvPr/>
        </p:nvCxnSpPr>
        <p:spPr>
          <a:xfrm>
            <a:off x="556019" y="1828800"/>
            <a:ext cx="11944639"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556019" y="2198100"/>
            <a:ext cx="3723631" cy="830997"/>
          </a:xfrm>
          <a:prstGeom prst="rect">
            <a:avLst/>
          </a:prstGeom>
          <a:noFill/>
        </p:spPr>
        <p:txBody>
          <a:bodyPr wrap="square" rtlCol="0">
            <a:spAutoFit/>
          </a:bodyPr>
          <a:lstStyle/>
          <a:p>
            <a:r>
              <a:rPr lang="en-GB" sz="2400" dirty="0"/>
              <a:t>Last recommendations revised in April 2018</a:t>
            </a:r>
          </a:p>
        </p:txBody>
      </p:sp>
      <p:pic>
        <p:nvPicPr>
          <p:cNvPr id="4" name="Picture 3">
            <a:extLst>
              <a:ext uri="{FF2B5EF4-FFF2-40B4-BE49-F238E27FC236}">
                <a16:creationId xmlns:a16="http://schemas.microsoft.com/office/drawing/2014/main" id="{8D65D53F-03B1-E895-8551-8F3EA8D646E1}"/>
              </a:ext>
            </a:extLst>
          </p:cNvPr>
          <p:cNvPicPr>
            <a:picLocks noChangeAspect="1"/>
          </p:cNvPicPr>
          <p:nvPr/>
        </p:nvPicPr>
        <p:blipFill>
          <a:blip r:embed="rId2"/>
          <a:stretch>
            <a:fillRect/>
          </a:stretch>
        </p:blipFill>
        <p:spPr>
          <a:xfrm>
            <a:off x="4811292" y="2199190"/>
            <a:ext cx="3445755" cy="6833697"/>
          </a:xfrm>
          <a:prstGeom prst="rect">
            <a:avLst/>
          </a:prstGeom>
        </p:spPr>
      </p:pic>
      <p:sp>
        <p:nvSpPr>
          <p:cNvPr id="9" name="TextBox 8">
            <a:extLst>
              <a:ext uri="{FF2B5EF4-FFF2-40B4-BE49-F238E27FC236}">
                <a16:creationId xmlns:a16="http://schemas.microsoft.com/office/drawing/2014/main" id="{7F331885-9747-67C6-C1FD-A2BE31A3AC0B}"/>
              </a:ext>
            </a:extLst>
          </p:cNvPr>
          <p:cNvSpPr txBox="1"/>
          <p:nvPr/>
        </p:nvSpPr>
        <p:spPr>
          <a:xfrm>
            <a:off x="8396999" y="9105373"/>
            <a:ext cx="6400800" cy="276999"/>
          </a:xfrm>
          <a:prstGeom prst="rect">
            <a:avLst/>
          </a:prstGeom>
          <a:noFill/>
        </p:spPr>
        <p:txBody>
          <a:bodyPr wrap="square">
            <a:spAutoFit/>
          </a:bodyPr>
          <a:lstStyle/>
          <a:p>
            <a:r>
              <a:rPr lang="en-GB" sz="1200" dirty="0">
                <a:hlinkClick r:id="rId3"/>
              </a:rPr>
              <a:t>V10 Leg ulcer draft - Venous Forum MG (rsm.ac.uk)</a:t>
            </a:r>
            <a:endParaRPr lang="en-GB" sz="1200" dirty="0"/>
          </a:p>
        </p:txBody>
      </p:sp>
    </p:spTree>
    <p:extLst>
      <p:ext uri="{BB962C8B-B14F-4D97-AF65-F5344CB8AC3E}">
        <p14:creationId xmlns:p14="http://schemas.microsoft.com/office/powerpoint/2010/main" val="412497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19" y="1078336"/>
            <a:ext cx="11041380" cy="1120854"/>
          </a:xfrm>
        </p:spPr>
        <p:txBody>
          <a:bodyPr>
            <a:normAutofit/>
          </a:bodyPr>
          <a:lstStyle/>
          <a:p>
            <a:r>
              <a:rPr lang="en-GB" dirty="0">
                <a:latin typeface="+mj-lt"/>
                <a:ea typeface="Yu Gothic" charset="-128"/>
                <a:cs typeface="Yu Gothic" charset="-128"/>
              </a:rPr>
              <a:t>National wound care strategy  </a:t>
            </a:r>
          </a:p>
        </p:txBody>
      </p:sp>
      <p:cxnSp>
        <p:nvCxnSpPr>
          <p:cNvPr id="6" name="Straight Connector 5"/>
          <p:cNvCxnSpPr/>
          <p:nvPr/>
        </p:nvCxnSpPr>
        <p:spPr>
          <a:xfrm>
            <a:off x="556019" y="1828800"/>
            <a:ext cx="11944639" cy="0"/>
          </a:xfrm>
          <a:prstGeom prst="line">
            <a:avLst/>
          </a:prstGeom>
        </p:spPr>
        <p:style>
          <a:lnRef idx="1">
            <a:schemeClr val="accent3"/>
          </a:lnRef>
          <a:fillRef idx="0">
            <a:schemeClr val="accent3"/>
          </a:fillRef>
          <a:effectRef idx="0">
            <a:schemeClr val="accent3"/>
          </a:effectRef>
          <a:fontRef idx="minor">
            <a:schemeClr val="tx1"/>
          </a:fontRef>
        </p:style>
      </p:cxnSp>
      <p:sp>
        <p:nvSpPr>
          <p:cNvPr id="3" name="Rectangle 2"/>
          <p:cNvSpPr/>
          <p:nvPr/>
        </p:nvSpPr>
        <p:spPr>
          <a:xfrm>
            <a:off x="556017" y="3245755"/>
            <a:ext cx="11944639" cy="418128"/>
          </a:xfrm>
          <a:prstGeom prst="rect">
            <a:avLst/>
          </a:prstGeom>
        </p:spPr>
        <p:txBody>
          <a:bodyPr wrap="square">
            <a:spAutoFit/>
          </a:bodyPr>
          <a:lstStyle/>
          <a:p>
            <a:r>
              <a:rPr lang="en-US" dirty="0"/>
              <a:t> </a:t>
            </a:r>
            <a:endParaRPr lang="en-GB" dirty="0"/>
          </a:p>
        </p:txBody>
      </p:sp>
      <p:sp>
        <p:nvSpPr>
          <p:cNvPr id="5" name="TextBox 4"/>
          <p:cNvSpPr txBox="1"/>
          <p:nvPr/>
        </p:nvSpPr>
        <p:spPr>
          <a:xfrm>
            <a:off x="556017" y="2195074"/>
            <a:ext cx="6242415" cy="1439048"/>
          </a:xfrm>
          <a:prstGeom prst="rect">
            <a:avLst/>
          </a:prstGeom>
          <a:noFill/>
        </p:spPr>
        <p:txBody>
          <a:bodyPr wrap="none" rtlCol="0">
            <a:spAutoFit/>
          </a:bodyPr>
          <a:lstStyle/>
          <a:p>
            <a:r>
              <a:rPr lang="en-GB" sz="2400" dirty="0"/>
              <a:t>Last recommendations revised in Feb 2021</a:t>
            </a:r>
            <a:r>
              <a:rPr lang="en-GB" dirty="0"/>
              <a:t>: </a:t>
            </a:r>
          </a:p>
          <a:p>
            <a:endParaRPr lang="en-GB" dirty="0"/>
          </a:p>
          <a:p>
            <a:endParaRPr lang="en-GB" dirty="0"/>
          </a:p>
          <a:p>
            <a:endParaRPr lang="en-GB" dirty="0"/>
          </a:p>
        </p:txBody>
      </p:sp>
      <p:pic>
        <p:nvPicPr>
          <p:cNvPr id="8" name="Picture 7">
            <a:extLst>
              <a:ext uri="{FF2B5EF4-FFF2-40B4-BE49-F238E27FC236}">
                <a16:creationId xmlns:a16="http://schemas.microsoft.com/office/drawing/2014/main" id="{E67E882A-3766-FD70-B7C6-1CC80D957081}"/>
              </a:ext>
            </a:extLst>
          </p:cNvPr>
          <p:cNvPicPr>
            <a:picLocks noChangeAspect="1"/>
          </p:cNvPicPr>
          <p:nvPr/>
        </p:nvPicPr>
        <p:blipFill>
          <a:blip r:embed="rId2"/>
          <a:stretch>
            <a:fillRect/>
          </a:stretch>
        </p:blipFill>
        <p:spPr>
          <a:xfrm>
            <a:off x="4597053" y="3245755"/>
            <a:ext cx="4360434" cy="5215179"/>
          </a:xfrm>
          <a:prstGeom prst="rect">
            <a:avLst/>
          </a:prstGeom>
        </p:spPr>
      </p:pic>
      <p:sp>
        <p:nvSpPr>
          <p:cNvPr id="10" name="TextBox 9">
            <a:extLst>
              <a:ext uri="{FF2B5EF4-FFF2-40B4-BE49-F238E27FC236}">
                <a16:creationId xmlns:a16="http://schemas.microsoft.com/office/drawing/2014/main" id="{34F9452D-D884-57D6-3558-75DA9C687EA7}"/>
              </a:ext>
            </a:extLst>
          </p:cNvPr>
          <p:cNvSpPr txBox="1"/>
          <p:nvPr/>
        </p:nvSpPr>
        <p:spPr>
          <a:xfrm>
            <a:off x="5192038" y="8982444"/>
            <a:ext cx="11944639" cy="461665"/>
          </a:xfrm>
          <a:prstGeom prst="rect">
            <a:avLst/>
          </a:prstGeom>
          <a:noFill/>
        </p:spPr>
        <p:txBody>
          <a:bodyPr wrap="square">
            <a:spAutoFit/>
          </a:bodyPr>
          <a:lstStyle/>
          <a:p>
            <a:endParaRPr lang="en-GB" sz="1200" dirty="0"/>
          </a:p>
          <a:p>
            <a:r>
              <a:rPr lang="en-GB" sz="1200" dirty="0"/>
              <a:t>https://www.nationalwoundcarestrategy.net/wp-content/uploads/2021/04/Lower-Limb-flowchart-25Feb21.pdf</a:t>
            </a:r>
          </a:p>
        </p:txBody>
      </p:sp>
    </p:spTree>
    <p:extLst>
      <p:ext uri="{BB962C8B-B14F-4D97-AF65-F5344CB8AC3E}">
        <p14:creationId xmlns:p14="http://schemas.microsoft.com/office/powerpoint/2010/main" val="301287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201BD87-8166-DF45-8E1D-CFFB32C72AF7}"/>
              </a:ext>
            </a:extLst>
          </p:cNvPr>
          <p:cNvSpPr>
            <a:spLocks noGrp="1"/>
          </p:cNvSpPr>
          <p:nvPr>
            <p:ph type="body" idx="12"/>
          </p:nvPr>
        </p:nvSpPr>
        <p:spPr>
          <a:xfrm>
            <a:off x="411555" y="7542437"/>
            <a:ext cx="12049611" cy="1683625"/>
          </a:xfrm>
        </p:spPr>
        <p:txBody>
          <a:bodyPr>
            <a:normAutofit/>
          </a:bodyPr>
          <a:lstStyle/>
          <a:p>
            <a:r>
              <a:rPr lang="en-GB" dirty="0"/>
              <a:t>	</a:t>
            </a:r>
          </a:p>
          <a:p>
            <a:endParaRPr lang="en-US" i="1" dirty="0"/>
          </a:p>
        </p:txBody>
      </p:sp>
      <p:sp>
        <p:nvSpPr>
          <p:cNvPr id="8" name="Title 7">
            <a:extLst>
              <a:ext uri="{FF2B5EF4-FFF2-40B4-BE49-F238E27FC236}">
                <a16:creationId xmlns:a16="http://schemas.microsoft.com/office/drawing/2014/main" id="{E67B25EE-6990-B143-8073-C4D390E4820D}"/>
              </a:ext>
            </a:extLst>
          </p:cNvPr>
          <p:cNvSpPr>
            <a:spLocks noGrp="1"/>
          </p:cNvSpPr>
          <p:nvPr>
            <p:ph type="title"/>
          </p:nvPr>
        </p:nvSpPr>
        <p:spPr/>
        <p:txBody>
          <a:bodyPr>
            <a:normAutofit/>
          </a:bodyPr>
          <a:lstStyle/>
          <a:p>
            <a:r>
              <a:rPr lang="en-GB" sz="4800" dirty="0"/>
              <a:t>Main aims and objectives </a:t>
            </a:r>
          </a:p>
        </p:txBody>
      </p:sp>
    </p:spTree>
    <p:extLst>
      <p:ext uri="{BB962C8B-B14F-4D97-AF65-F5344CB8AC3E}">
        <p14:creationId xmlns:p14="http://schemas.microsoft.com/office/powerpoint/2010/main" val="324505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69" y="1227908"/>
            <a:ext cx="8597154" cy="548315"/>
          </a:xfrm>
        </p:spPr>
        <p:txBody>
          <a:bodyPr>
            <a:noAutofit/>
          </a:bodyPr>
          <a:lstStyle/>
          <a:p>
            <a:r>
              <a:rPr lang="en-GB" sz="4400" dirty="0"/>
              <a:t>Main objective </a:t>
            </a:r>
          </a:p>
        </p:txBody>
      </p:sp>
      <p:sp>
        <p:nvSpPr>
          <p:cNvPr id="6" name="TextBox 5"/>
          <p:cNvSpPr txBox="1"/>
          <p:nvPr/>
        </p:nvSpPr>
        <p:spPr>
          <a:xfrm>
            <a:off x="6299367" y="2479875"/>
            <a:ext cx="5557853" cy="954107"/>
          </a:xfrm>
          <a:prstGeom prst="rect">
            <a:avLst/>
          </a:prstGeom>
          <a:noFill/>
        </p:spPr>
        <p:txBody>
          <a:bodyPr wrap="square" rtlCol="0">
            <a:spAutoFit/>
          </a:bodyPr>
          <a:lstStyle/>
          <a:p>
            <a:pPr marL="400050" indent="-400050">
              <a:buFont typeface="Arial" panose="020B0604020202020204" pitchFamily="34" charset="0"/>
              <a:buChar char="•"/>
            </a:pPr>
            <a:endParaRPr lang="en-GB" sz="2800" dirty="0"/>
          </a:p>
          <a:p>
            <a:pPr marL="400050" indent="-400050">
              <a:buFont typeface="Arial" panose="020B0604020202020204" pitchFamily="34" charset="0"/>
              <a:buChar char="•"/>
            </a:pPr>
            <a:endParaRPr lang="en-GB" sz="2800" dirty="0"/>
          </a:p>
        </p:txBody>
      </p:sp>
      <p:sp>
        <p:nvSpPr>
          <p:cNvPr id="3" name="Rectangle 2"/>
          <p:cNvSpPr/>
          <p:nvPr/>
        </p:nvSpPr>
        <p:spPr>
          <a:xfrm>
            <a:off x="757646" y="2479875"/>
            <a:ext cx="11351624" cy="2800767"/>
          </a:xfrm>
          <a:prstGeom prst="rect">
            <a:avLst/>
          </a:prstGeom>
        </p:spPr>
        <p:txBody>
          <a:bodyPr wrap="square">
            <a:spAutoFit/>
          </a:bodyPr>
          <a:lstStyle/>
          <a:p>
            <a:pPr algn="ctr"/>
            <a:r>
              <a:rPr lang="en-GB" sz="4400" dirty="0">
                <a:latin typeface="Calibri" panose="020F0502020204030204" pitchFamily="34" charset="0"/>
                <a:cs typeface="Calibri" panose="020F0502020204030204" pitchFamily="34" charset="0"/>
              </a:rPr>
              <a:t>The main objective of this project is to determine the role/position of diagnostic imaging in the patient journey for a patient with active or healed ulceration.  </a:t>
            </a:r>
          </a:p>
        </p:txBody>
      </p:sp>
    </p:spTree>
    <p:extLst>
      <p:ext uri="{BB962C8B-B14F-4D97-AF65-F5344CB8AC3E}">
        <p14:creationId xmlns:p14="http://schemas.microsoft.com/office/powerpoint/2010/main" val="4169336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3FmwGscmTwG1mMBIINo9C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jDgaLz9QNi0ENp1rfubx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NHS PPT Template">
      <a:dk1>
        <a:srgbClr val="000000"/>
      </a:dk1>
      <a:lt1>
        <a:srgbClr val="FFFFFF"/>
      </a:lt1>
      <a:dk2>
        <a:srgbClr val="005EB8"/>
      </a:dk2>
      <a:lt2>
        <a:srgbClr val="E8EDEE"/>
      </a:lt2>
      <a:accent1>
        <a:srgbClr val="5C058E"/>
      </a:accent1>
      <a:accent2>
        <a:srgbClr val="41B6E6"/>
      </a:accent2>
      <a:accent3>
        <a:srgbClr val="005EB8"/>
      </a:accent3>
      <a:accent4>
        <a:srgbClr val="768692"/>
      </a:accent4>
      <a:accent5>
        <a:srgbClr val="78BE20"/>
      </a:accent5>
      <a:accent6>
        <a:srgbClr val="ED8B00"/>
      </a:accent6>
      <a:hlink>
        <a:srgbClr val="41B6E6"/>
      </a:hlink>
      <a:folHlink>
        <a:srgbClr val="005EB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perial College Trust Grid 16:9">
  <a:themeElements>
    <a:clrScheme name="IM">
      <a:dk1>
        <a:srgbClr val="000000"/>
      </a:dk1>
      <a:lt1>
        <a:sysClr val="window" lastClr="FFFFFF"/>
      </a:lt1>
      <a:dk2>
        <a:srgbClr val="005EB8"/>
      </a:dk2>
      <a:lt2>
        <a:srgbClr val="F2F2F2"/>
      </a:lt2>
      <a:accent1>
        <a:srgbClr val="002346"/>
      </a:accent1>
      <a:accent2>
        <a:srgbClr val="003F7E"/>
      </a:accent2>
      <a:accent3>
        <a:srgbClr val="FFB81C"/>
      </a:accent3>
      <a:accent4>
        <a:srgbClr val="41B6E6"/>
      </a:accent4>
      <a:accent5>
        <a:srgbClr val="6E6F73"/>
      </a:accent5>
      <a:accent6>
        <a:srgbClr val="78BE20"/>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5EB8"/>
        </a:solidFill>
        <a:ln w="9525" cap="rnd" cmpd="sng" algn="ctr">
          <a:solidFill>
            <a:srgbClr val="005EB8"/>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2505</TotalTime>
  <Words>711</Words>
  <Application>Microsoft Office PowerPoint</Application>
  <PresentationFormat>A3 Paper (297x420 mm)</PresentationFormat>
  <Paragraphs>104</Paragraphs>
  <Slides>17</Slides>
  <Notes>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Times New Roman</vt:lpstr>
      <vt:lpstr>Trebuchet MS</vt:lpstr>
      <vt:lpstr>1_Office Theme</vt:lpstr>
      <vt:lpstr>Imperial College Trust Grid 16:9</vt:lpstr>
      <vt:lpstr>think-cell Slide</vt:lpstr>
      <vt:lpstr>Estimating &amp; comparing the performance, clinical effectiveness, and cost-effectiveness of current diagnostic options for patients that present to primary care with suspected venous ulcers.   24th November 2022 Emma Flint </vt:lpstr>
      <vt:lpstr>Venous Leg Ulcers   </vt:lpstr>
      <vt:lpstr>Clinical Guidelines </vt:lpstr>
      <vt:lpstr>NICE </vt:lpstr>
      <vt:lpstr>ESVS </vt:lpstr>
      <vt:lpstr>Venous forum </vt:lpstr>
      <vt:lpstr>National wound care strategy  </vt:lpstr>
      <vt:lpstr>Main aims and objectives </vt:lpstr>
      <vt:lpstr>Main objective </vt:lpstr>
      <vt:lpstr>Aims </vt:lpstr>
      <vt:lpstr>Proposed methodology </vt:lpstr>
      <vt:lpstr>The current practice in primary care for venous ulcer management.</vt:lpstr>
      <vt:lpstr>The current practice for diagnosis and management of suspected venous leg ulcers in vascular scientist departments across the UK </vt:lpstr>
      <vt:lpstr>The minimum diagnostics for this cohort of patients including what scans should be performed and can a set criterion be applied to this cohort of patients. </vt:lpstr>
      <vt:lpstr>The cost effectiveness of implementing this in both primary and secondary care settings. </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seminar – December 2020</dc:title>
  <dc:creator>KLABER, Bob (IMPERIAL COLLEGE HEALTHCARE NHS TRUST)</dc:creator>
  <cp:lastModifiedBy>Emma Partridge</cp:lastModifiedBy>
  <cp:revision>26</cp:revision>
  <dcterms:created xsi:type="dcterms:W3CDTF">2020-12-06T21:42:07Z</dcterms:created>
  <dcterms:modified xsi:type="dcterms:W3CDTF">2022-12-09T12:01:55Z</dcterms:modified>
</cp:coreProperties>
</file>