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9911" autoAdjust="0"/>
  </p:normalViewPr>
  <p:slideViewPr>
    <p:cSldViewPr snapToGrid="0">
      <p:cViewPr varScale="1">
        <p:scale>
          <a:sx n="74" d="100"/>
          <a:sy n="74" d="100"/>
        </p:scale>
        <p:origin x="268" y="44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28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E3387C1-8EFB-44F7-8485-D662F1CF7333}" type="datetime1">
              <a:rPr lang="en-GB" smtClean="0"/>
              <a:pPr rtl="0"/>
              <a:t>20/04/2024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4E50CC-F33A-4EF4-9F12-93EC4A21A0CF}" type="slidenum">
              <a:rPr lang="en-GB" smtClean="0"/>
              <a:pPr rtl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D6434E-09F1-48C0-A525-B5A7008B7802}" type="datetime1">
              <a:rPr lang="en-GB" noProof="0" smtClean="0"/>
              <a:pPr rtl="0"/>
              <a:t>20/04/2024</a:t>
            </a:fld>
            <a:endParaRPr lang="en-GB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 dirty="0"/>
              <a:t>Click to edit Master text styles</a:t>
            </a:r>
          </a:p>
          <a:p>
            <a:pPr lvl="1" rtl="0"/>
            <a:r>
              <a:rPr lang="en-GB" noProof="0" dirty="0"/>
              <a:t>Second level</a:t>
            </a:r>
          </a:p>
          <a:p>
            <a:pPr lvl="2" rtl="0"/>
            <a:r>
              <a:rPr lang="en-GB" noProof="0" dirty="0"/>
              <a:t>Third level</a:t>
            </a:r>
          </a:p>
          <a:p>
            <a:pPr lvl="3" rtl="0"/>
            <a:r>
              <a:rPr lang="en-GB" noProof="0" dirty="0"/>
              <a:t>Fourth level</a:t>
            </a:r>
          </a:p>
          <a:p>
            <a:pPr lvl="4" rtl="0"/>
            <a:r>
              <a:rPr lang="en-GB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2674CE4-FBD8-4481-AEFB-CA53E599A745}" type="slidenum">
              <a:rPr lang="en-GB" noProof="0" smtClean="0"/>
              <a:pPr rtl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32674CE4-FBD8-4481-AEFB-CA53E599A745}" type="slidenum">
              <a:rPr lang="en-GB" smtClean="0"/>
              <a:pPr rtl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4AAD351-6347-4318-B935-1E0F1B6A61D6}" type="datetime1">
              <a:rPr lang="en-GB" noProof="0" smtClean="0"/>
              <a:pPr rtl="0"/>
              <a:t>20/04/2024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GB" noProof="0" smtClean="0"/>
              <a:pPr rtl="0"/>
              <a:t>‹#›</a:t>
            </a:fld>
            <a:endParaRPr lang="en-GB" noProof="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99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2EB87B0-5071-4BC9-A19F-C3269318028C}" type="datetime1">
              <a:rPr lang="en-GB" noProof="0" smtClean="0"/>
              <a:pPr rtl="0"/>
              <a:t>20/04/2024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GB" noProof="0" smtClean="0"/>
              <a:pPr rtl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6472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4B4CBB3-9133-42BF-BC20-6F6E1888C21F}" type="datetime1">
              <a:rPr lang="en-GB" noProof="0" smtClean="0"/>
              <a:pPr rtl="0"/>
              <a:t>20/04/2024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GB" noProof="0" smtClean="0"/>
              <a:pPr rtl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4457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1F23539-3F81-4F1E-A9B7-5CE0C1986E23}" type="datetime1">
              <a:rPr lang="en-GB" noProof="0" smtClean="0"/>
              <a:pPr rtl="0"/>
              <a:t>20/04/2024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GB" noProof="0" smtClean="0"/>
              <a:pPr rtl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87022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6854DA5-E4EE-42EA-9BC9-3160B1480769}" type="datetime1">
              <a:rPr lang="en-GB" noProof="0" smtClean="0"/>
              <a:pPr rtl="0"/>
              <a:t>20/04/2024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GB" noProof="0" smtClean="0"/>
              <a:pPr rtl="0"/>
              <a:t>‹#›</a:t>
            </a:fld>
            <a:endParaRPr lang="en-GB" noProof="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48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9A1BF5D-7537-4BA8-9976-6302714DE26C}" type="datetime1">
              <a:rPr lang="en-GB" noProof="0" smtClean="0"/>
              <a:pPr rtl="0"/>
              <a:t>20/04/2024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GB" noProof="0" smtClean="0"/>
              <a:pPr rtl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6367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F8E4797-21F6-4D41-B035-97FEABB63BCE}" type="datetime1">
              <a:rPr lang="en-GB" noProof="0" smtClean="0"/>
              <a:pPr rtl="0"/>
              <a:t>20/04/2024</a:t>
            </a:fld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 noProof="0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GB" noProof="0" smtClean="0"/>
              <a:pPr rtl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5687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EC45D07-A3FD-40EE-BB45-F5E3D0F2E1C8}" type="datetime1">
              <a:rPr lang="en-GB" noProof="0" smtClean="0"/>
              <a:pPr rtl="0"/>
              <a:t>20/04/2024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GB" noProof="0" smtClean="0"/>
              <a:pPr rtl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6593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0FFDAF9-DFA9-4947-9568-03347A66D233}" type="datetime1">
              <a:rPr lang="en-GB" noProof="0" smtClean="0"/>
              <a:pPr rtl="0"/>
              <a:t>20/04/2024</a:t>
            </a:fld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r>
              <a:rPr lang="en-GB" noProof="0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GB" noProof="0" smtClean="0"/>
              <a:pPr rtl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3044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pPr rtl="0"/>
            <a:fld id="{D89D711C-098E-40E1-BE23-CFCA1FAB8359}" type="datetime1">
              <a:rPr lang="en-GB" noProof="0" smtClean="0"/>
              <a:pPr rtl="0"/>
              <a:t>20/04/2024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GB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01CF334-2D5C-4859-84A6-CA7E6E43FAEB}" type="slidenum">
              <a:rPr lang="en-GB" noProof="0" smtClean="0"/>
              <a:pPr rtl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25885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A9A7A2F-7C81-4F05-8B4D-4983D3740BAF}" type="datetime1">
              <a:rPr lang="en-GB" noProof="0" smtClean="0"/>
              <a:pPr rtl="0"/>
              <a:t>20/04/2024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01CF334-2D5C-4859-84A6-CA7E6E43FAEB}" type="slidenum">
              <a:rPr lang="en-GB" noProof="0" smtClean="0"/>
              <a:pPr rtl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1663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rtl="0"/>
            <a:fld id="{8B045440-74F0-4B44-BEF6-1040C3E911E1}" type="datetime1">
              <a:rPr lang="en-GB" noProof="0" smtClean="0"/>
              <a:pPr rtl="0"/>
              <a:t>20/04/2024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en-GB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rtl="0"/>
            <a:fld id="{401CF334-2D5C-4859-84A6-CA7E6E43FAEB}" type="slidenum">
              <a:rPr lang="en-GB" noProof="0" smtClean="0"/>
              <a:pPr rtl="0"/>
              <a:t>‹#›</a:t>
            </a:fld>
            <a:endParaRPr lang="en-GB" noProof="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36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5201" y="643467"/>
            <a:ext cx="6255026" cy="5054008"/>
          </a:xfrm>
        </p:spPr>
        <p:txBody>
          <a:bodyPr rtlCol="0" anchor="ctr">
            <a:normAutofit/>
          </a:bodyPr>
          <a:lstStyle/>
          <a:p>
            <a:pPr algn="ctr" rtl="0"/>
            <a:r>
              <a:rPr lang="en-GB" sz="4800" dirty="0"/>
              <a:t>Clinical Case Study</a:t>
            </a:r>
            <a:br>
              <a:rPr lang="en-GB" sz="4800" dirty="0"/>
            </a:br>
            <a:br>
              <a:rPr lang="en-GB" sz="4800" dirty="0"/>
            </a:br>
            <a:r>
              <a:rPr lang="en-GB" sz="4800" dirty="0"/>
              <a:t>Testicular Epidermoid Cyst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70995" y="643467"/>
            <a:ext cx="3341488" cy="5054008"/>
          </a:xfrm>
        </p:spPr>
        <p:txBody>
          <a:bodyPr rtlCol="0" anchor="ctr">
            <a:normAutofit/>
          </a:bodyPr>
          <a:lstStyle/>
          <a:p>
            <a:pPr algn="ctr" rtl="0"/>
            <a:r>
              <a:rPr lang="en-GB" sz="2200" cap="none" dirty="0"/>
              <a:t>Sarah Jane Carmichael</a:t>
            </a:r>
          </a:p>
          <a:p>
            <a:pPr algn="ctr" rtl="0"/>
            <a:r>
              <a:rPr lang="en-GB" sz="2200" cap="none" dirty="0"/>
              <a:t>AVS/Sonographer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9525C9A-1972-4836-BA7A-706C946EF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391367"/>
            <a:ext cx="0" cy="355820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8A549DE7-671D-4575-AF43-858FD9998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22D9B36-9BE7-472B-8808-7E0D6810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40942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217</TotalTime>
  <Words>15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Retrospect</vt:lpstr>
      <vt:lpstr>Clinical Case Study  Testicular Epidermoid Cyst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Case Study  Testicular Epidermoid Cyst</dc:title>
  <dc:creator>SARAH JANE CARMICHAEL</dc:creator>
  <cp:lastModifiedBy>Carmichael, Sarah Jane</cp:lastModifiedBy>
  <cp:revision>3</cp:revision>
  <dcterms:created xsi:type="dcterms:W3CDTF">2023-11-14T23:49:15Z</dcterms:created>
  <dcterms:modified xsi:type="dcterms:W3CDTF">2024-04-20T20:47:46Z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