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Renal Artery Doppler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Josie Whitaker Sonographer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53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Duplex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PSV &gt;180cm/s (&gt;60% lumen diameter loss)</a:t>
            </a:r>
          </a:p>
          <a:p>
            <a:r>
              <a:rPr lang="en-GB" dirty="0" smtClean="0"/>
              <a:t>Acceleration time &gt;70ms</a:t>
            </a:r>
          </a:p>
          <a:p>
            <a:r>
              <a:rPr lang="en-GB" dirty="0" smtClean="0"/>
              <a:t>RAR &gt;3.5</a:t>
            </a:r>
          </a:p>
          <a:p>
            <a:r>
              <a:rPr lang="en-GB" dirty="0" smtClean="0"/>
              <a:t>Reduced renal length/ small kidney (&lt;8cm)</a:t>
            </a:r>
          </a:p>
          <a:p>
            <a:r>
              <a:rPr lang="en-GB" dirty="0" smtClean="0"/>
              <a:t>RI &gt;0.8 (Normal &lt;0.7) considered a negative prognostic sign</a:t>
            </a:r>
          </a:p>
          <a:p>
            <a:r>
              <a:rPr lang="en-GB" dirty="0" smtClean="0"/>
              <a:t>Loss of early systolic peak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9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Anatomy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Aorta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Transverse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71937" y="3179763"/>
            <a:ext cx="3697964" cy="284003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53306" y="3074831"/>
            <a:ext cx="3490861" cy="34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3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Hints and Tips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73" y="2603500"/>
            <a:ext cx="4555066" cy="34163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Start in TS of aorta to find renal artery origins (RT 10-11 o’clock position/ LT </a:t>
            </a:r>
            <a:r>
              <a:rPr lang="en-GB" smtClean="0"/>
              <a:t>3-5 o’clock </a:t>
            </a:r>
            <a:r>
              <a:rPr lang="en-GB" dirty="0" smtClean="0"/>
              <a:t>position)</a:t>
            </a:r>
          </a:p>
          <a:p>
            <a:r>
              <a:rPr lang="en-GB" dirty="0" smtClean="0"/>
              <a:t>Atherosclerosis is generally located at the origin therefore if there is excessive bowel gas use distal intra-renal waveforms for secondary signs of RAS</a:t>
            </a:r>
          </a:p>
          <a:p>
            <a:r>
              <a:rPr lang="en-GB" dirty="0" smtClean="0"/>
              <a:t>FMD found in the mid 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Renal Artery Anatomy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67" y="2372310"/>
            <a:ext cx="5736218" cy="4304458"/>
          </a:xfrm>
        </p:spPr>
      </p:pic>
    </p:spTree>
    <p:extLst>
      <p:ext uri="{BB962C8B-B14F-4D97-AF65-F5344CB8AC3E}">
        <p14:creationId xmlns:p14="http://schemas.microsoft.com/office/powerpoint/2010/main" val="367827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Acceleration Time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Where to measure AT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48" y="3179763"/>
            <a:ext cx="3786716" cy="28400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How to measure AT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61" y="3179763"/>
            <a:ext cx="3786716" cy="2840037"/>
          </a:xfrm>
        </p:spPr>
      </p:pic>
    </p:spTree>
    <p:extLst>
      <p:ext uri="{BB962C8B-B14F-4D97-AF65-F5344CB8AC3E}">
        <p14:creationId xmlns:p14="http://schemas.microsoft.com/office/powerpoint/2010/main" val="428884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Intrarenal Artery Waveforms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Normal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Abnormal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05" y="3179762"/>
            <a:ext cx="3935999" cy="295200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48" y="3179763"/>
            <a:ext cx="3786716" cy="2840037"/>
          </a:xfrm>
        </p:spPr>
      </p:pic>
    </p:spTree>
    <p:extLst>
      <p:ext uri="{BB962C8B-B14F-4D97-AF65-F5344CB8AC3E}">
        <p14:creationId xmlns:p14="http://schemas.microsoft.com/office/powerpoint/2010/main" val="376771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Resistive Index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Factors influencing Intrarenal RI, extent of stenosis, stiffness of vascular system, non-renal factors, location of RI measurement</a:t>
            </a:r>
          </a:p>
          <a:p>
            <a:r>
              <a:rPr lang="en-GB" dirty="0" smtClean="0"/>
              <a:t>Normal range = 0.6 -0.7</a:t>
            </a:r>
          </a:p>
          <a:p>
            <a:r>
              <a:rPr lang="en-GB" dirty="0" smtClean="0"/>
              <a:t>&gt;0.8 predicts poor benefits </a:t>
            </a:r>
            <a:r>
              <a:rPr lang="en-GB" smtClean="0"/>
              <a:t>from treatment????</a:t>
            </a:r>
            <a:endParaRPr lang="en-GB" dirty="0" smtClean="0"/>
          </a:p>
          <a:p>
            <a:r>
              <a:rPr lang="en-GB" dirty="0" smtClean="0"/>
              <a:t>Difference of &gt;5% between the kidneys may be suggestive of RAS</a:t>
            </a:r>
          </a:p>
          <a:p>
            <a:r>
              <a:rPr lang="en-GB" dirty="0" smtClean="0"/>
              <a:t>Lower RI in the post-stenotic kidney.</a:t>
            </a:r>
          </a:p>
          <a:p>
            <a:endParaRPr lang="en-GB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3987" y="2603500"/>
            <a:ext cx="4011083" cy="30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Ultrasound Report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Normal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State if renal arteries visualised in their entirety </a:t>
            </a:r>
          </a:p>
          <a:p>
            <a:r>
              <a:rPr lang="en-GB" dirty="0" smtClean="0"/>
              <a:t>Normal ultrasound appearances of both kidneys</a:t>
            </a:r>
          </a:p>
          <a:p>
            <a:r>
              <a:rPr lang="en-GB" dirty="0" smtClean="0"/>
              <a:t>State renal lengths and RI</a:t>
            </a:r>
          </a:p>
          <a:p>
            <a:r>
              <a:rPr lang="en-GB" dirty="0" smtClean="0"/>
              <a:t>State no secondary signs of RAS if AT and renal length normal and no loss of ESP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Abnormal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State if stenosis directly visualised and max PSV and RAR if you have been able to visualise the stenosis.</a:t>
            </a:r>
          </a:p>
          <a:p>
            <a:r>
              <a:rPr lang="en-GB" dirty="0" smtClean="0"/>
              <a:t>If unable to visualise renal arteries and waveforms/AT suggestive of RAS state Abnormal intra-renal waveform with increased AT </a:t>
            </a:r>
            <a:r>
              <a:rPr lang="en-GB" smtClean="0"/>
              <a:t>of </a:t>
            </a:r>
            <a:r>
              <a:rPr lang="en-GB" smtClean="0"/>
              <a:t>70</a:t>
            </a:r>
            <a:r>
              <a:rPr lang="en-GB" smtClean="0"/>
              <a:t> </a:t>
            </a:r>
            <a:r>
              <a:rPr lang="en-GB" dirty="0" err="1" smtClean="0"/>
              <a:t>ms</a:t>
            </a:r>
            <a:r>
              <a:rPr lang="en-GB" dirty="0" smtClean="0"/>
              <a:t> which is suggestive of RAS</a:t>
            </a:r>
          </a:p>
          <a:p>
            <a:r>
              <a:rPr lang="en-GB" dirty="0" smtClean="0"/>
              <a:t>Further imaging advised for confirmation.</a:t>
            </a:r>
          </a:p>
        </p:txBody>
      </p:sp>
    </p:spTree>
    <p:extLst>
      <p:ext uri="{BB962C8B-B14F-4D97-AF65-F5344CB8AC3E}">
        <p14:creationId xmlns:p14="http://schemas.microsoft.com/office/powerpoint/2010/main" val="3335578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172</TotalTime>
  <Words>276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Renal Artery Doppler</vt:lpstr>
      <vt:lpstr>Duplex Criteria</vt:lpstr>
      <vt:lpstr>Anatomy</vt:lpstr>
      <vt:lpstr>Hints and Tips</vt:lpstr>
      <vt:lpstr>Renal Artery Anatomy</vt:lpstr>
      <vt:lpstr>Measuring Acceleration Time</vt:lpstr>
      <vt:lpstr>Intrarenal Artery Waveforms</vt:lpstr>
      <vt:lpstr>Resistive Index</vt:lpstr>
      <vt:lpstr>Ultrasound Report</vt:lpstr>
    </vt:vector>
  </TitlesOfParts>
  <Company>States Of Jersey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Artery Doppler</dc:title>
  <dc:creator>Josie Whitaker</dc:creator>
  <cp:lastModifiedBy>Josie Whitaker</cp:lastModifiedBy>
  <cp:revision>19</cp:revision>
  <dcterms:created xsi:type="dcterms:W3CDTF">2019-02-07T10:48:18Z</dcterms:created>
  <dcterms:modified xsi:type="dcterms:W3CDTF">2019-04-16T08:18:45Z</dcterms:modified>
</cp:coreProperties>
</file>