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02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24D50-16A4-4758-819C-D1511A951D8F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7245C-130E-4A66-88EF-FB621BBC2E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613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7245C-130E-4A66-88EF-FB621BBC2EB8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472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CBF58-BBC3-4B70-94A8-2E60CB36F760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7E69-CD4F-42F2-95ED-7950237D1E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CBF58-BBC3-4B70-94A8-2E60CB36F760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7E69-CD4F-42F2-95ED-7950237D1E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CBF58-BBC3-4B70-94A8-2E60CB36F760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7E69-CD4F-42F2-95ED-7950237D1E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CBF58-BBC3-4B70-94A8-2E60CB36F760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7E69-CD4F-42F2-95ED-7950237D1E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CBF58-BBC3-4B70-94A8-2E60CB36F760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7E69-CD4F-42F2-95ED-7950237D1E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CBF58-BBC3-4B70-94A8-2E60CB36F760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7E69-CD4F-42F2-95ED-7950237D1E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CBF58-BBC3-4B70-94A8-2E60CB36F760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7E69-CD4F-42F2-95ED-7950237D1E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CBF58-BBC3-4B70-94A8-2E60CB36F760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7E69-CD4F-42F2-95ED-7950237D1E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CBF58-BBC3-4B70-94A8-2E60CB36F760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7E69-CD4F-42F2-95ED-7950237D1E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CBF58-BBC3-4B70-94A8-2E60CB36F760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7E69-CD4F-42F2-95ED-7950237D1E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CBF58-BBC3-4B70-94A8-2E60CB36F760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7E69-CD4F-42F2-95ED-7950237D1E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CBF58-BBC3-4B70-94A8-2E60CB36F760}" type="datetimeFigureOut">
              <a:rPr lang="en-GB" smtClean="0"/>
              <a:pPr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A7E69-CD4F-42F2-95ED-7950237D1E8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4365104"/>
            <a:ext cx="159067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-251520" y="1092513"/>
            <a:ext cx="9144000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4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Levenim MT" pitchFamily="2" charset="-79"/>
              </a:rPr>
              <a:t>Certificate of </a:t>
            </a:r>
            <a:r>
              <a:rPr lang="en-GB" sz="4300" dirty="0" smtClean="0">
                <a:latin typeface="Monotype Corsiva" pitchFamily="66" charset="0"/>
                <a:ea typeface="Calibri" pitchFamily="34" charset="0"/>
                <a:cs typeface="Levenim MT" pitchFamily="2" charset="-79"/>
              </a:rPr>
              <a:t>Completion</a:t>
            </a:r>
            <a:endParaRPr kumimoji="0" lang="en-GB" sz="4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400" dirty="0">
                <a:latin typeface="Monotype Corsiva" pitchFamily="66" charset="0"/>
                <a:ea typeface="Calibri" pitchFamily="34" charset="0"/>
                <a:cs typeface="Levenim MT" pitchFamily="2" charset="-79"/>
              </a:rPr>
              <a:t>Presented to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-251520" y="215097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-251520" y="313204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252536" y="2420888"/>
            <a:ext cx="9144000" cy="167738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3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Levenim MT" pitchFamily="2" charset="-79"/>
              </a:rPr>
              <a:t> </a:t>
            </a:r>
            <a:endParaRPr kumimoji="0" lang="en-GB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latin typeface="Monotype Corsiva" pitchFamily="66" charset="0"/>
                <a:ea typeface="Calibri" pitchFamily="34" charset="0"/>
                <a:cs typeface="Levenim MT" pitchFamily="2" charset="-79"/>
              </a:rPr>
              <a:t>For the successful </a:t>
            </a:r>
            <a:r>
              <a:rPr lang="en-GB" sz="2400" dirty="0" smtClean="0">
                <a:latin typeface="Monotype Corsiva" pitchFamily="66" charset="0"/>
                <a:ea typeface="Calibri" pitchFamily="34" charset="0"/>
                <a:cs typeface="Levenim MT" pitchFamily="2" charset="-79"/>
              </a:rPr>
              <a:t>completion of</a:t>
            </a:r>
            <a:endParaRPr lang="en-GB" sz="2400" dirty="0">
              <a:latin typeface="Monotype Corsiva" pitchFamily="66" charset="0"/>
              <a:ea typeface="Calibri" pitchFamily="34" charset="0"/>
              <a:cs typeface="Levenim MT" pitchFamily="2" charset="-79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4300" dirty="0" smtClean="0">
                <a:latin typeface="Monotype Corsiva" pitchFamily="66" charset="0"/>
                <a:ea typeface="Calibri" pitchFamily="34" charset="0"/>
                <a:cs typeface="Levenim MT" pitchFamily="2" charset="-79"/>
              </a:rPr>
              <a:t>IQT Silver</a:t>
            </a:r>
            <a:endParaRPr lang="en-GB" sz="4300" dirty="0">
              <a:latin typeface="Monotype Corsiva" pitchFamily="66" charset="0"/>
              <a:ea typeface="Calibri" pitchFamily="34" charset="0"/>
              <a:cs typeface="Levenim MT" pitchFamily="2" charset="-79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2555776" y="2852936"/>
            <a:ext cx="3600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-251520" y="4581128"/>
            <a:ext cx="914400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 smtClean="0">
                <a:latin typeface="Monotype Corsiva" pitchFamily="66" charset="0"/>
                <a:ea typeface="Calibri" pitchFamily="34" charset="0"/>
                <a:cs typeface="Levenim MT" pitchFamily="2" charset="-79"/>
              </a:rPr>
              <a:t>                             Signature                              </a:t>
            </a:r>
            <a:r>
              <a:rPr lang="en-GB" sz="2800" dirty="0" smtClean="0">
                <a:latin typeface="Monotype Corsiva" pitchFamily="66" charset="0"/>
                <a:ea typeface="Calibri" pitchFamily="34" charset="0"/>
                <a:cs typeface="Levenim MT" pitchFamily="2" charset="-79"/>
              </a:rPr>
              <a:t> </a:t>
            </a:r>
            <a:r>
              <a:rPr lang="en-GB" sz="2400" dirty="0" smtClean="0">
                <a:latin typeface="Monotype Corsiva" pitchFamily="66" charset="0"/>
                <a:ea typeface="Calibri" pitchFamily="34" charset="0"/>
                <a:cs typeface="Levenim MT" pitchFamily="2" charset="-79"/>
              </a:rPr>
              <a:t>Date         </a:t>
            </a:r>
            <a:endParaRPr lang="en-GB" sz="2400" dirty="0">
              <a:latin typeface="Monotype Corsiva" pitchFamily="66" charset="0"/>
              <a:ea typeface="Calibri" pitchFamily="34" charset="0"/>
              <a:cs typeface="Levenim MT" pitchFamily="2" charset="-79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5508104" y="494116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843808" y="4941168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ImprovingQualit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5805264"/>
            <a:ext cx="6338128" cy="809322"/>
          </a:xfrm>
          <a:prstGeom prst="rect">
            <a:avLst/>
          </a:prstGeom>
        </p:spPr>
      </p:pic>
      <p:pic>
        <p:nvPicPr>
          <p:cNvPr id="21" name="Picture 20" descr="PHW Logo PNG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68144" y="40037"/>
            <a:ext cx="3260293" cy="957783"/>
          </a:xfrm>
          <a:prstGeom prst="rect">
            <a:avLst/>
          </a:prstGeom>
        </p:spPr>
      </p:pic>
      <p:pic>
        <p:nvPicPr>
          <p:cNvPr id="18" name="Picture 17" descr="TCPDS CERTIFIED - JPEG Pantone 2593 2015 (2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164288" y="5103857"/>
            <a:ext cx="1637184" cy="149349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627784" y="2278613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smtClean="0"/>
              <a:t>Rebecca Wallace</a:t>
            </a:r>
            <a:endParaRPr lang="en-GB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5508104" y="450912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13/9/19</a:t>
            </a:r>
            <a:endParaRPr lang="en-GB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ESENTER_VERSION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3073</TotalTime>
  <Words>20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Levenim MT</vt:lpstr>
      <vt:lpstr>Monotype Corsiva</vt:lpstr>
      <vt:lpstr>Office Theme</vt:lpstr>
      <vt:lpstr>PowerPoint Presentation</vt:lpstr>
    </vt:vector>
  </TitlesOfParts>
  <Company>ABMU NHS Trust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el110905</dc:creator>
  <cp:lastModifiedBy>Rebecca Wallace (Aneurin Bevan UHB - Radiology)</cp:lastModifiedBy>
  <cp:revision>135</cp:revision>
  <cp:lastPrinted>2019-09-13T08:50:57Z</cp:lastPrinted>
  <dcterms:created xsi:type="dcterms:W3CDTF">2014-01-28T13:08:23Z</dcterms:created>
  <dcterms:modified xsi:type="dcterms:W3CDTF">2019-09-13T08:51:32Z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IQT Silver Certificate PHW TEMPLATE</vt:lpwstr>
  </property>
  <property fmtid="{D5CDD505-2E9C-101B-9397-08002B2CF9AE}" pid="3" name="ArticulateUseProject">
    <vt:lpwstr>1</vt:lpwstr>
  </property>
  <property fmtid="{D5CDD505-2E9C-101B-9397-08002B2CF9AE}" pid="4" name="ArticulateProjectVersion">
    <vt:lpwstr>7</vt:lpwstr>
  </property>
  <property fmtid="{D5CDD505-2E9C-101B-9397-08002B2CF9AE}" pid="5" name="ArticulateGUID">
    <vt:lpwstr>4B576BC7-E8E1-4458-8012-33F802958FF8</vt:lpwstr>
  </property>
  <property fmtid="{D5CDD505-2E9C-101B-9397-08002B2CF9AE}" pid="6" name="ArticulateProjectFull">
    <vt:lpwstr>Z:\PHW\Improvement Unit\Improving Quality Together\Silver\Silver Project Submissions\Marked and Passed\PHW\IQT Silver Certificate PHW (CPD Accredited).ppta</vt:lpwstr>
  </property>
</Properties>
</file>