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docx" ContentType="application/vnd.openxmlformats-officedocument.wordprocessingml.document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716" autoAdjust="0"/>
  </p:normalViewPr>
  <p:slideViewPr>
    <p:cSldViewPr>
      <p:cViewPr varScale="1">
        <p:scale>
          <a:sx n="103" d="100"/>
          <a:sy n="103" d="100"/>
        </p:scale>
        <p:origin x="-1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E6A-4A60-4B64-9CBA-7735E5F33B61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F81EF-7256-49E1-9014-3BDB826EEF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92293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E6A-4A60-4B64-9CBA-7735E5F33B61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F81EF-7256-49E1-9014-3BDB826EEF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50736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E6A-4A60-4B64-9CBA-7735E5F33B61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F81EF-7256-49E1-9014-3BDB826EEF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38061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E6A-4A60-4B64-9CBA-7735E5F33B61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F81EF-7256-49E1-9014-3BDB826EEF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5400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E6A-4A60-4B64-9CBA-7735E5F33B61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F81EF-7256-49E1-9014-3BDB826EEF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247446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E6A-4A60-4B64-9CBA-7735E5F33B61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F81EF-7256-49E1-9014-3BDB826EEF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90106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E6A-4A60-4B64-9CBA-7735E5F33B61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F81EF-7256-49E1-9014-3BDB826EEF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44465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E6A-4A60-4B64-9CBA-7735E5F33B61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F81EF-7256-49E1-9014-3BDB826EEF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71351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E6A-4A60-4B64-9CBA-7735E5F33B61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F81EF-7256-49E1-9014-3BDB826EEF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9149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E6A-4A60-4B64-9CBA-7735E5F33B61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F81EF-7256-49E1-9014-3BDB826EEF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7467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A74E6A-4A60-4B64-9CBA-7735E5F33B61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0F81EF-7256-49E1-9014-3BDB826EEF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99578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A74E6A-4A60-4B64-9CBA-7735E5F33B61}" type="datetimeFigureOut">
              <a:rPr lang="en-GB" smtClean="0"/>
              <a:t>14/07/2014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0F81EF-7256-49E1-9014-3BDB826EEF2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24220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.emf"/><Relationship Id="rId4" Type="http://schemas.openxmlformats.org/officeDocument/2006/relationships/package" Target="../embeddings/Microsoft_Word_Document1.docx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2.emf"/><Relationship Id="rId4" Type="http://schemas.openxmlformats.org/officeDocument/2006/relationships/package" Target="../embeddings/Microsoft_Word_Document2.docx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9692067"/>
              </p:ext>
            </p:extLst>
          </p:nvPr>
        </p:nvGraphicFramePr>
        <p:xfrm>
          <a:off x="107504" y="1124744"/>
          <a:ext cx="8929688" cy="5067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Document" r:id="rId4" imgW="9109186" imgH="5210484" progId="Word.Document.12">
                  <p:embed/>
                </p:oleObj>
              </mc:Choice>
              <mc:Fallback>
                <p:oleObj name="Document" r:id="rId4" imgW="9109186" imgH="5210484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504" y="1124744"/>
                        <a:ext cx="8929688" cy="50673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 smtClean="0"/>
              <a:t>Proposed Standardised Grading Criteria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1033115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1242361"/>
              </p:ext>
            </p:extLst>
          </p:nvPr>
        </p:nvGraphicFramePr>
        <p:xfrm>
          <a:off x="107504" y="1268760"/>
          <a:ext cx="8939213" cy="5875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Document" r:id="rId4" imgW="8919793" imgH="5865520" progId="Word.Document.12">
                  <p:embed/>
                </p:oleObj>
              </mc:Choice>
              <mc:Fallback>
                <p:oleObj name="Document" r:id="rId4" imgW="8919793" imgH="586552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07504" y="1268760"/>
                        <a:ext cx="8939213" cy="58753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3200" dirty="0">
                <a:solidFill>
                  <a:prstClr val="black"/>
                </a:solidFill>
              </a:rPr>
              <a:t>Proposed Standardised Grading Criteria</a:t>
            </a:r>
            <a:endParaRPr lang="en-GB" sz="3200" dirty="0"/>
          </a:p>
        </p:txBody>
      </p:sp>
    </p:spTree>
    <p:extLst>
      <p:ext uri="{BB962C8B-B14F-4D97-AF65-F5344CB8AC3E}">
        <p14:creationId xmlns:p14="http://schemas.microsoft.com/office/powerpoint/2010/main" val="3799740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</TotalTime>
  <Words>8</Words>
  <Application>Microsoft Office PowerPoint</Application>
  <PresentationFormat>On-screen Show (4:3)</PresentationFormat>
  <Paragraphs>2</Paragraphs>
  <Slides>2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4" baseType="lpstr">
      <vt:lpstr>Office Theme</vt:lpstr>
      <vt:lpstr>Document</vt:lpstr>
      <vt:lpstr>Proposed Standardised Grading Criteria</vt:lpstr>
      <vt:lpstr>Proposed Standardised Grading Criteria</vt:lpstr>
    </vt:vector>
  </TitlesOfParts>
  <Company>NBT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Standardised Grading Criteria</dc:title>
  <dc:creator>Louise Fearnside</dc:creator>
  <cp:lastModifiedBy>Louise Fearnside</cp:lastModifiedBy>
  <cp:revision>3</cp:revision>
  <dcterms:created xsi:type="dcterms:W3CDTF">2014-02-25T10:20:00Z</dcterms:created>
  <dcterms:modified xsi:type="dcterms:W3CDTF">2014-07-14T11:36:32Z</dcterms:modified>
</cp:coreProperties>
</file>