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77" r:id="rId2"/>
    <p:sldId id="476" r:id="rId3"/>
    <p:sldId id="468" r:id="rId4"/>
    <p:sldId id="420" r:id="rId5"/>
    <p:sldId id="403" r:id="rId6"/>
    <p:sldId id="454" r:id="rId7"/>
    <p:sldId id="453" r:id="rId8"/>
    <p:sldId id="455" r:id="rId9"/>
    <p:sldId id="404" r:id="rId10"/>
    <p:sldId id="458" r:id="rId11"/>
    <p:sldId id="460" r:id="rId12"/>
    <p:sldId id="478" r:id="rId13"/>
    <p:sldId id="465" r:id="rId14"/>
    <p:sldId id="469" r:id="rId15"/>
    <p:sldId id="474" r:id="rId16"/>
    <p:sldId id="471" r:id="rId17"/>
    <p:sldId id="472" r:id="rId18"/>
    <p:sldId id="426" r:id="rId19"/>
    <p:sldId id="431" r:id="rId20"/>
    <p:sldId id="437" r:id="rId21"/>
    <p:sldId id="438" r:id="rId22"/>
    <p:sldId id="423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725">
          <p15:clr>
            <a:srgbClr val="A4A3A4"/>
          </p15:clr>
        </p15:guide>
        <p15:guide id="3" orient="horz" pos="1230">
          <p15:clr>
            <a:srgbClr val="A4A3A4"/>
          </p15:clr>
        </p15:guide>
        <p15:guide id="4" orient="horz" pos="3203">
          <p15:clr>
            <a:srgbClr val="A4A3A4"/>
          </p15:clr>
        </p15:guide>
        <p15:guide id="5" orient="horz" pos="1616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orient="horz" pos="4178">
          <p15:clr>
            <a:srgbClr val="A4A3A4"/>
          </p15:clr>
        </p15:guide>
        <p15:guide id="8" orient="horz" pos="3770">
          <p15:clr>
            <a:srgbClr val="A4A3A4"/>
          </p15:clr>
        </p15:guide>
        <p15:guide id="9" pos="2880">
          <p15:clr>
            <a:srgbClr val="A4A3A4"/>
          </p15:clr>
        </p15:guide>
        <p15:guide id="10" pos="363">
          <p15:clr>
            <a:srgbClr val="A4A3A4"/>
          </p15:clr>
        </p15:guide>
        <p15:guide id="11" pos="5397">
          <p15:clr>
            <a:srgbClr val="A4A3A4"/>
          </p15:clr>
        </p15:guide>
        <p15:guide id="12" pos="136">
          <p15:clr>
            <a:srgbClr val="A4A3A4"/>
          </p15:clr>
        </p15:guide>
        <p15:guide id="13" pos="5624">
          <p15:clr>
            <a:srgbClr val="A4A3A4"/>
          </p15:clr>
        </p15:guide>
        <p15:guide id="14" pos="4105">
          <p15:clr>
            <a:srgbClr val="A4A3A4"/>
          </p15:clr>
        </p15:guide>
        <p15:guide id="15" pos="4150">
          <p15:clr>
            <a:srgbClr val="A4A3A4"/>
          </p15:clr>
        </p15:guide>
        <p15:guide id="16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F09"/>
    <a:srgbClr val="B07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90628" autoAdjust="0"/>
  </p:normalViewPr>
  <p:slideViewPr>
    <p:cSldViewPr snapToObjects="1" showGuides="1">
      <p:cViewPr varScale="1">
        <p:scale>
          <a:sx n="61" d="100"/>
          <a:sy n="61" d="100"/>
        </p:scale>
        <p:origin x="1328" y="60"/>
      </p:cViewPr>
      <p:guideLst>
        <p:guide orient="horz" pos="913"/>
        <p:guide orient="horz" pos="3725"/>
        <p:guide orient="horz" pos="1230"/>
        <p:guide orient="horz" pos="3203"/>
        <p:guide orient="horz" pos="1616"/>
        <p:guide orient="horz" pos="346"/>
        <p:guide orient="horz" pos="4178"/>
        <p:guide orient="horz" pos="3770"/>
        <p:guide pos="2880"/>
        <p:guide pos="363"/>
        <p:guide pos="5397"/>
        <p:guide pos="136"/>
        <p:guide pos="5624"/>
        <p:guide pos="4105"/>
        <p:guide pos="4150"/>
        <p:guide pos="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4" d="100"/>
          <a:sy n="64" d="100"/>
        </p:scale>
        <p:origin x="-31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67D6F-3A00-4232-B17F-1F2AE6A89B25}" type="datetimeFigureOut">
              <a:rPr lang="de-DE" smtClean="0"/>
              <a:pPr/>
              <a:t>15.09.2019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E695-E51C-4484-855C-AC0993BDF9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17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F03EFC-506F-441F-B8DD-39FA895871CD}" type="datetimeFigureOut">
              <a:rPr lang="en-US"/>
              <a:pPr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135DC9A-4FDC-4264-B777-A7DB2DE41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3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6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88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07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07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88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88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88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88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88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963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3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68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848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848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65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94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56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58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58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39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39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DC9A-4FDC-4264-B777-A7DB2DE4161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8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Fade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over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67544" y="332656"/>
            <a:ext cx="42484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Users\50226249\Desktop\convention.png"/>
          <p:cNvPicPr>
            <a:picLocks noChangeAspect="1" noChangeArrowheads="1"/>
          </p:cNvPicPr>
          <p:nvPr userDrawn="1"/>
        </p:nvPicPr>
        <p:blipFill>
          <a:blip r:embed="rId3" cstate="print"/>
          <a:srcRect l="31131" r="31835"/>
          <a:stretch>
            <a:fillRect/>
          </a:stretch>
        </p:blipFill>
        <p:spPr bwMode="auto">
          <a:xfrm>
            <a:off x="827584" y="768350"/>
            <a:ext cx="3600400" cy="2012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1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err="1"/>
              <a:t>Titlemasterformat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4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33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4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548679"/>
            <a:ext cx="8352000" cy="648000"/>
          </a:xfrm>
        </p:spPr>
        <p:txBody>
          <a:bodyPr anchor="t" anchorCtr="0">
            <a:noAutofit/>
          </a:bodyPr>
          <a:lstStyle>
            <a:lvl1pPr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Placeholder for Action Title</a:t>
            </a:r>
          </a:p>
        </p:txBody>
      </p:sp>
    </p:spTree>
    <p:extLst>
      <p:ext uri="{BB962C8B-B14F-4D97-AF65-F5344CB8AC3E}">
        <p14:creationId xmlns:p14="http://schemas.microsoft.com/office/powerpoint/2010/main" val="167965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hanks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2"/>
          <p:cNvSpPr>
            <a:spLocks noGrp="1"/>
          </p:cNvSpPr>
          <p:nvPr>
            <p:ph type="title" hasCustomPrompt="1"/>
          </p:nvPr>
        </p:nvSpPr>
        <p:spPr>
          <a:xfrm>
            <a:off x="432220" y="1881407"/>
            <a:ext cx="6120000" cy="461665"/>
          </a:xfrm>
        </p:spPr>
        <p:txBody>
          <a:bodyPr anchor="b" anchorCtr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2400" kern="1200" cap="all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2600908"/>
            <a:ext cx="1943100" cy="227012"/>
          </a:xfrm>
        </p:spPr>
        <p:txBody>
          <a:bodyPr/>
          <a:lstStyle>
            <a:lvl1pPr algn="l">
              <a:buNone/>
              <a:defRPr sz="80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| Name | Hospital | City </a:t>
            </a:r>
          </a:p>
        </p:txBody>
      </p:sp>
    </p:spTree>
    <p:extLst>
      <p:ext uri="{BB962C8B-B14F-4D97-AF65-F5344CB8AC3E}">
        <p14:creationId xmlns:p14="http://schemas.microsoft.com/office/powerpoint/2010/main" val="25654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ade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y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2220" y="1736812"/>
            <a:ext cx="6120000" cy="1077218"/>
          </a:xfrm>
        </p:spPr>
        <p:txBody>
          <a:bodyPr anchor="b" anchorCtr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3200" kern="1200" cap="all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432220" y="2814030"/>
            <a:ext cx="6120000" cy="1080000"/>
          </a:xfrm>
        </p:spPr>
        <p:txBody>
          <a:bodyPr/>
          <a:lstStyle>
            <a:lvl1pPr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3310000"/>
            <a:ext cx="1943100" cy="227012"/>
          </a:xfrm>
        </p:spPr>
        <p:txBody>
          <a:bodyPr/>
          <a:lstStyle>
            <a:lvl1pPr algn="l">
              <a:buNone/>
              <a:defRPr sz="80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| Name | Hospital | City </a:t>
            </a:r>
          </a:p>
        </p:txBody>
      </p:sp>
    </p:spTree>
    <p:extLst>
      <p:ext uri="{BB962C8B-B14F-4D97-AF65-F5344CB8AC3E}">
        <p14:creationId xmlns:p14="http://schemas.microsoft.com/office/powerpoint/2010/main" val="201095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stion Slide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3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397880" y="2074786"/>
            <a:ext cx="6658396" cy="646331"/>
          </a:xfrm>
        </p:spPr>
        <p:txBody>
          <a:bodyPr anchor="b" anchorCtr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3600" kern="1200" cap="none" dirty="0" smtClean="0">
                <a:solidFill>
                  <a:schemeClr val="bg2">
                    <a:lumMod val="9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5536" y="2639465"/>
            <a:ext cx="6670278" cy="571505"/>
          </a:xfr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buNone/>
              <a:defRPr lang="en-US" sz="3200" kern="1200" dirty="0" smtClean="0">
                <a:solidFill>
                  <a:srgbClr val="B07F1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42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15900" y="256022"/>
            <a:ext cx="8712200" cy="369332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Titlemasterformat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516" y="548680"/>
            <a:ext cx="8712000" cy="720000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215900" y="1485264"/>
            <a:ext cx="8712200" cy="43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B07F11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B07F11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B07F11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53039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Titlemasterformat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516" y="548680"/>
            <a:ext cx="8712000" cy="720000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215900" y="1484784"/>
            <a:ext cx="8712200" cy="43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177800" indent="-177800">
              <a:spcBef>
                <a:spcPts val="600"/>
              </a:spcBef>
              <a:spcAft>
                <a:spcPts val="1200"/>
              </a:spcAft>
              <a:buClr>
                <a:srgbClr val="B07F11"/>
              </a:buClr>
              <a:buSzPct val="10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446088" indent="-268288">
              <a:buClr>
                <a:srgbClr val="B07F11"/>
              </a:buClr>
              <a:buFont typeface="Arial" pitchFamily="34" charset="0"/>
              <a:buChar char="–"/>
              <a:defRPr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798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Titlemasterformat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516" y="548680"/>
            <a:ext cx="8712000" cy="720000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215900" y="1485264"/>
            <a:ext cx="8712200" cy="4392000"/>
          </a:xfrm>
        </p:spPr>
        <p:txBody>
          <a:bodyPr lIns="324000" rIns="0"/>
          <a:lstStyle>
            <a:lvl1pPr marL="0" indent="0">
              <a:spcBef>
                <a:spcPts val="1800"/>
              </a:spcBef>
              <a:buFont typeface="+mj-lt"/>
              <a:buNone/>
              <a:tabLst>
                <a:tab pos="268288" algn="l"/>
                <a:tab pos="446088" algn="l"/>
              </a:tabLst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0" indent="0" defTabSz="268288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>
                <a:tab pos="268288" algn="l"/>
                <a:tab pos="446088" algn="l"/>
              </a:tabLst>
              <a:defRPr sz="2200" b="0">
                <a:solidFill>
                  <a:schemeClr val="bg2">
                    <a:lumMod val="50000"/>
                  </a:schemeClr>
                </a:solidFill>
              </a:defRPr>
            </a:lvl2pPr>
            <a:lvl3pPr marL="623888" indent="-177800">
              <a:buClr>
                <a:srgbClr val="B07F11"/>
              </a:buClr>
              <a:tabLst/>
              <a:defRPr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825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Titlemasterformat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516" y="548680"/>
            <a:ext cx="8712000" cy="720000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215900" y="1485264"/>
            <a:ext cx="8712200" cy="4392000"/>
          </a:xfrm>
        </p:spPr>
        <p:txBody>
          <a:bodyPr lIns="108000" rIns="0" numCol="2"/>
          <a:lstStyle>
            <a:lvl1pPr marL="0" indent="0">
              <a:spcBef>
                <a:spcPts val="1800"/>
              </a:spcBef>
              <a:buFont typeface="+mj-lt"/>
              <a:buNone/>
              <a:tabLst>
                <a:tab pos="357188" algn="r"/>
                <a:tab pos="446088" algn="l"/>
                <a:tab pos="623888" algn="l"/>
              </a:tabLst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0" indent="0" defTabSz="268288">
              <a:spcBef>
                <a:spcPts val="1800"/>
              </a:spcBef>
              <a:spcAft>
                <a:spcPts val="0"/>
              </a:spcAft>
              <a:buClr>
                <a:srgbClr val="B07F11"/>
              </a:buClr>
              <a:buSzPct val="100000"/>
              <a:buFont typeface="+mj-lt"/>
              <a:buNone/>
              <a:tabLst>
                <a:tab pos="357188" algn="r"/>
                <a:tab pos="446088" algn="l"/>
                <a:tab pos="623888" algn="l"/>
              </a:tabLst>
              <a:defRPr sz="2200" b="0">
                <a:solidFill>
                  <a:schemeClr val="bg2">
                    <a:lumMod val="50000"/>
                  </a:schemeClr>
                </a:solidFill>
              </a:defRPr>
            </a:lvl2pPr>
            <a:lvl3pPr marL="623888" indent="-177800">
              <a:buClr>
                <a:srgbClr val="B07F11"/>
              </a:buClr>
              <a:tabLst/>
              <a:defRPr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403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516" y="548680"/>
            <a:ext cx="8712000" cy="720000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516" y="1485262"/>
            <a:ext cx="4356000" cy="439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85264"/>
            <a:ext cx="4356000" cy="439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err="1"/>
              <a:t>Titlemasterformat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A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516" y="548680"/>
            <a:ext cx="8712000" cy="720000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9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ooter2-04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" y="5987180"/>
            <a:ext cx="8711184" cy="646176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15900" y="256022"/>
            <a:ext cx="871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000" tIns="45720" rIns="108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900" y="1484783"/>
            <a:ext cx="8711644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00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503548" y="6145213"/>
            <a:ext cx="2954164" cy="33813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B25C25E3-547A-46B5-96DA-1E109B0B2BFB}" type="slidenum">
              <a:rPr lang="de-DE" sz="800" b="1" smtClean="0">
                <a:solidFill>
                  <a:srgbClr val="825F09"/>
                </a:solidFill>
              </a:rPr>
              <a:pPr algn="l"/>
              <a:t>‹#›</a:t>
            </a:fld>
            <a:r>
              <a:rPr lang="de-DE" sz="800" b="1" dirty="0">
                <a:solidFill>
                  <a:srgbClr val="825F09"/>
                </a:solidFill>
              </a:rPr>
              <a:t>   </a:t>
            </a:r>
            <a:r>
              <a:rPr lang="de-DE" sz="800" dirty="0">
                <a:solidFill>
                  <a:srgbClr val="825F09"/>
                </a:solidFill>
                <a:ea typeface="ＭＳ Ｐゴシック" pitchFamily="34" charset="-128"/>
              </a:rPr>
              <a:t>|</a:t>
            </a:r>
            <a:r>
              <a:rPr lang="de-DE" sz="800" b="1" dirty="0">
                <a:solidFill>
                  <a:srgbClr val="825F09"/>
                </a:solidFill>
                <a:ea typeface="ＭＳ Ｐゴシック" pitchFamily="34" charset="-128"/>
              </a:rPr>
              <a:t>   </a:t>
            </a:r>
            <a:r>
              <a:rPr lang="de-DE" sz="800" dirty="0">
                <a:solidFill>
                  <a:srgbClr val="825F09"/>
                </a:solidFill>
                <a:ea typeface="ＭＳ Ｐゴシック" pitchFamily="34" charset="-128"/>
              </a:rPr>
              <a:t>MINDRAY RESONA CLUB  |  CONVENTION 2019</a:t>
            </a:r>
            <a:endParaRPr lang="de-DE" sz="800" b="1" dirty="0">
              <a:solidFill>
                <a:srgbClr val="825F09"/>
              </a:solidFill>
              <a:ea typeface="ＭＳ Ｐゴシック" pitchFamily="34" charset="-128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37412" y="332656"/>
            <a:ext cx="990104" cy="385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63" r:id="rId2"/>
    <p:sldLayoutId id="2147483765" r:id="rId3"/>
    <p:sldLayoutId id="2147483748" r:id="rId4"/>
    <p:sldLayoutId id="2147483778" r:id="rId5"/>
    <p:sldLayoutId id="2147483776" r:id="rId6"/>
    <p:sldLayoutId id="2147483779" r:id="rId7"/>
    <p:sldLayoutId id="2147483750" r:id="rId8"/>
    <p:sldLayoutId id="2147483749" r:id="rId9"/>
    <p:sldLayoutId id="2147483777" r:id="rId10"/>
    <p:sldLayoutId id="2147483770" r:id="rId11"/>
    <p:sldLayoutId id="2147483775" r:id="rId12"/>
    <p:sldLayoutId id="2147483780" r:id="rId13"/>
    <p:sldLayoutId id="2147483782" r:id="rId1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800" kern="1200">
          <a:solidFill>
            <a:schemeClr val="tx1">
              <a:lumMod val="75000"/>
            </a:schemeClr>
          </a:solidFill>
          <a:latin typeface="+mj-lt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569BBE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569BBE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569BBE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569BBE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457200" rtl="0" eaLnBrk="0" fontAlgn="base" hangingPunct="0">
        <a:spcBef>
          <a:spcPts val="1200"/>
        </a:spcBef>
        <a:spcAft>
          <a:spcPct val="0"/>
        </a:spcAft>
        <a:buSzPct val="100000"/>
        <a:buFont typeface="Arial" charset="0"/>
        <a:buNone/>
        <a:defRPr sz="1800" kern="1200">
          <a:solidFill>
            <a:schemeClr val="bg2">
              <a:lumMod val="50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0" indent="0" algn="l" defTabSz="457200" rtl="0" eaLnBrk="0" fontAlgn="base" hangingPunct="0">
        <a:spcBef>
          <a:spcPts val="300"/>
        </a:spcBef>
        <a:spcAft>
          <a:spcPts val="300"/>
        </a:spcAft>
        <a:buClr>
          <a:srgbClr val="B07F11"/>
        </a:buClr>
        <a:buSzPct val="75000"/>
        <a:buFont typeface="Arial" charset="0"/>
        <a:buNone/>
        <a:defRPr sz="1600" kern="1200">
          <a:solidFill>
            <a:schemeClr val="bg2">
              <a:lumMod val="50000"/>
            </a:schemeClr>
          </a:solidFill>
          <a:latin typeface="+mn-lt"/>
          <a:ea typeface="ＭＳ Ｐゴシック" charset="-128"/>
          <a:cs typeface="+mn-cs"/>
        </a:defRPr>
      </a:lvl2pPr>
      <a:lvl3pPr marL="177800" indent="-177800" algn="l" defTabSz="457200" rtl="0" eaLnBrk="0" fontAlgn="base" hangingPunct="0">
        <a:spcBef>
          <a:spcPts val="0"/>
        </a:spcBef>
        <a:spcAft>
          <a:spcPts val="300"/>
        </a:spcAft>
        <a:buClr>
          <a:srgbClr val="B07F11"/>
        </a:buClr>
        <a:buSzPct val="100000"/>
        <a:buFont typeface="Arial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ＭＳ Ｐゴシック" charset="-128"/>
          <a:cs typeface="+mn-cs"/>
        </a:defRPr>
      </a:lvl3pPr>
      <a:lvl4pPr marL="357188" indent="-177800" algn="l" defTabSz="457200" rtl="0" eaLnBrk="0" fontAlgn="base" hangingPunct="0">
        <a:spcBef>
          <a:spcPts val="0"/>
        </a:spcBef>
        <a:spcAft>
          <a:spcPct val="0"/>
        </a:spcAft>
        <a:buClr>
          <a:srgbClr val="B07F11"/>
        </a:buClr>
        <a:buSzPct val="100000"/>
        <a:buFont typeface="Arial" pitchFamily="34" charset="0"/>
        <a:buChar char="–"/>
        <a:defRPr sz="1400" kern="1200">
          <a:solidFill>
            <a:schemeClr val="bg2">
              <a:lumMod val="50000"/>
            </a:schemeClr>
          </a:solidFill>
          <a:latin typeface="+mn-lt"/>
          <a:ea typeface="ＭＳ Ｐゴシック" charset="-128"/>
          <a:cs typeface="+mn-cs"/>
        </a:defRPr>
      </a:lvl4pPr>
      <a:lvl5pPr marL="1588" indent="0" algn="l" defTabSz="457200" rtl="0" eaLnBrk="0" fontAlgn="base" hangingPunct="0">
        <a:spcBef>
          <a:spcPts val="0"/>
        </a:spcBef>
        <a:spcAft>
          <a:spcPct val="0"/>
        </a:spcAft>
        <a:buClr>
          <a:srgbClr val="B07F11"/>
        </a:buClr>
        <a:buSzPct val="100000"/>
        <a:buFont typeface="Arial" pitchFamily="34" charset="0"/>
        <a:buNone/>
        <a:defRPr sz="1200" kern="1200">
          <a:solidFill>
            <a:schemeClr val="bg2">
              <a:lumMod val="50000"/>
            </a:schemeClr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2220" y="2229254"/>
            <a:ext cx="6120000" cy="584776"/>
          </a:xfrm>
        </p:spPr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Add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39751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wide_p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5" y="1446065"/>
            <a:ext cx="8711184" cy="4462272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wide</a:t>
            </a:r>
            <a:r>
              <a:rPr lang="de-DE" dirty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422438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5516" y="1448780"/>
            <a:ext cx="6300000" cy="4464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12,4 x 17,5 cm</a:t>
            </a:r>
          </a:p>
        </p:txBody>
      </p:sp>
      <p:sp>
        <p:nvSpPr>
          <p:cNvPr id="6" name="Rechteck 5"/>
          <p:cNvSpPr/>
          <p:nvPr>
            <p:custDataLst>
              <p:tags r:id="rId1"/>
            </p:custDataLst>
          </p:nvPr>
        </p:nvSpPr>
        <p:spPr>
          <a:xfrm>
            <a:off x="6588484" y="1448780"/>
            <a:ext cx="2340000" cy="4464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Lorem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ipsum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dolor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sit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amet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consectetuer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adipiscing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elit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. Maecenas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porttitor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congue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massa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Fusce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posuere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, magna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sed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pulvinar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ultricies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purus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lectus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malesuada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libero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sit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amet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commodo magna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eros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quis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urna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Nunc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viverra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imperdiet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enim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a Picture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28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pic_cu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2" y="1449276"/>
            <a:ext cx="6297168" cy="4462272"/>
          </a:xfrm>
          <a:prstGeom prst="rect">
            <a:avLst/>
          </a:prstGeom>
        </p:spPr>
      </p:pic>
      <p:sp>
        <p:nvSpPr>
          <p:cNvPr id="6" name="Rechteck 5"/>
          <p:cNvSpPr/>
          <p:nvPr>
            <p:custDataLst>
              <p:tags r:id="rId1"/>
            </p:custDataLst>
          </p:nvPr>
        </p:nvSpPr>
        <p:spPr>
          <a:xfrm>
            <a:off x="6588484" y="1448780"/>
            <a:ext cx="2340000" cy="4464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Lorem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ipsum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dolor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sit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amet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consectetuer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adipiscing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elit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. Maecenas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porttitor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congue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massa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Fusce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posuere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, magna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sed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pulvinar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ultricies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purus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lectus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malesuada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libero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sit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amet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commodo magna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eros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quis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urna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Nunc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viverra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imperdiet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</a:schemeClr>
                </a:solidFill>
              </a:rPr>
              <a:t>enim</a:t>
            </a:r>
            <a:r>
              <a:rPr lang="de-DE" sz="12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a Picture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31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5516" y="1448780"/>
            <a:ext cx="4320000" cy="4464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12,4 x 12 cm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Pictures</a:t>
            </a:r>
          </a:p>
        </p:txBody>
      </p:sp>
      <p:sp>
        <p:nvSpPr>
          <p:cNvPr id="8" name="Rechteck 7"/>
          <p:cNvSpPr/>
          <p:nvPr/>
        </p:nvSpPr>
        <p:spPr>
          <a:xfrm>
            <a:off x="4608100" y="1448780"/>
            <a:ext cx="4320000" cy="4464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12,4 x 12 cm</a:t>
            </a:r>
          </a:p>
        </p:txBody>
      </p:sp>
    </p:spTree>
    <p:extLst>
      <p:ext uri="{BB962C8B-B14F-4D97-AF65-F5344CB8AC3E}">
        <p14:creationId xmlns:p14="http://schemas.microsoft.com/office/powerpoint/2010/main" val="202919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5516" y="1448780"/>
            <a:ext cx="4320000" cy="2196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12 cm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Pictures</a:t>
            </a:r>
          </a:p>
        </p:txBody>
      </p:sp>
      <p:sp>
        <p:nvSpPr>
          <p:cNvPr id="8" name="Rechteck 7"/>
          <p:cNvSpPr/>
          <p:nvPr/>
        </p:nvSpPr>
        <p:spPr>
          <a:xfrm>
            <a:off x="4608100" y="1448780"/>
            <a:ext cx="4320000" cy="4464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12,4 x 12 cm</a:t>
            </a:r>
          </a:p>
        </p:txBody>
      </p:sp>
      <p:sp>
        <p:nvSpPr>
          <p:cNvPr id="10" name="Rechteck 9"/>
          <p:cNvSpPr/>
          <p:nvPr/>
        </p:nvSpPr>
        <p:spPr>
          <a:xfrm>
            <a:off x="215516" y="3717032"/>
            <a:ext cx="4320000" cy="2196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12 cm</a:t>
            </a:r>
          </a:p>
        </p:txBody>
      </p:sp>
    </p:spTree>
    <p:extLst>
      <p:ext uri="{BB962C8B-B14F-4D97-AF65-F5344CB8AC3E}">
        <p14:creationId xmlns:p14="http://schemas.microsoft.com/office/powerpoint/2010/main" val="210812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Pictures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15516" y="3717032"/>
            <a:ext cx="4320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12 cm</a:t>
            </a:r>
          </a:p>
        </p:txBody>
      </p:sp>
      <p:sp>
        <p:nvSpPr>
          <p:cNvPr id="12" name="Rechteck 11"/>
          <p:cNvSpPr/>
          <p:nvPr/>
        </p:nvSpPr>
        <p:spPr>
          <a:xfrm>
            <a:off x="4608004" y="3717032"/>
            <a:ext cx="4320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12 cm</a:t>
            </a:r>
          </a:p>
        </p:txBody>
      </p:sp>
      <p:sp>
        <p:nvSpPr>
          <p:cNvPr id="13" name="Rechteck 12"/>
          <p:cNvSpPr/>
          <p:nvPr/>
        </p:nvSpPr>
        <p:spPr>
          <a:xfrm>
            <a:off x="215516" y="1449388"/>
            <a:ext cx="4320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12 cm</a:t>
            </a:r>
          </a:p>
        </p:txBody>
      </p:sp>
      <p:sp>
        <p:nvSpPr>
          <p:cNvPr id="14" name="Rechteck 13"/>
          <p:cNvSpPr/>
          <p:nvPr/>
        </p:nvSpPr>
        <p:spPr>
          <a:xfrm>
            <a:off x="4608004" y="1449388"/>
            <a:ext cx="4320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12 cm</a:t>
            </a:r>
          </a:p>
        </p:txBody>
      </p:sp>
    </p:spTree>
    <p:extLst>
      <p:ext uri="{BB962C8B-B14F-4D97-AF65-F5344CB8AC3E}">
        <p14:creationId xmlns:p14="http://schemas.microsoft.com/office/powerpoint/2010/main" val="375865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six</a:t>
            </a:r>
            <a:r>
              <a:rPr lang="de-DE" dirty="0"/>
              <a:t> Pictures</a:t>
            </a:r>
          </a:p>
        </p:txBody>
      </p:sp>
      <p:sp>
        <p:nvSpPr>
          <p:cNvPr id="14" name="Rechteck 13"/>
          <p:cNvSpPr/>
          <p:nvPr/>
        </p:nvSpPr>
        <p:spPr>
          <a:xfrm>
            <a:off x="6086982" y="3717276"/>
            <a:ext cx="2844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7,9 cm</a:t>
            </a:r>
          </a:p>
        </p:txBody>
      </p:sp>
      <p:sp>
        <p:nvSpPr>
          <p:cNvPr id="18" name="Rechteck 17"/>
          <p:cNvSpPr/>
          <p:nvPr/>
        </p:nvSpPr>
        <p:spPr>
          <a:xfrm>
            <a:off x="215516" y="3717276"/>
            <a:ext cx="2844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7,9 cm</a:t>
            </a:r>
          </a:p>
        </p:txBody>
      </p:sp>
      <p:sp>
        <p:nvSpPr>
          <p:cNvPr id="20" name="Rechteck 19"/>
          <p:cNvSpPr/>
          <p:nvPr/>
        </p:nvSpPr>
        <p:spPr>
          <a:xfrm>
            <a:off x="3132156" y="3717276"/>
            <a:ext cx="2880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8 cm</a:t>
            </a:r>
          </a:p>
        </p:txBody>
      </p:sp>
      <p:sp>
        <p:nvSpPr>
          <p:cNvPr id="15" name="Rechteck 14"/>
          <p:cNvSpPr/>
          <p:nvPr/>
        </p:nvSpPr>
        <p:spPr>
          <a:xfrm>
            <a:off x="6086982" y="1448780"/>
            <a:ext cx="2844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7,9 cm</a:t>
            </a:r>
          </a:p>
        </p:txBody>
      </p:sp>
      <p:sp>
        <p:nvSpPr>
          <p:cNvPr id="16" name="Rechteck 15"/>
          <p:cNvSpPr/>
          <p:nvPr/>
        </p:nvSpPr>
        <p:spPr>
          <a:xfrm>
            <a:off x="215516" y="1448780"/>
            <a:ext cx="2844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7,9 cm</a:t>
            </a:r>
          </a:p>
        </p:txBody>
      </p:sp>
      <p:sp>
        <p:nvSpPr>
          <p:cNvPr id="21" name="Rechteck 20"/>
          <p:cNvSpPr/>
          <p:nvPr/>
        </p:nvSpPr>
        <p:spPr>
          <a:xfrm>
            <a:off x="3132156" y="1448780"/>
            <a:ext cx="2880000" cy="2196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6,1 x 8 cm</a:t>
            </a:r>
          </a:p>
        </p:txBody>
      </p:sp>
    </p:spTree>
    <p:extLst>
      <p:ext uri="{BB962C8B-B14F-4D97-AF65-F5344CB8AC3E}">
        <p14:creationId xmlns:p14="http://schemas.microsoft.com/office/powerpoint/2010/main" val="297806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nine</a:t>
            </a:r>
            <a:r>
              <a:rPr lang="de-DE" dirty="0"/>
              <a:t> Pictures</a:t>
            </a:r>
          </a:p>
        </p:txBody>
      </p:sp>
      <p:sp>
        <p:nvSpPr>
          <p:cNvPr id="11" name="Rechteck 10"/>
          <p:cNvSpPr/>
          <p:nvPr/>
        </p:nvSpPr>
        <p:spPr>
          <a:xfrm>
            <a:off x="6086982" y="2961100"/>
            <a:ext cx="2844000" cy="1440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4,0 x 7,9 cm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5900" y="2961100"/>
            <a:ext cx="2844000" cy="1440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4,0 x 7,9 cm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32156" y="2961100"/>
            <a:ext cx="2880000" cy="1440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4,0 x 8 cm</a:t>
            </a:r>
          </a:p>
        </p:txBody>
      </p:sp>
      <p:sp>
        <p:nvSpPr>
          <p:cNvPr id="16" name="Rechteck 15"/>
          <p:cNvSpPr/>
          <p:nvPr/>
        </p:nvSpPr>
        <p:spPr>
          <a:xfrm>
            <a:off x="6086982" y="4473276"/>
            <a:ext cx="2844000" cy="1440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4,0 x 7,9 cm</a:t>
            </a:r>
          </a:p>
        </p:txBody>
      </p:sp>
      <p:sp>
        <p:nvSpPr>
          <p:cNvPr id="21" name="Rechteck 20"/>
          <p:cNvSpPr/>
          <p:nvPr/>
        </p:nvSpPr>
        <p:spPr>
          <a:xfrm>
            <a:off x="215900" y="4473276"/>
            <a:ext cx="2844000" cy="1440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4,0 x 7,9 cm</a:t>
            </a:r>
          </a:p>
        </p:txBody>
      </p:sp>
      <p:sp>
        <p:nvSpPr>
          <p:cNvPr id="22" name="Rechteck 21"/>
          <p:cNvSpPr/>
          <p:nvPr/>
        </p:nvSpPr>
        <p:spPr>
          <a:xfrm>
            <a:off x="3132156" y="4473276"/>
            <a:ext cx="2880000" cy="1440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4,0 x 8 cm</a:t>
            </a:r>
          </a:p>
        </p:txBody>
      </p:sp>
      <p:sp>
        <p:nvSpPr>
          <p:cNvPr id="18" name="Rechteck 17"/>
          <p:cNvSpPr/>
          <p:nvPr/>
        </p:nvSpPr>
        <p:spPr>
          <a:xfrm>
            <a:off x="6086982" y="1442975"/>
            <a:ext cx="2844000" cy="1440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4,0 x 7,9 cm</a:t>
            </a:r>
          </a:p>
        </p:txBody>
      </p:sp>
      <p:sp>
        <p:nvSpPr>
          <p:cNvPr id="20" name="Rechteck 19"/>
          <p:cNvSpPr/>
          <p:nvPr/>
        </p:nvSpPr>
        <p:spPr>
          <a:xfrm>
            <a:off x="215900" y="1442975"/>
            <a:ext cx="2844000" cy="1440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4,0 x 7,9 cm</a:t>
            </a:r>
          </a:p>
        </p:txBody>
      </p:sp>
      <p:sp>
        <p:nvSpPr>
          <p:cNvPr id="23" name="Rechteck 22"/>
          <p:cNvSpPr/>
          <p:nvPr/>
        </p:nvSpPr>
        <p:spPr>
          <a:xfrm>
            <a:off x="3132156" y="1442975"/>
            <a:ext cx="2880000" cy="1440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4D4D4D"/>
                </a:solidFill>
              </a:rPr>
              <a:t>4,0 x 8 cm</a:t>
            </a:r>
          </a:p>
        </p:txBody>
      </p:sp>
    </p:spTree>
    <p:extLst>
      <p:ext uri="{BB962C8B-B14F-4D97-AF65-F5344CB8AC3E}">
        <p14:creationId xmlns:p14="http://schemas.microsoft.com/office/powerpoint/2010/main" val="233541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5516" y="1013417"/>
            <a:ext cx="8710860" cy="4899859"/>
          </a:xfrm>
          <a:prstGeom prst="rect">
            <a:avLst/>
          </a:prstGeom>
          <a:solidFill>
            <a:srgbClr val="825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Video 16:9</a:t>
            </a:r>
          </a:p>
          <a:p>
            <a:pPr algn="ctr"/>
            <a:r>
              <a:rPr lang="de-DE" dirty="0"/>
              <a:t>15,4 x 24,2 cm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Video</a:t>
            </a:r>
          </a:p>
        </p:txBody>
      </p:sp>
      <p:sp>
        <p:nvSpPr>
          <p:cNvPr id="4" name="Textplatzhalter 6"/>
          <p:cNvSpPr txBox="1">
            <a:spLocks/>
          </p:cNvSpPr>
          <p:nvPr/>
        </p:nvSpPr>
        <p:spPr>
          <a:xfrm>
            <a:off x="432508" y="584764"/>
            <a:ext cx="8712000" cy="7200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Font typeface="Arial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0" indent="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B07F11"/>
              </a:buClr>
              <a:buSzPct val="75000"/>
              <a:buFont typeface="Arial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177800" indent="-177800" algn="l" defTabSz="457200" rtl="0" eaLnBrk="0" fontAlgn="base" hangingPunct="0">
              <a:spcBef>
                <a:spcPts val="0"/>
              </a:spcBef>
              <a:spcAft>
                <a:spcPts val="300"/>
              </a:spcAft>
              <a:buClr>
                <a:srgbClr val="B07F11"/>
              </a:buClr>
              <a:buSzPct val="100000"/>
              <a:buFont typeface="Arial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357188" indent="-1778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07F11"/>
              </a:buClr>
              <a:buSzPct val="100000"/>
              <a:buFont typeface="Arial" pitchFamily="34" charset="0"/>
              <a:buChar char="–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588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07F1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The action title in 10.5 </a:t>
            </a:r>
            <a:r>
              <a:rPr lang="en-US" sz="1100" dirty="0" err="1"/>
              <a:t>Pt</a:t>
            </a:r>
            <a:r>
              <a:rPr lang="en-US" sz="1100" dirty="0"/>
              <a:t> summarizes the message of the sheet in one lines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4941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Placeholder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err="1"/>
              <a:t>Aleksom</a:t>
            </a:r>
            <a:r>
              <a:rPr lang="de-DE" dirty="0"/>
              <a:t>:</a:t>
            </a:r>
          </a:p>
          <a:p>
            <a:pPr lvl="1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endParaRPr lang="de-DE" dirty="0"/>
          </a:p>
          <a:p>
            <a:pPr lvl="1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endParaRPr lang="de-DE" dirty="0"/>
          </a:p>
          <a:p>
            <a:pPr lvl="1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10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Title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click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Text </a:t>
            </a:r>
            <a:r>
              <a:rPr lang="de-DE" dirty="0" err="1"/>
              <a:t>with</a:t>
            </a:r>
            <a:r>
              <a:rPr lang="de-DE" dirty="0"/>
              <a:t> a Click</a:t>
            </a:r>
          </a:p>
        </p:txBody>
      </p:sp>
    </p:spTree>
    <p:extLst>
      <p:ext uri="{BB962C8B-B14F-4D97-AF65-F5344CB8AC3E}">
        <p14:creationId xmlns:p14="http://schemas.microsoft.com/office/powerpoint/2010/main" val="242564718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Textboxes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thin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Format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7" name="Rechteck 6"/>
          <p:cNvSpPr/>
          <p:nvPr/>
        </p:nvSpPr>
        <p:spPr>
          <a:xfrm>
            <a:off x="215516" y="1448780"/>
            <a:ext cx="2520000" cy="828000"/>
          </a:xfrm>
          <a:prstGeom prst="rect">
            <a:avLst/>
          </a:prstGeom>
          <a:solidFill>
            <a:srgbClr val="825F0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324000" tIns="108000" rIns="144798" bIns="10800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cap="all" dirty="0" err="1">
                <a:solidFill>
                  <a:srgbClr val="FFFFFF"/>
                </a:solidFill>
              </a:rPr>
              <a:t>Lorem</a:t>
            </a:r>
            <a:endParaRPr lang="de-DE" sz="2000" kern="1200" cap="all" dirty="0"/>
          </a:p>
        </p:txBody>
      </p:sp>
      <p:sp>
        <p:nvSpPr>
          <p:cNvPr id="8" name="Rechteck 7"/>
          <p:cNvSpPr/>
          <p:nvPr/>
        </p:nvSpPr>
        <p:spPr>
          <a:xfrm>
            <a:off x="215997" y="2348972"/>
            <a:ext cx="2520000" cy="828000"/>
          </a:xfrm>
          <a:prstGeom prst="rect">
            <a:avLst/>
          </a:prstGeom>
          <a:solidFill>
            <a:srgbClr val="B07F1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303041"/>
              <a:satOff val="-13136"/>
              <a:lumOff val="3774"/>
              <a:alphaOff val="0"/>
            </a:schemeClr>
          </a:fillRef>
          <a:effectRef idx="2">
            <a:schemeClr val="accent4">
              <a:hueOff val="-1303041"/>
              <a:satOff val="-13136"/>
              <a:lumOff val="377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08000" rIns="144798" bIns="10800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cap="all" dirty="0" err="1">
                <a:solidFill>
                  <a:srgbClr val="FFFFFF"/>
                </a:solidFill>
              </a:rPr>
              <a:t>Ipsum</a:t>
            </a:r>
            <a:endParaRPr lang="de-DE" sz="2000" kern="1200" cap="all" dirty="0"/>
          </a:p>
        </p:txBody>
      </p:sp>
      <p:sp>
        <p:nvSpPr>
          <p:cNvPr id="9" name="Rechteck 8"/>
          <p:cNvSpPr/>
          <p:nvPr/>
        </p:nvSpPr>
        <p:spPr>
          <a:xfrm>
            <a:off x="215997" y="3249072"/>
            <a:ext cx="2520000" cy="82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606083"/>
              <a:satOff val="-26271"/>
              <a:lumOff val="7549"/>
              <a:alphaOff val="0"/>
            </a:schemeClr>
          </a:fillRef>
          <a:effectRef idx="2">
            <a:schemeClr val="accent4">
              <a:hueOff val="-2606083"/>
              <a:satOff val="-26271"/>
              <a:lumOff val="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08000" rIns="144798" bIns="10800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cap="all" dirty="0" err="1">
                <a:solidFill>
                  <a:srgbClr val="FFFFFF"/>
                </a:solidFill>
              </a:rPr>
              <a:t>Mevion</a:t>
            </a:r>
            <a:endParaRPr lang="de-DE" sz="2000" kern="1200" cap="all" dirty="0"/>
          </a:p>
        </p:txBody>
      </p:sp>
      <p:sp>
        <p:nvSpPr>
          <p:cNvPr id="10" name="Rechteck 9"/>
          <p:cNvSpPr/>
          <p:nvPr/>
        </p:nvSpPr>
        <p:spPr>
          <a:xfrm>
            <a:off x="215997" y="4149172"/>
            <a:ext cx="2520000" cy="82800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909124"/>
              <a:satOff val="-39407"/>
              <a:lumOff val="11323"/>
              <a:alphaOff val="0"/>
            </a:schemeClr>
          </a:fillRef>
          <a:effectRef idx="2">
            <a:schemeClr val="accent4">
              <a:hueOff val="-3909124"/>
              <a:satOff val="-39407"/>
              <a:lumOff val="113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08000" rIns="144798" bIns="10800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s-ES_tradnl" sz="2000" dirty="0"/>
              <a:t>LIGULA</a:t>
            </a:r>
            <a:endParaRPr lang="de-DE" sz="2000" kern="1200" cap="all" dirty="0"/>
          </a:p>
        </p:txBody>
      </p:sp>
      <p:sp>
        <p:nvSpPr>
          <p:cNvPr id="11" name="Rechteck 10"/>
          <p:cNvSpPr/>
          <p:nvPr/>
        </p:nvSpPr>
        <p:spPr>
          <a:xfrm>
            <a:off x="215997" y="5049272"/>
            <a:ext cx="2520000" cy="828000"/>
          </a:xfrm>
          <a:prstGeom prst="rect">
            <a:avLst/>
          </a:prstGeom>
          <a:solidFill>
            <a:schemeClr val="tx1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212165"/>
              <a:satOff val="-52542"/>
              <a:lumOff val="15098"/>
              <a:alphaOff val="0"/>
            </a:schemeClr>
          </a:fillRef>
          <a:effectRef idx="2">
            <a:schemeClr val="accent4">
              <a:hueOff val="-5212165"/>
              <a:satOff val="-52542"/>
              <a:lumOff val="15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108000" rIns="144798" bIns="10800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s-ES_tradnl" sz="2000" dirty="0"/>
              <a:t>MAECENES</a:t>
            </a:r>
            <a:endParaRPr lang="de-DE" sz="2000" b="0" kern="1200" cap="all" dirty="0"/>
          </a:p>
        </p:txBody>
      </p:sp>
      <p:sp>
        <p:nvSpPr>
          <p:cNvPr id="12" name="TextBox 18"/>
          <p:cNvSpPr txBox="1"/>
          <p:nvPr/>
        </p:nvSpPr>
        <p:spPr>
          <a:xfrm>
            <a:off x="2807804" y="1448780"/>
            <a:ext cx="6120000" cy="82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</p:spPr>
        <p:txBody>
          <a:bodyPr wrap="square" lIns="144000" tIns="72000" rIns="144000" bIns="72000">
            <a:no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631825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>
              <a:lnSpc>
                <a:spcPct val="110000"/>
              </a:lnSpc>
              <a:buClr>
                <a:srgbClr val="825F09"/>
              </a:buClr>
              <a:buFont typeface="Arial" pitchFamily="34" charset="0"/>
              <a:buChar char="•"/>
            </a:pPr>
            <a:r>
              <a:rPr lang="it-IT" sz="1400" dirty="0" err="1"/>
              <a:t>Lorem</a:t>
            </a:r>
            <a:r>
              <a:rPr lang="it-IT" sz="1400" dirty="0"/>
              <a:t> </a:t>
            </a:r>
            <a:r>
              <a:rPr lang="it-IT" sz="1400" dirty="0" err="1"/>
              <a:t>ipsum</a:t>
            </a:r>
            <a:r>
              <a:rPr lang="it-IT" sz="1400" dirty="0"/>
              <a:t> </a:t>
            </a:r>
            <a:r>
              <a:rPr lang="it-IT" sz="1400" dirty="0" err="1"/>
              <a:t>dolor</a:t>
            </a:r>
            <a:r>
              <a:rPr lang="it-IT" sz="1400" dirty="0"/>
              <a:t> </a:t>
            </a:r>
            <a:r>
              <a:rPr lang="it-IT" sz="1400" dirty="0" err="1"/>
              <a:t>sit</a:t>
            </a:r>
            <a:r>
              <a:rPr lang="it-IT" sz="1400" dirty="0"/>
              <a:t> </a:t>
            </a:r>
            <a:r>
              <a:rPr lang="it-IT" sz="1400" dirty="0" err="1"/>
              <a:t>amet</a:t>
            </a:r>
            <a:r>
              <a:rPr lang="it-IT" sz="1400" dirty="0"/>
              <a:t>, </a:t>
            </a:r>
            <a:r>
              <a:rPr lang="it-IT" sz="1400" dirty="0" err="1"/>
              <a:t>consectetuer</a:t>
            </a:r>
            <a:r>
              <a:rPr lang="it-IT" sz="1400" dirty="0"/>
              <a:t> </a:t>
            </a:r>
            <a:r>
              <a:rPr lang="it-IT" sz="1400" dirty="0" err="1"/>
              <a:t>adipiscing</a:t>
            </a:r>
            <a:r>
              <a:rPr lang="it-IT" sz="1400" dirty="0"/>
              <a:t> </a:t>
            </a:r>
          </a:p>
          <a:p>
            <a:pPr marL="177800" indent="-177800">
              <a:lnSpc>
                <a:spcPct val="110000"/>
              </a:lnSpc>
              <a:buClr>
                <a:srgbClr val="825F09"/>
              </a:buClr>
              <a:buFont typeface="Arial" pitchFamily="34" charset="0"/>
              <a:buChar char="•"/>
            </a:pPr>
            <a:r>
              <a:rPr lang="hu-HU" sz="1400" dirty="0"/>
              <a:t>Nullam dictum felis eu pede</a:t>
            </a:r>
          </a:p>
          <a:p>
            <a:pPr marL="177800" indent="-177800">
              <a:lnSpc>
                <a:spcPct val="110000"/>
              </a:lnSpc>
              <a:buClr>
                <a:srgbClr val="825F09"/>
              </a:buClr>
              <a:buFont typeface="Arial" pitchFamily="34" charset="0"/>
              <a:buChar char="•"/>
            </a:pP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, </a:t>
            </a:r>
            <a:r>
              <a:rPr lang="en-US" sz="1400" dirty="0" err="1"/>
              <a:t>leo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</a:t>
            </a:r>
            <a:r>
              <a:rPr lang="en-US" sz="1400" dirty="0" err="1"/>
              <a:t>bibendum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,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velit</a:t>
            </a:r>
            <a:r>
              <a:rPr lang="en-US" sz="1400" dirty="0"/>
              <a:t> </a:t>
            </a:r>
            <a:r>
              <a:rPr lang="en-US" sz="1400" dirty="0" err="1"/>
              <a:t>cursus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endParaRPr lang="de-DE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2807804" y="2348972"/>
            <a:ext cx="6120000" cy="82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</p:spPr>
        <p:txBody>
          <a:bodyPr wrap="square" lIns="144000" tIns="72000" rIns="144000" bIns="72000">
            <a:no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631825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>
              <a:lnSpc>
                <a:spcPct val="110000"/>
              </a:lnSpc>
              <a:buClr>
                <a:srgbClr val="B07F11"/>
              </a:buClr>
              <a:buFont typeface="Arial" pitchFamily="34" charset="0"/>
              <a:buChar char="•"/>
            </a:pPr>
            <a:r>
              <a:rPr lang="it-IT" sz="1400" dirty="0" err="1"/>
              <a:t>Lorem</a:t>
            </a:r>
            <a:r>
              <a:rPr lang="it-IT" sz="1400" dirty="0"/>
              <a:t> </a:t>
            </a:r>
            <a:r>
              <a:rPr lang="it-IT" sz="1400" dirty="0" err="1"/>
              <a:t>ipsum</a:t>
            </a:r>
            <a:r>
              <a:rPr lang="it-IT" sz="1400" dirty="0"/>
              <a:t> </a:t>
            </a:r>
            <a:r>
              <a:rPr lang="it-IT" sz="1400" dirty="0" err="1"/>
              <a:t>dolor</a:t>
            </a:r>
            <a:r>
              <a:rPr lang="it-IT" sz="1400" dirty="0"/>
              <a:t> </a:t>
            </a:r>
            <a:r>
              <a:rPr lang="it-IT" sz="1400" dirty="0" err="1"/>
              <a:t>sit</a:t>
            </a:r>
            <a:r>
              <a:rPr lang="it-IT" sz="1400" dirty="0"/>
              <a:t> </a:t>
            </a:r>
            <a:r>
              <a:rPr lang="it-IT" sz="1400" dirty="0" err="1"/>
              <a:t>amet</a:t>
            </a:r>
            <a:r>
              <a:rPr lang="it-IT" sz="1400" dirty="0"/>
              <a:t>, </a:t>
            </a:r>
            <a:r>
              <a:rPr lang="it-IT" sz="1400" dirty="0" err="1"/>
              <a:t>consectetuer</a:t>
            </a:r>
            <a:r>
              <a:rPr lang="it-IT" sz="1400" dirty="0"/>
              <a:t> </a:t>
            </a:r>
            <a:r>
              <a:rPr lang="it-IT" sz="1400" dirty="0" err="1"/>
              <a:t>adipiscing</a:t>
            </a:r>
            <a:r>
              <a:rPr lang="it-IT" sz="1400" dirty="0"/>
              <a:t> </a:t>
            </a:r>
          </a:p>
          <a:p>
            <a:pPr marL="177800" indent="-177800">
              <a:lnSpc>
                <a:spcPct val="110000"/>
              </a:lnSpc>
              <a:buClr>
                <a:srgbClr val="B07F11"/>
              </a:buClr>
              <a:buFont typeface="Arial" pitchFamily="34" charset="0"/>
              <a:buChar char="•"/>
            </a:pPr>
            <a:r>
              <a:rPr lang="hu-HU" sz="1400" dirty="0"/>
              <a:t>Nullam dictum felis eu pede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2807804" y="3249072"/>
            <a:ext cx="6120000" cy="82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</p:spPr>
        <p:txBody>
          <a:bodyPr wrap="square" lIns="144000" tIns="72000" rIns="144000" bIns="72000">
            <a:no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631825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>
              <a:lnSpc>
                <a:spcPct val="110000"/>
              </a:lnSpc>
              <a:buClr>
                <a:schemeClr val="tx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, </a:t>
            </a:r>
            <a:r>
              <a:rPr lang="en-US" sz="1400" dirty="0" err="1"/>
              <a:t>leo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</a:t>
            </a:r>
            <a:r>
              <a:rPr lang="en-US" sz="1400" dirty="0" err="1"/>
              <a:t>bibendum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,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velit</a:t>
            </a:r>
            <a:r>
              <a:rPr lang="en-US" sz="1400" dirty="0"/>
              <a:t> </a:t>
            </a:r>
            <a:r>
              <a:rPr lang="en-US" sz="1400" dirty="0" err="1"/>
              <a:t>cursus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endParaRPr lang="de-DE" sz="1400" dirty="0">
              <a:ea typeface="Verdana" pitchFamily="34" charset="0"/>
              <a:cs typeface="Verdana" pitchFamily="34" charset="0"/>
            </a:endParaRPr>
          </a:p>
          <a:p>
            <a:pPr marL="177800" indent="-177800">
              <a:lnSpc>
                <a:spcPct val="110000"/>
              </a:lnSpc>
              <a:buClr>
                <a:schemeClr val="tx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hu-HU" sz="1400" dirty="0"/>
              <a:t>Nullam dictum </a:t>
            </a:r>
            <a:endParaRPr lang="de-DE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2807804" y="4149172"/>
            <a:ext cx="6120000" cy="82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</p:spPr>
        <p:txBody>
          <a:bodyPr wrap="square" lIns="144000" tIns="72000" rIns="144000" bIns="72000">
            <a:no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631825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>
              <a:lnSpc>
                <a:spcPct val="11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1400" dirty="0"/>
              <a:t>Nullam dictum felis eu ped</a:t>
            </a:r>
          </a:p>
          <a:p>
            <a:pPr marL="177800" indent="-177800">
              <a:lnSpc>
                <a:spcPct val="11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it-IT" sz="1400" dirty="0" err="1"/>
              <a:t>Lorem</a:t>
            </a:r>
            <a:r>
              <a:rPr lang="it-IT" sz="1400" dirty="0"/>
              <a:t> </a:t>
            </a:r>
            <a:r>
              <a:rPr lang="it-IT" sz="1400" dirty="0" err="1"/>
              <a:t>ipsum</a:t>
            </a:r>
            <a:r>
              <a:rPr lang="it-IT" sz="1400" dirty="0"/>
              <a:t> </a:t>
            </a:r>
            <a:r>
              <a:rPr lang="it-IT" sz="1400" dirty="0" err="1"/>
              <a:t>dolor</a:t>
            </a:r>
            <a:r>
              <a:rPr lang="it-IT" sz="1400" dirty="0"/>
              <a:t> </a:t>
            </a:r>
            <a:r>
              <a:rPr lang="it-IT" sz="1400" dirty="0" err="1"/>
              <a:t>sit</a:t>
            </a:r>
            <a:r>
              <a:rPr lang="it-IT" sz="1400" dirty="0"/>
              <a:t> </a:t>
            </a:r>
            <a:r>
              <a:rPr lang="it-IT" sz="1400" dirty="0" err="1"/>
              <a:t>amet</a:t>
            </a:r>
            <a:r>
              <a:rPr lang="it-IT" sz="1400" dirty="0"/>
              <a:t>, </a:t>
            </a:r>
            <a:r>
              <a:rPr lang="it-IT" sz="1400" dirty="0" err="1"/>
              <a:t>consectetuer</a:t>
            </a:r>
            <a:r>
              <a:rPr lang="it-IT" sz="1400" dirty="0"/>
              <a:t> </a:t>
            </a:r>
            <a:r>
              <a:rPr lang="it-IT" sz="1400" dirty="0" err="1"/>
              <a:t>adipiscing</a:t>
            </a:r>
            <a:r>
              <a:rPr lang="it-IT" sz="1400" dirty="0"/>
              <a:t> 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2807804" y="5049272"/>
            <a:ext cx="6120000" cy="82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</p:spPr>
        <p:txBody>
          <a:bodyPr wrap="square" lIns="144000" tIns="72000" rIns="144000" bIns="72000">
            <a:no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631825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>
              <a:lnSpc>
                <a:spcPct val="110000"/>
              </a:lnSpc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it-IT" sz="1400" dirty="0" err="1"/>
              <a:t>Lorem</a:t>
            </a:r>
            <a:r>
              <a:rPr lang="it-IT" sz="1400" dirty="0"/>
              <a:t> </a:t>
            </a:r>
            <a:r>
              <a:rPr lang="it-IT" sz="1400" dirty="0" err="1"/>
              <a:t>ipsum</a:t>
            </a:r>
            <a:r>
              <a:rPr lang="it-IT" sz="1400" dirty="0"/>
              <a:t> </a:t>
            </a:r>
            <a:r>
              <a:rPr lang="it-IT" sz="1400" dirty="0" err="1"/>
              <a:t>dolor</a:t>
            </a:r>
            <a:r>
              <a:rPr lang="it-IT" sz="1400" dirty="0"/>
              <a:t> </a:t>
            </a:r>
            <a:r>
              <a:rPr lang="it-IT" sz="1400" dirty="0" err="1"/>
              <a:t>sit</a:t>
            </a:r>
            <a:r>
              <a:rPr lang="it-IT" sz="1400" dirty="0"/>
              <a:t> </a:t>
            </a:r>
            <a:r>
              <a:rPr lang="it-IT" sz="1400" dirty="0" err="1"/>
              <a:t>amet</a:t>
            </a:r>
            <a:r>
              <a:rPr lang="it-IT" sz="1400" dirty="0"/>
              <a:t>, </a:t>
            </a:r>
            <a:r>
              <a:rPr lang="it-IT" sz="1400" dirty="0" err="1"/>
              <a:t>consectetuer</a:t>
            </a:r>
            <a:r>
              <a:rPr lang="it-IT" sz="1400" dirty="0"/>
              <a:t> </a:t>
            </a:r>
            <a:r>
              <a:rPr lang="it-IT" sz="1400" dirty="0" err="1"/>
              <a:t>adipiscing</a:t>
            </a:r>
            <a:r>
              <a:rPr lang="it-IT" sz="1400" dirty="0"/>
              <a:t> </a:t>
            </a:r>
          </a:p>
          <a:p>
            <a:pPr marL="177800" indent="-177800">
              <a:lnSpc>
                <a:spcPct val="110000"/>
              </a:lnSpc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it-IT" sz="1400" dirty="0" err="1"/>
              <a:t>Consectetuer</a:t>
            </a:r>
            <a:r>
              <a:rPr lang="it-IT" sz="1400" dirty="0"/>
              <a:t> </a:t>
            </a:r>
            <a:r>
              <a:rPr lang="it-IT" sz="1400" dirty="0" err="1"/>
              <a:t>adipiscing</a:t>
            </a:r>
            <a:r>
              <a:rPr lang="it-IT" sz="1400" dirty="0"/>
              <a:t> </a:t>
            </a:r>
            <a:endParaRPr lang="de-DE" sz="14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86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Textboxes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thin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Format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17" name="Rechteck 35"/>
          <p:cNvSpPr/>
          <p:nvPr/>
        </p:nvSpPr>
        <p:spPr bwMode="gray">
          <a:xfrm>
            <a:off x="215516" y="1448780"/>
            <a:ext cx="4320000" cy="2160000"/>
          </a:xfrm>
          <a:prstGeom prst="rect">
            <a:avLst/>
          </a:prstGeom>
          <a:solidFill>
            <a:schemeClr val="bg1"/>
          </a:solidFill>
          <a:ln w="6350">
            <a:solidFill>
              <a:srgbClr val="825F09"/>
            </a:solidFill>
          </a:ln>
          <a:effectLst/>
        </p:spPr>
        <p:txBody>
          <a:bodyPr wrap="square" lIns="324000" tIns="72000" rIns="144000" bIns="72000">
            <a:noAutofit/>
          </a:bodyPr>
          <a:lstStyle/>
          <a:p>
            <a:pPr defTabSz="457200">
              <a:lnSpc>
                <a:spcPct val="110000"/>
              </a:lnSpc>
            </a:pPr>
            <a:r>
              <a:rPr lang="de-DE" sz="2000" dirty="0" err="1">
                <a:solidFill>
                  <a:srgbClr val="825F09"/>
                </a:solidFill>
                <a:ea typeface="ＭＳ Ｐゴシック" pitchFamily="34" charset="-128"/>
              </a:rPr>
              <a:t>Lorem</a:t>
            </a:r>
            <a:endParaRPr lang="de-DE" sz="2000" dirty="0">
              <a:solidFill>
                <a:srgbClr val="825F09"/>
              </a:solidFill>
              <a:ea typeface="ＭＳ Ｐゴシック" pitchFamily="34" charset="-128"/>
            </a:endParaRPr>
          </a:p>
          <a:p>
            <a:pPr marL="177800" indent="-177800" defTabSz="457200">
              <a:lnSpc>
                <a:spcPct val="110000"/>
              </a:lnSpc>
              <a:buClr>
                <a:srgbClr val="825F09"/>
              </a:buClr>
              <a:buFont typeface="Arial" pitchFamily="34" charset="0"/>
              <a:buChar char="•"/>
            </a:pPr>
            <a:r>
              <a:rPr lang="it-IT" sz="1400" dirty="0" err="1"/>
              <a:t>Phasellus</a:t>
            </a:r>
            <a:r>
              <a:rPr lang="it-IT" sz="1400" dirty="0"/>
              <a:t> viverra nulla</a:t>
            </a:r>
          </a:p>
          <a:p>
            <a:pPr marL="177800" indent="-177800" defTabSz="457200">
              <a:lnSpc>
                <a:spcPct val="110000"/>
              </a:lnSpc>
              <a:buClr>
                <a:srgbClr val="825F09"/>
              </a:buClr>
              <a:buFont typeface="Arial" pitchFamily="34" charset="0"/>
              <a:buChar char="•"/>
            </a:pPr>
            <a:r>
              <a:rPr lang="it-IT" sz="1400" dirty="0" err="1"/>
              <a:t>Aenean</a:t>
            </a:r>
            <a:r>
              <a:rPr lang="it-IT" sz="1400" dirty="0"/>
              <a:t> </a:t>
            </a:r>
            <a:r>
              <a:rPr lang="it-IT" sz="1400" dirty="0" err="1"/>
              <a:t>imperdiet</a:t>
            </a:r>
            <a:endParaRPr lang="it-IT" sz="1400" dirty="0"/>
          </a:p>
          <a:p>
            <a:pPr marL="177800" indent="-177800" defTabSz="457200">
              <a:lnSpc>
                <a:spcPct val="110000"/>
              </a:lnSpc>
              <a:buClr>
                <a:srgbClr val="825F09"/>
              </a:buClr>
              <a:buFont typeface="Arial" pitchFamily="34" charset="0"/>
              <a:buChar char="•"/>
            </a:pPr>
            <a:r>
              <a:rPr lang="fr-FR" sz="1400" dirty="0" err="1"/>
              <a:t>Donec</a:t>
            </a:r>
            <a:r>
              <a:rPr lang="fr-FR" sz="1400" dirty="0"/>
              <a:t> </a:t>
            </a:r>
            <a:r>
              <a:rPr lang="fr-FR" sz="1400" dirty="0" err="1"/>
              <a:t>sodales</a:t>
            </a:r>
            <a:r>
              <a:rPr lang="fr-FR" sz="1400" dirty="0"/>
              <a:t> </a:t>
            </a:r>
            <a:r>
              <a:rPr lang="fr-FR" sz="1400" dirty="0" err="1"/>
              <a:t>sagittis</a:t>
            </a:r>
            <a:r>
              <a:rPr lang="fr-FR" sz="1400" dirty="0"/>
              <a:t> magna</a:t>
            </a:r>
          </a:p>
          <a:p>
            <a:pPr marL="177800" indent="-177800" defTabSz="457200">
              <a:lnSpc>
                <a:spcPct val="110000"/>
              </a:lnSpc>
              <a:buClr>
                <a:srgbClr val="825F09"/>
              </a:buClr>
              <a:buFont typeface="Arial" pitchFamily="34" charset="0"/>
              <a:buChar char="•"/>
            </a:pPr>
            <a:r>
              <a:rPr lang="pt-BR" sz="1400" dirty="0" err="1"/>
              <a:t>Aliquam</a:t>
            </a:r>
            <a:r>
              <a:rPr lang="pt-BR" sz="1400" dirty="0"/>
              <a:t> </a:t>
            </a:r>
            <a:r>
              <a:rPr lang="pt-BR" sz="1400" dirty="0" err="1"/>
              <a:t>lorem</a:t>
            </a:r>
            <a:r>
              <a:rPr lang="pt-BR" sz="1400" dirty="0"/>
              <a:t> ante</a:t>
            </a:r>
          </a:p>
          <a:p>
            <a:pPr marL="177800" indent="-177800" defTabSz="457200">
              <a:lnSpc>
                <a:spcPct val="110000"/>
              </a:lnSpc>
              <a:buClr>
                <a:srgbClr val="825F09"/>
              </a:buClr>
              <a:buFont typeface="Arial" pitchFamily="34" charset="0"/>
              <a:buChar char="•"/>
            </a:pPr>
            <a:r>
              <a:rPr lang="da-DK" sz="1400" dirty="0" err="1"/>
              <a:t>Integer</a:t>
            </a:r>
            <a:r>
              <a:rPr lang="da-DK" sz="1400" dirty="0"/>
              <a:t> </a:t>
            </a:r>
            <a:r>
              <a:rPr lang="da-DK" sz="1400" dirty="0" err="1"/>
              <a:t>tincidunt</a:t>
            </a:r>
            <a:endParaRPr lang="de-DE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hteck 36"/>
          <p:cNvSpPr/>
          <p:nvPr/>
        </p:nvSpPr>
        <p:spPr bwMode="gray">
          <a:xfrm>
            <a:off x="4608484" y="1448780"/>
            <a:ext cx="4320000" cy="2160000"/>
          </a:xfrm>
          <a:prstGeom prst="rect">
            <a:avLst/>
          </a:prstGeom>
          <a:solidFill>
            <a:schemeClr val="bg1"/>
          </a:solidFill>
          <a:ln w="6350">
            <a:solidFill>
              <a:srgbClr val="B07F11"/>
            </a:solidFill>
          </a:ln>
          <a:effectLst/>
        </p:spPr>
        <p:txBody>
          <a:bodyPr wrap="square" lIns="324000" tIns="72000" rIns="144000" bIns="72000">
            <a:noAutofit/>
          </a:bodyPr>
          <a:lstStyle/>
          <a:p>
            <a:pPr defTabSz="457200">
              <a:lnSpc>
                <a:spcPct val="110000"/>
              </a:lnSpc>
            </a:pPr>
            <a:r>
              <a:rPr lang="de-DE" sz="2000" dirty="0" err="1">
                <a:solidFill>
                  <a:srgbClr val="B07F11"/>
                </a:solidFill>
                <a:ea typeface="ＭＳ Ｐゴシック" pitchFamily="34" charset="-128"/>
              </a:rPr>
              <a:t>Ipsum</a:t>
            </a:r>
            <a:endParaRPr lang="de-DE" sz="2000" dirty="0">
              <a:solidFill>
                <a:srgbClr val="B07F11"/>
              </a:solidFill>
              <a:ea typeface="ＭＳ Ｐゴシック" pitchFamily="34" charset="-128"/>
            </a:endParaRPr>
          </a:p>
          <a:p>
            <a:pPr marL="177800" indent="-177800" defTabSz="457200">
              <a:lnSpc>
                <a:spcPct val="110000"/>
              </a:lnSpc>
              <a:buClr>
                <a:srgbClr val="B07F11"/>
              </a:buClr>
              <a:buFont typeface="Arial" pitchFamily="34" charset="0"/>
              <a:buChar char="•"/>
            </a:pPr>
            <a:r>
              <a:rPr lang="it-IT" sz="1400" dirty="0" err="1"/>
              <a:t>Phasellus</a:t>
            </a:r>
            <a:r>
              <a:rPr lang="it-IT" sz="1400" dirty="0"/>
              <a:t> viverra nulla</a:t>
            </a:r>
          </a:p>
          <a:p>
            <a:pPr marL="177800" indent="-177800" defTabSz="457200">
              <a:lnSpc>
                <a:spcPct val="110000"/>
              </a:lnSpc>
              <a:buClr>
                <a:srgbClr val="B07F11"/>
              </a:buClr>
              <a:buFont typeface="Arial" pitchFamily="34" charset="0"/>
              <a:buChar char="•"/>
            </a:pPr>
            <a:r>
              <a:rPr lang="it-IT" sz="1400" dirty="0" err="1"/>
              <a:t>Aenean</a:t>
            </a:r>
            <a:r>
              <a:rPr lang="it-IT" sz="1400" dirty="0"/>
              <a:t> </a:t>
            </a:r>
            <a:r>
              <a:rPr lang="it-IT" sz="1400" dirty="0" err="1"/>
              <a:t>imperdiet</a:t>
            </a:r>
            <a:endParaRPr lang="it-IT" sz="1400" dirty="0"/>
          </a:p>
          <a:p>
            <a:pPr marL="177800" indent="-177800" defTabSz="457200">
              <a:lnSpc>
                <a:spcPct val="110000"/>
              </a:lnSpc>
              <a:buClr>
                <a:srgbClr val="B07F11"/>
              </a:buClr>
              <a:buFont typeface="Arial" pitchFamily="34" charset="0"/>
              <a:buChar char="•"/>
            </a:pPr>
            <a:r>
              <a:rPr lang="fr-FR" sz="1400" dirty="0" err="1"/>
              <a:t>Donec</a:t>
            </a:r>
            <a:r>
              <a:rPr lang="fr-FR" sz="1400" dirty="0"/>
              <a:t> </a:t>
            </a:r>
            <a:r>
              <a:rPr lang="fr-FR" sz="1400" dirty="0" err="1"/>
              <a:t>sodales</a:t>
            </a:r>
            <a:r>
              <a:rPr lang="fr-FR" sz="1400" dirty="0"/>
              <a:t> </a:t>
            </a:r>
            <a:r>
              <a:rPr lang="fr-FR" sz="1400" dirty="0" err="1"/>
              <a:t>sagittis</a:t>
            </a:r>
            <a:r>
              <a:rPr lang="fr-FR" sz="1400" dirty="0"/>
              <a:t> magna</a:t>
            </a:r>
          </a:p>
          <a:p>
            <a:pPr marL="177800" indent="-177800" defTabSz="457200">
              <a:lnSpc>
                <a:spcPct val="110000"/>
              </a:lnSpc>
              <a:buClr>
                <a:srgbClr val="B07F11"/>
              </a:buClr>
              <a:buFont typeface="Arial" pitchFamily="34" charset="0"/>
              <a:buChar char="•"/>
            </a:pPr>
            <a:r>
              <a:rPr lang="pt-BR" sz="1400" dirty="0" err="1"/>
              <a:t>Aliquam</a:t>
            </a:r>
            <a:r>
              <a:rPr lang="pt-BR" sz="1400" dirty="0"/>
              <a:t> </a:t>
            </a:r>
            <a:r>
              <a:rPr lang="pt-BR" sz="1400" dirty="0" err="1"/>
              <a:t>lorem</a:t>
            </a:r>
            <a:r>
              <a:rPr lang="pt-BR" sz="1400" dirty="0"/>
              <a:t> ante</a:t>
            </a:r>
          </a:p>
          <a:p>
            <a:pPr marL="177800" indent="-177800" defTabSz="457200">
              <a:lnSpc>
                <a:spcPct val="110000"/>
              </a:lnSpc>
              <a:buClr>
                <a:srgbClr val="B07F11"/>
              </a:buClr>
              <a:buFont typeface="Arial" pitchFamily="34" charset="0"/>
              <a:buChar char="•"/>
            </a:pPr>
            <a:r>
              <a:rPr lang="da-DK" sz="1400" dirty="0" err="1"/>
              <a:t>Integer</a:t>
            </a:r>
            <a:r>
              <a:rPr lang="da-DK" sz="1400" dirty="0"/>
              <a:t> </a:t>
            </a:r>
            <a:r>
              <a:rPr lang="da-DK" sz="1400" dirty="0" err="1"/>
              <a:t>tincidunt</a:t>
            </a:r>
            <a:endParaRPr lang="de-DE" sz="1400" dirty="0">
              <a:ea typeface="Verdana" pitchFamily="34" charset="0"/>
              <a:cs typeface="Verdana" pitchFamily="34" charset="0"/>
            </a:endParaRPr>
          </a:p>
          <a:p>
            <a:pPr marL="177800" indent="-177800" defTabSz="457200">
              <a:lnSpc>
                <a:spcPct val="110000"/>
              </a:lnSpc>
              <a:buFont typeface="Arial" pitchFamily="34" charset="0"/>
              <a:buChar char="•"/>
            </a:pPr>
            <a:endParaRPr lang="de-DE" sz="1400" dirty="0">
              <a:ea typeface="Verdana" pitchFamily="34" charset="0"/>
              <a:cs typeface="Verdana" pitchFamily="34" charset="0"/>
            </a:endParaRPr>
          </a:p>
          <a:p>
            <a:pPr marL="177800" indent="-177800" defTabSz="457200">
              <a:lnSpc>
                <a:spcPct val="110000"/>
              </a:lnSpc>
              <a:buFont typeface="Arial" pitchFamily="34" charset="0"/>
              <a:buChar char="•"/>
            </a:pPr>
            <a:endParaRPr lang="de-DE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hteck 37"/>
          <p:cNvSpPr/>
          <p:nvPr/>
        </p:nvSpPr>
        <p:spPr bwMode="gray">
          <a:xfrm>
            <a:off x="215516" y="3681028"/>
            <a:ext cx="4320000" cy="21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</a:schemeClr>
            </a:solidFill>
          </a:ln>
          <a:effectLst/>
        </p:spPr>
        <p:txBody>
          <a:bodyPr wrap="square" lIns="324000" tIns="72000" rIns="144000" bIns="72000">
            <a:noAutofit/>
          </a:bodyPr>
          <a:lstStyle/>
          <a:p>
            <a:pPr defTabSz="457200">
              <a:lnSpc>
                <a:spcPct val="110000"/>
              </a:lnSpc>
            </a:pPr>
            <a:r>
              <a:rPr lang="de-DE" sz="2000" dirty="0" err="1">
                <a:solidFill>
                  <a:schemeClr val="tx1">
                    <a:lumMod val="75000"/>
                  </a:schemeClr>
                </a:solidFill>
                <a:ea typeface="ＭＳ Ｐゴシック" pitchFamily="34" charset="-128"/>
              </a:rPr>
              <a:t>Assantra</a:t>
            </a:r>
            <a:endParaRPr lang="de-DE" sz="2000" dirty="0">
              <a:solidFill>
                <a:schemeClr val="tx1">
                  <a:lumMod val="75000"/>
                </a:schemeClr>
              </a:solidFill>
              <a:ea typeface="ＭＳ Ｐゴシック" pitchFamily="34" charset="-128"/>
            </a:endParaRPr>
          </a:p>
          <a:p>
            <a:pPr marL="177800" indent="-177800" defTabSz="457200">
              <a:lnSpc>
                <a:spcPct val="110000"/>
              </a:lnSpc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400" dirty="0" err="1"/>
              <a:t>Phasellus</a:t>
            </a:r>
            <a:r>
              <a:rPr lang="it-IT" sz="1400" dirty="0"/>
              <a:t> viverra nulla</a:t>
            </a:r>
          </a:p>
          <a:p>
            <a:pPr marL="177800" indent="-177800" defTabSz="457200">
              <a:lnSpc>
                <a:spcPct val="110000"/>
              </a:lnSpc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400" dirty="0" err="1"/>
              <a:t>Aenean</a:t>
            </a:r>
            <a:r>
              <a:rPr lang="it-IT" sz="1400" dirty="0"/>
              <a:t> </a:t>
            </a:r>
            <a:r>
              <a:rPr lang="it-IT" sz="1400" dirty="0" err="1"/>
              <a:t>imperdiet</a:t>
            </a:r>
            <a:endParaRPr lang="it-IT" sz="1400" dirty="0"/>
          </a:p>
          <a:p>
            <a:pPr marL="177800" indent="-177800" defTabSz="457200">
              <a:lnSpc>
                <a:spcPct val="110000"/>
              </a:lnSpc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400" dirty="0" err="1"/>
              <a:t>Donec</a:t>
            </a:r>
            <a:r>
              <a:rPr lang="fr-FR" sz="1400" dirty="0"/>
              <a:t> </a:t>
            </a:r>
            <a:r>
              <a:rPr lang="fr-FR" sz="1400" dirty="0" err="1"/>
              <a:t>sodales</a:t>
            </a:r>
            <a:r>
              <a:rPr lang="fr-FR" sz="1400" dirty="0"/>
              <a:t> </a:t>
            </a:r>
            <a:r>
              <a:rPr lang="fr-FR" sz="1400" dirty="0" err="1"/>
              <a:t>sagittis</a:t>
            </a:r>
            <a:r>
              <a:rPr lang="fr-FR" sz="1400" dirty="0"/>
              <a:t> magna</a:t>
            </a:r>
          </a:p>
          <a:p>
            <a:pPr marL="177800" indent="-177800" defTabSz="457200">
              <a:lnSpc>
                <a:spcPct val="110000"/>
              </a:lnSpc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1400" dirty="0" err="1"/>
              <a:t>Aliquam</a:t>
            </a:r>
            <a:r>
              <a:rPr lang="pt-BR" sz="1400" dirty="0"/>
              <a:t> </a:t>
            </a:r>
            <a:r>
              <a:rPr lang="pt-BR" sz="1400" dirty="0" err="1"/>
              <a:t>lorem</a:t>
            </a:r>
            <a:r>
              <a:rPr lang="pt-BR" sz="1400" dirty="0"/>
              <a:t> ante</a:t>
            </a:r>
          </a:p>
          <a:p>
            <a:pPr marL="177800" indent="-177800" defTabSz="457200">
              <a:lnSpc>
                <a:spcPct val="110000"/>
              </a:lnSpc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</a:pPr>
            <a:r>
              <a:rPr lang="da-DK" sz="1400" dirty="0" err="1"/>
              <a:t>Integer</a:t>
            </a:r>
            <a:r>
              <a:rPr lang="da-DK" sz="1400" dirty="0"/>
              <a:t> </a:t>
            </a:r>
            <a:r>
              <a:rPr lang="da-DK" sz="1400" dirty="0" err="1"/>
              <a:t>tincidunt</a:t>
            </a:r>
            <a:endParaRPr lang="de-DE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hteck 38"/>
          <p:cNvSpPr/>
          <p:nvPr/>
        </p:nvSpPr>
        <p:spPr bwMode="gray">
          <a:xfrm>
            <a:off x="4608004" y="3681028"/>
            <a:ext cx="4320000" cy="21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24000" tIns="72000" rIns="144000" bIns="72000">
            <a:noAutofit/>
          </a:bodyPr>
          <a:lstStyle/>
          <a:p>
            <a:pPr defTabSz="457200">
              <a:lnSpc>
                <a:spcPct val="110000"/>
              </a:lnSpc>
            </a:pP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Elokun</a:t>
            </a:r>
            <a:endParaRPr lang="de-DE" sz="2000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marL="177800" indent="-177800" defTabSz="457200">
              <a:lnSpc>
                <a:spcPct val="11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it-IT" sz="1400" dirty="0" err="1"/>
              <a:t>Phasellus</a:t>
            </a:r>
            <a:r>
              <a:rPr lang="it-IT" sz="1400" dirty="0"/>
              <a:t> viverra nulla</a:t>
            </a:r>
          </a:p>
          <a:p>
            <a:pPr marL="177800" indent="-177800" defTabSz="457200">
              <a:lnSpc>
                <a:spcPct val="11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it-IT" sz="1400" dirty="0" err="1"/>
              <a:t>Aenean</a:t>
            </a:r>
            <a:r>
              <a:rPr lang="it-IT" sz="1400" dirty="0"/>
              <a:t> </a:t>
            </a:r>
            <a:r>
              <a:rPr lang="it-IT" sz="1400" dirty="0" err="1"/>
              <a:t>imperdiet</a:t>
            </a:r>
            <a:endParaRPr lang="it-IT" sz="1400" dirty="0"/>
          </a:p>
          <a:p>
            <a:pPr marL="177800" indent="-177800" defTabSz="457200">
              <a:lnSpc>
                <a:spcPct val="11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400" dirty="0" err="1"/>
              <a:t>Donec</a:t>
            </a:r>
            <a:r>
              <a:rPr lang="fr-FR" sz="1400" dirty="0"/>
              <a:t> </a:t>
            </a:r>
            <a:r>
              <a:rPr lang="fr-FR" sz="1400" dirty="0" err="1"/>
              <a:t>sodales</a:t>
            </a:r>
            <a:r>
              <a:rPr lang="fr-FR" sz="1400" dirty="0"/>
              <a:t> </a:t>
            </a:r>
            <a:r>
              <a:rPr lang="fr-FR" sz="1400" dirty="0" err="1"/>
              <a:t>sagittis</a:t>
            </a:r>
            <a:r>
              <a:rPr lang="fr-FR" sz="1400" dirty="0"/>
              <a:t> magna</a:t>
            </a:r>
          </a:p>
          <a:p>
            <a:pPr marL="177800" indent="-177800" defTabSz="457200">
              <a:lnSpc>
                <a:spcPct val="11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pt-BR" sz="1400" dirty="0" err="1"/>
              <a:t>Aliquam</a:t>
            </a:r>
            <a:r>
              <a:rPr lang="pt-BR" sz="1400" dirty="0"/>
              <a:t> </a:t>
            </a:r>
            <a:r>
              <a:rPr lang="pt-BR" sz="1400" dirty="0" err="1"/>
              <a:t>lorem</a:t>
            </a:r>
            <a:r>
              <a:rPr lang="pt-BR" sz="1400" dirty="0"/>
              <a:t> ante</a:t>
            </a:r>
          </a:p>
          <a:p>
            <a:pPr marL="177800" indent="-177800" defTabSz="457200">
              <a:lnSpc>
                <a:spcPct val="110000"/>
              </a:lnSpc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da-DK" sz="1400" dirty="0" err="1"/>
              <a:t>Integer</a:t>
            </a:r>
            <a:r>
              <a:rPr lang="da-DK" sz="1400" dirty="0"/>
              <a:t> </a:t>
            </a:r>
            <a:r>
              <a:rPr lang="da-DK" sz="1400" dirty="0" err="1"/>
              <a:t>tincidunt</a:t>
            </a:r>
            <a:endParaRPr lang="de-DE" sz="14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78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THANK </a:t>
            </a:r>
            <a:r>
              <a:rPr lang="en-US" dirty="0"/>
              <a:t>you for your attention.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01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Text </a:t>
            </a:r>
            <a:r>
              <a:rPr lang="de-DE" dirty="0" err="1"/>
              <a:t>with</a:t>
            </a:r>
            <a:r>
              <a:rPr lang="de-DE" dirty="0"/>
              <a:t> a Click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de-DE" dirty="0"/>
              <a:t>A</a:t>
            </a:r>
          </a:p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de-DE" dirty="0"/>
              <a:t>B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04308" y="6182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23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Copy</a:t>
            </a:r>
            <a:r>
              <a:rPr lang="de-DE" dirty="0"/>
              <a:t> Text </a:t>
            </a:r>
            <a:r>
              <a:rPr lang="de-DE" dirty="0" err="1"/>
              <a:t>with</a:t>
            </a:r>
            <a:r>
              <a:rPr lang="de-DE" dirty="0"/>
              <a:t> a Click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1	|	</a:t>
            </a:r>
            <a:r>
              <a:rPr lang="nl-NL" dirty="0" err="1"/>
              <a:t>Chapter</a:t>
            </a:r>
            <a:endParaRPr lang="de-DE" dirty="0"/>
          </a:p>
          <a:p>
            <a:pPr lvl="2"/>
            <a:r>
              <a:rPr lang="de-DE" dirty="0" err="1"/>
              <a:t>Asdsdsaasdas</a:t>
            </a:r>
            <a:endParaRPr lang="de-DE" dirty="0"/>
          </a:p>
          <a:p>
            <a:pPr lvl="2"/>
            <a:r>
              <a:rPr lang="de-DE" dirty="0" err="1"/>
              <a:t>Asdasdsad</a:t>
            </a:r>
            <a:endParaRPr lang="de-DE" dirty="0"/>
          </a:p>
          <a:p>
            <a:pPr lvl="1"/>
            <a:r>
              <a:rPr lang="de-DE" dirty="0"/>
              <a:t>2	|	</a:t>
            </a:r>
            <a:r>
              <a:rPr lang="nl-NL" dirty="0" err="1"/>
              <a:t>Chapter</a:t>
            </a:r>
            <a:r>
              <a:rPr lang="de-DE" dirty="0"/>
              <a:t> B</a:t>
            </a:r>
          </a:p>
          <a:p>
            <a:pPr lvl="1"/>
            <a:r>
              <a:rPr lang="de-DE" dirty="0"/>
              <a:t>3	|	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de-DE" dirty="0"/>
              <a:t>C</a:t>
            </a:r>
          </a:p>
          <a:p>
            <a:pPr lvl="1"/>
            <a:r>
              <a:rPr lang="de-DE" dirty="0"/>
              <a:t>4	|	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de-DE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3785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15516" y="5980460"/>
            <a:ext cx="8712000" cy="648000"/>
          </a:xfrm>
          <a:prstGeom prst="rect">
            <a:avLst/>
          </a:prstGeom>
          <a:solidFill>
            <a:srgbClr val="B07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2"/>
                </a:solidFill>
              </a:rPr>
              <a:t>Footer</a:t>
            </a:r>
            <a:r>
              <a:rPr lang="de-DE" dirty="0">
                <a:solidFill>
                  <a:schemeClr val="bg2"/>
                </a:solidFill>
              </a:rPr>
              <a:t> 1,8 x 24,2 cm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Footer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16484" y="224643"/>
            <a:ext cx="8712000" cy="5688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Big Picture</a:t>
            </a:r>
          </a:p>
          <a:p>
            <a:pPr algn="ctr"/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15,8 x 24,2 cm</a:t>
            </a:r>
          </a:p>
        </p:txBody>
      </p:sp>
    </p:spTree>
    <p:extLst>
      <p:ext uri="{BB962C8B-B14F-4D97-AF65-F5344CB8AC3E}">
        <p14:creationId xmlns:p14="http://schemas.microsoft.com/office/powerpoint/2010/main" val="31733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g_p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213677"/>
            <a:ext cx="8711184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5516" y="225425"/>
            <a:ext cx="8712000" cy="64079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Picture </a:t>
            </a:r>
            <a:r>
              <a:rPr lang="de-DE" dirty="0" err="1">
                <a:solidFill>
                  <a:schemeClr val="tx1">
                    <a:lumMod val="75000"/>
                  </a:schemeClr>
                </a:solidFill>
              </a:rPr>
              <a:t>Full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 Screen </a:t>
            </a:r>
          </a:p>
          <a:p>
            <a:pPr algn="ctr"/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17,8 x 24,2 cm</a:t>
            </a:r>
          </a:p>
        </p:txBody>
      </p:sp>
    </p:spTree>
    <p:extLst>
      <p:ext uri="{BB962C8B-B14F-4D97-AF65-F5344CB8AC3E}">
        <p14:creationId xmlns:p14="http://schemas.microsoft.com/office/powerpoint/2010/main" val="331795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_gros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2" y="226461"/>
            <a:ext cx="8711184" cy="64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5516" y="1448780"/>
            <a:ext cx="8710860" cy="4464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12,4 x 24,2 cm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action title in 20 </a:t>
            </a:r>
            <a:r>
              <a:rPr lang="en-US" dirty="0" err="1"/>
              <a:t>Pt</a:t>
            </a:r>
            <a:r>
              <a:rPr lang="en-US" dirty="0"/>
              <a:t> summarizes the message of </a:t>
            </a:r>
            <a:br>
              <a:rPr lang="en-US" dirty="0"/>
            </a:br>
            <a:r>
              <a:rPr lang="en-US" dirty="0"/>
              <a:t>the sheet in a maximum of two lines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wide</a:t>
            </a:r>
            <a:r>
              <a:rPr lang="de-DE" dirty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63728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  <p:tag name="ISPRING_RESOURCE_PATHS_HASH_2" val="c1632def267b3b87a1b785ce71c7e8367c9bcda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4zrf7xLUa2BK2OerDe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4zrf7xLUa2BK2OerDegQ"/>
</p:tagLst>
</file>

<file path=ppt/theme/theme1.xml><?xml version="1.0" encoding="utf-8"?>
<a:theme xmlns:a="http://schemas.openxmlformats.org/drawingml/2006/main" name="VOS_Blue_Basic">
  <a:themeElements>
    <a:clrScheme name="VAR_Varian">
      <a:dk1>
        <a:srgbClr val="666666"/>
      </a:dk1>
      <a:lt1>
        <a:srgbClr val="FFFFFF"/>
      </a:lt1>
      <a:dk2>
        <a:srgbClr val="B3B3B3"/>
      </a:dk2>
      <a:lt2>
        <a:srgbClr val="FFFFFF"/>
      </a:lt2>
      <a:accent1>
        <a:srgbClr val="005581"/>
      </a:accent1>
      <a:accent2>
        <a:srgbClr val="569BBE"/>
      </a:accent2>
      <a:accent3>
        <a:srgbClr val="62CAE3"/>
      </a:accent3>
      <a:accent4>
        <a:srgbClr val="00929F"/>
      </a:accent4>
      <a:accent5>
        <a:srgbClr val="67AE3E"/>
      </a:accent5>
      <a:accent6>
        <a:srgbClr val="BDB4A4"/>
      </a:accent6>
      <a:hlink>
        <a:srgbClr val="FDB913"/>
      </a:hlink>
      <a:folHlink>
        <a:srgbClr val="62CAE3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644</Words>
  <Application>Microsoft Office PowerPoint</Application>
  <PresentationFormat>On-screen Show (4:3)</PresentationFormat>
  <Paragraphs>147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Verdana</vt:lpstr>
      <vt:lpstr>VOS_Blue_Basic</vt:lpstr>
      <vt:lpstr>ADD Title here</vt:lpstr>
      <vt:lpstr>Adding Title with a click</vt:lpstr>
      <vt:lpstr>Agenda</vt:lpstr>
      <vt:lpstr>Agenda</vt:lpstr>
      <vt:lpstr>Footer</vt:lpstr>
      <vt:lpstr>PowerPoint Presentation</vt:lpstr>
      <vt:lpstr>PowerPoint Presentation</vt:lpstr>
      <vt:lpstr>PowerPoint Presentation</vt:lpstr>
      <vt:lpstr>Layout for a wide Picture</vt:lpstr>
      <vt:lpstr>Layout for a wide Picture</vt:lpstr>
      <vt:lpstr>Layout for a Picture and Copy text</vt:lpstr>
      <vt:lpstr>Layout for a Picture and Copy text</vt:lpstr>
      <vt:lpstr>Layout for two Pictures</vt:lpstr>
      <vt:lpstr>Layout for three Pictures</vt:lpstr>
      <vt:lpstr>Layout for four Pictures</vt:lpstr>
      <vt:lpstr>Layout for six Pictures</vt:lpstr>
      <vt:lpstr>Layout for nine Pictures</vt:lpstr>
      <vt:lpstr>Layout for Video</vt:lpstr>
      <vt:lpstr>Placeholder for the Title</vt:lpstr>
      <vt:lpstr>Format the Title</vt:lpstr>
      <vt:lpstr>Format the Title</vt:lpstr>
      <vt:lpstr>THANK you for your attention.</vt:lpstr>
    </vt:vector>
  </TitlesOfParts>
  <Company>Varian Medical Systems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Varian Particle Therapy</dc:title>
  <dc:creator>jtimmer</dc:creator>
  <cp:lastModifiedBy>Hongbo Zhu</cp:lastModifiedBy>
  <cp:revision>311</cp:revision>
  <dcterms:created xsi:type="dcterms:W3CDTF">2013-04-22T11:41:45Z</dcterms:created>
  <dcterms:modified xsi:type="dcterms:W3CDTF">2019-09-15T20:52:56Z</dcterms:modified>
</cp:coreProperties>
</file>