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7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7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09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9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3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1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58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0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44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2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4C202-450E-4E41-94CC-73D379C7CDD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52ED-4013-4661-866E-BF2B3660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3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Persistent Sciatic Artery </a:t>
            </a:r>
            <a:br>
              <a:rPr lang="en-GB" dirty="0" smtClean="0"/>
            </a:br>
            <a:r>
              <a:rPr lang="en-GB" dirty="0" smtClean="0"/>
              <a:t>A case study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Nicolette Kelly</a:t>
            </a:r>
          </a:p>
          <a:p>
            <a:r>
              <a:rPr lang="en-GB" dirty="0" smtClean="0"/>
              <a:t>Worcestershire Acute Hospitals NHS Trust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84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3666158" cy="425784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3" y="2056535"/>
            <a:ext cx="3701777" cy="4257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20688"/>
            <a:ext cx="7878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Interventional Radiology performed </a:t>
            </a:r>
            <a:r>
              <a:rPr lang="en-GB" sz="2400" dirty="0" err="1" smtClean="0"/>
              <a:t>embolisation</a:t>
            </a:r>
            <a:r>
              <a:rPr lang="en-GB" sz="2400" dirty="0" smtClean="0"/>
              <a:t> of persistent left Sciatic artery aneurysm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787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- PSA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Can cause diagnostic difficulties as Duplex can give the impression of an occluded SFA. </a:t>
            </a:r>
          </a:p>
          <a:p>
            <a:r>
              <a:rPr lang="en-GB" dirty="0" smtClean="0"/>
              <a:t>As the </a:t>
            </a:r>
            <a:r>
              <a:rPr lang="en-GB" dirty="0"/>
              <a:t>major blood supply to the lower extremity in adults </a:t>
            </a:r>
            <a:r>
              <a:rPr lang="en-GB" dirty="0" smtClean="0"/>
              <a:t>this rare </a:t>
            </a:r>
            <a:r>
              <a:rPr lang="en-GB" dirty="0"/>
              <a:t>vascular anomaly </a:t>
            </a:r>
            <a:r>
              <a:rPr lang="en-GB" dirty="0" smtClean="0"/>
              <a:t>may </a:t>
            </a:r>
            <a:r>
              <a:rPr lang="en-GB" dirty="0"/>
              <a:t>be of surgical significance. </a:t>
            </a:r>
            <a:endParaRPr lang="en-GB" dirty="0" smtClean="0"/>
          </a:p>
          <a:p>
            <a:r>
              <a:rPr lang="en-GB" dirty="0" smtClean="0"/>
              <a:t>Failure </a:t>
            </a:r>
            <a:r>
              <a:rPr lang="en-GB" dirty="0"/>
              <a:t>to appreciate the </a:t>
            </a:r>
            <a:r>
              <a:rPr lang="en-GB" dirty="0" smtClean="0"/>
              <a:t>PSA as </a:t>
            </a:r>
            <a:r>
              <a:rPr lang="en-GB" dirty="0"/>
              <a:t>the major inflow into the lower extremity may lead to inappropriate bypass of apparent occlusive disease of the </a:t>
            </a:r>
            <a:r>
              <a:rPr lang="en-GB" dirty="0" smtClean="0"/>
              <a:t>SFA. </a:t>
            </a:r>
          </a:p>
          <a:p>
            <a:r>
              <a:rPr lang="en-GB" dirty="0" smtClean="0"/>
              <a:t>The </a:t>
            </a:r>
            <a:r>
              <a:rPr lang="en-GB" dirty="0"/>
              <a:t>persistent sciatic artery is also frequently aneurysmal, which may cause critical limb ischemia resulting from thrombosis or embolization of aneurysm thrombus.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57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Embryology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8326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Embryonic sciatic artery arises from umbilical artery</a:t>
            </a:r>
          </a:p>
          <a:p>
            <a:r>
              <a:rPr lang="en-GB" sz="2800" dirty="0" smtClean="0"/>
              <a:t>During development it passes along dorsal aspect of skeletal mesenchyme </a:t>
            </a:r>
          </a:p>
          <a:p>
            <a:r>
              <a:rPr lang="en-GB" sz="2800" dirty="0" smtClean="0"/>
              <a:t>EIA arises from umbilical artery proximal to sciatic artery and during development forms CFA and SFA</a:t>
            </a:r>
          </a:p>
          <a:p>
            <a:r>
              <a:rPr lang="en-GB" sz="2800" dirty="0" smtClean="0"/>
              <a:t>Sciatic artery connects with SFA distally</a:t>
            </a:r>
          </a:p>
          <a:p>
            <a:r>
              <a:rPr lang="en-GB" sz="2800" dirty="0" smtClean="0"/>
              <a:t>Sciatic artery then begins to involute and persists only as the inferior gluteal artery proximally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9790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Epidemiology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Estimated incidence 0.03-0.06</a:t>
            </a:r>
            <a:r>
              <a:rPr lang="en-GB" dirty="0" smtClean="0"/>
              <a:t>%</a:t>
            </a:r>
          </a:p>
          <a:p>
            <a:r>
              <a:rPr lang="en-GB" dirty="0" smtClean="0"/>
              <a:t>Patients are asymptomatic in majority of cases</a:t>
            </a:r>
          </a:p>
          <a:p>
            <a:r>
              <a:rPr lang="en-GB" dirty="0" smtClean="0"/>
              <a:t>Does </a:t>
            </a:r>
            <a:r>
              <a:rPr lang="en-GB" dirty="0" smtClean="0"/>
              <a:t>not have a gender </a:t>
            </a:r>
            <a:r>
              <a:rPr lang="en-GB" dirty="0" smtClean="0"/>
              <a:t>predilection</a:t>
            </a:r>
          </a:p>
          <a:p>
            <a:r>
              <a:rPr lang="en-GB" dirty="0" err="1" smtClean="0"/>
              <a:t>Catagorised</a:t>
            </a:r>
            <a:r>
              <a:rPr lang="en-GB" dirty="0" smtClean="0"/>
              <a:t> as complete/incomplete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2766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Aneurysm formation</a:t>
            </a:r>
          </a:p>
          <a:p>
            <a:endParaRPr lang="en-GB" dirty="0"/>
          </a:p>
          <a:p>
            <a:r>
              <a:rPr lang="en-GB" dirty="0" smtClean="0"/>
              <a:t>Thromboembolism</a:t>
            </a:r>
          </a:p>
          <a:p>
            <a:endParaRPr lang="en-GB" dirty="0"/>
          </a:p>
          <a:p>
            <a:r>
              <a:rPr lang="en-GB" dirty="0" smtClean="0"/>
              <a:t>Claudication / Critical limb ischaemia </a:t>
            </a:r>
          </a:p>
          <a:p>
            <a:endParaRPr lang="en-GB" dirty="0"/>
          </a:p>
          <a:p>
            <a:r>
              <a:rPr lang="en-GB" dirty="0" smtClean="0"/>
              <a:t>Neuropathy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01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66 year old male presented to OP clinic with </a:t>
            </a:r>
            <a:r>
              <a:rPr lang="en-GB" dirty="0" smtClean="0"/>
              <a:t>unilateral claudication </a:t>
            </a:r>
            <a:r>
              <a:rPr lang="en-GB" dirty="0" smtClean="0"/>
              <a:t>in left leg with some associated back pain</a:t>
            </a:r>
          </a:p>
          <a:p>
            <a:r>
              <a:rPr lang="en-GB" dirty="0" smtClean="0"/>
              <a:t>Reduced ABPI 0.66 on left (1 on the right</a:t>
            </a:r>
            <a:r>
              <a:rPr lang="en-GB" dirty="0" smtClean="0"/>
              <a:t>)</a:t>
            </a:r>
          </a:p>
          <a:p>
            <a:r>
              <a:rPr lang="en-GB" dirty="0" smtClean="0"/>
              <a:t>Pulses palpable</a:t>
            </a:r>
            <a:endParaRPr lang="en-GB" dirty="0" smtClean="0"/>
          </a:p>
          <a:p>
            <a:r>
              <a:rPr lang="en-GB" dirty="0" smtClean="0"/>
              <a:t>US reported occluded distal SFA/proximal POPA bilaterally</a:t>
            </a:r>
          </a:p>
          <a:p>
            <a:r>
              <a:rPr lang="en-GB" dirty="0" smtClean="0"/>
              <a:t>US </a:t>
            </a:r>
            <a:r>
              <a:rPr lang="en-GB" dirty="0" err="1" smtClean="0"/>
              <a:t>Aorto</a:t>
            </a:r>
            <a:r>
              <a:rPr lang="en-GB" dirty="0" smtClean="0"/>
              <a:t>-iliac imaging - unremarkable</a:t>
            </a:r>
          </a:p>
          <a:p>
            <a:r>
              <a:rPr lang="en-GB" dirty="0" smtClean="0"/>
              <a:t>MRI lumbosacral spine - unremarkable</a:t>
            </a:r>
          </a:p>
          <a:p>
            <a:r>
              <a:rPr lang="en-GB" dirty="0" smtClean="0"/>
              <a:t>Treated with BMT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87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GB" dirty="0" smtClean="0"/>
              <a:t>2.5 years later patient represents with </a:t>
            </a:r>
            <a:r>
              <a:rPr lang="en-GB" dirty="0" smtClean="0"/>
              <a:t>left leg clau</a:t>
            </a:r>
            <a:r>
              <a:rPr lang="en-GB" dirty="0" smtClean="0"/>
              <a:t>dication and associated back pain</a:t>
            </a:r>
          </a:p>
          <a:p>
            <a:r>
              <a:rPr lang="en-GB" dirty="0" smtClean="0"/>
              <a:t>Duplex repeated with the following findings: </a:t>
            </a:r>
          </a:p>
          <a:p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2142348"/>
            <a:ext cx="5731510" cy="3992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232" y="357301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Ectatic</a:t>
            </a:r>
            <a:r>
              <a:rPr lang="en-GB" sz="2800" dirty="0" smtClean="0"/>
              <a:t> left IIA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945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4392488" cy="288032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11230" y="3573016"/>
            <a:ext cx="4809971" cy="3051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112474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Biphasic Left SFA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610293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Occluded POP A – *superficial to the POP V, with reformation of genicular artery via collaterals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0959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3645024"/>
            <a:ext cx="4104456" cy="280831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8182" y="3627909"/>
            <a:ext cx="3928534" cy="279011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188640"/>
            <a:ext cx="3945875" cy="2725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6064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Occluded POP A extending into persistent Sciatic artery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85078" y="2129537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4.5 cm aneurysm of the persistent sciatic artery with mural thrombus in the left gluteal region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7152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 Angiogram confirms PSA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947439" cy="39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30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321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Persistent Sciatic Artery  A case study</vt:lpstr>
      <vt:lpstr>Embryology</vt:lpstr>
      <vt:lpstr>Epidemiology</vt:lpstr>
      <vt:lpstr>Complications</vt:lpstr>
      <vt:lpstr>Case Study</vt:lpstr>
      <vt:lpstr>PowerPoint Presentation</vt:lpstr>
      <vt:lpstr>PowerPoint Presentation</vt:lpstr>
      <vt:lpstr>PowerPoint Presentation</vt:lpstr>
      <vt:lpstr>CT Angiogram confirms PSA</vt:lpstr>
      <vt:lpstr>PowerPoint Presentation</vt:lpstr>
      <vt:lpstr>Conclusion - PSA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Sciatic Artery  A case study</dc:title>
  <dc:creator>Jenkins, Nicolette (Vascular)</dc:creator>
  <cp:lastModifiedBy>Jenkins, Nicolette (Vascular)</cp:lastModifiedBy>
  <cp:revision>14</cp:revision>
  <dcterms:created xsi:type="dcterms:W3CDTF">2021-11-15T14:54:23Z</dcterms:created>
  <dcterms:modified xsi:type="dcterms:W3CDTF">2021-11-19T13:24:16Z</dcterms:modified>
</cp:coreProperties>
</file>