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356" y="-2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7A5BB-DFED-4A4E-A352-9A6E1C66CC36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044A-188C-4A61-9092-BF9DD8C392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3189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7A5BB-DFED-4A4E-A352-9A6E1C66CC36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044A-188C-4A61-9092-BF9DD8C392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0883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7A5BB-DFED-4A4E-A352-9A6E1C66CC36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044A-188C-4A61-9092-BF9DD8C392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4334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7A5BB-DFED-4A4E-A352-9A6E1C66CC36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044A-188C-4A61-9092-BF9DD8C392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89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7A5BB-DFED-4A4E-A352-9A6E1C66CC36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044A-188C-4A61-9092-BF9DD8C392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743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7A5BB-DFED-4A4E-A352-9A6E1C66CC36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044A-188C-4A61-9092-BF9DD8C392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850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7A5BB-DFED-4A4E-A352-9A6E1C66CC36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044A-188C-4A61-9092-BF9DD8C392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3476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7A5BB-DFED-4A4E-A352-9A6E1C66CC36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044A-188C-4A61-9092-BF9DD8C392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908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7A5BB-DFED-4A4E-A352-9A6E1C66CC36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044A-188C-4A61-9092-BF9DD8C392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4525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7A5BB-DFED-4A4E-A352-9A6E1C66CC36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044A-188C-4A61-9092-BF9DD8C392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0812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7A5BB-DFED-4A4E-A352-9A6E1C66CC36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044A-188C-4A61-9092-BF9DD8C392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978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7A5BB-DFED-4A4E-A352-9A6E1C66CC36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B0044A-188C-4A61-9092-BF9DD8C392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2780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wmf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9177" y="332656"/>
            <a:ext cx="2285876" cy="1521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548680"/>
            <a:ext cx="5328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Ink Free" panose="03080402000500000000" pitchFamily="66" charset="0"/>
              </a:rPr>
              <a:t>Southern Counties </a:t>
            </a:r>
          </a:p>
          <a:p>
            <a:r>
              <a:rPr lang="en-GB" dirty="0" smtClean="0">
                <a:latin typeface="Ink Free" panose="03080402000500000000" pitchFamily="66" charset="0"/>
              </a:rPr>
              <a:t>Lead Healthcare Science Network</a:t>
            </a:r>
            <a:endParaRPr lang="en-GB" dirty="0">
              <a:latin typeface="Ink Free" panose="03080402000500000000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7621" y="1922079"/>
            <a:ext cx="8064896" cy="72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3600" b="1" dirty="0" smtClean="0">
                <a:effectLst/>
                <a:latin typeface="Ink Free"/>
                <a:ea typeface="Calibri"/>
                <a:cs typeface="Times New Roman"/>
              </a:rPr>
              <a:t>Attendance certificate</a:t>
            </a:r>
            <a:endParaRPr lang="en-GB" sz="1400" dirty="0">
              <a:ea typeface="Calibri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3096" y="3861048"/>
            <a:ext cx="5967474" cy="1304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b="1" dirty="0" smtClean="0">
                <a:latin typeface="Ink Free"/>
                <a:ea typeface="Calibri"/>
                <a:cs typeface="Times New Roman"/>
              </a:rPr>
              <a:t>Attended the</a:t>
            </a:r>
            <a:endParaRPr lang="en-GB" sz="900" dirty="0"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b="1" dirty="0" smtClean="0">
                <a:effectLst/>
                <a:latin typeface="Ink Free"/>
                <a:ea typeface="Calibri"/>
                <a:cs typeface="Times New Roman"/>
              </a:rPr>
              <a:t>Southern Counties Healthcare Science Symposium,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b="1" dirty="0" smtClean="0">
                <a:effectLst/>
                <a:latin typeface="Ink Free"/>
                <a:ea typeface="Calibri"/>
                <a:cs typeface="Times New Roman"/>
              </a:rPr>
              <a:t> March 9</a:t>
            </a:r>
            <a:r>
              <a:rPr lang="en-GB" b="1" baseline="30000" dirty="0" smtClean="0">
                <a:effectLst/>
                <a:latin typeface="Ink Free"/>
                <a:ea typeface="Calibri"/>
                <a:cs typeface="Times New Roman"/>
              </a:rPr>
              <a:t>th</a:t>
            </a:r>
            <a:r>
              <a:rPr lang="en-GB" b="1" dirty="0" smtClean="0">
                <a:effectLst/>
                <a:latin typeface="Ink Free"/>
                <a:ea typeface="Calibri"/>
                <a:cs typeface="Times New Roman"/>
              </a:rPr>
              <a:t> 2020</a:t>
            </a:r>
            <a:endParaRPr lang="en-GB" sz="900" dirty="0">
              <a:ea typeface="Calibri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08104" y="6093296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2205397" y="5194258"/>
            <a:ext cx="4362872" cy="33594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1600" dirty="0">
                <a:effectLst/>
                <a:latin typeface="Ink Free"/>
                <a:ea typeface="Calibri"/>
                <a:cs typeface="Times New Roman"/>
              </a:rPr>
              <a:t>With thanks</a:t>
            </a:r>
            <a:endParaRPr lang="en-GB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600" dirty="0">
                <a:effectLst/>
                <a:latin typeface="Ink Free"/>
                <a:ea typeface="Calibri"/>
                <a:cs typeface="Times New Roman"/>
              </a:rPr>
              <a:t> </a:t>
            </a:r>
            <a:endParaRPr lang="en-GB" sz="1100" dirty="0" smtClean="0">
              <a:effectLst/>
              <a:latin typeface="Calibri"/>
              <a:ea typeface="Calibri"/>
              <a:cs typeface="Times New Roman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endParaRPr lang="en-GB" sz="1100" dirty="0"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11" name="Picture 10" descr="S:\Neurophysiology-Department\NPHYS\SHARED\Electronic signatures\Jon Flannery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7435" y="5378921"/>
            <a:ext cx="1489360" cy="71437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/>
          <p:cNvSpPr txBox="1"/>
          <p:nvPr/>
        </p:nvSpPr>
        <p:spPr>
          <a:xfrm>
            <a:off x="3341390" y="2721054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Ink Free" panose="03080402000500000000" pitchFamily="66" charset="0"/>
              </a:rPr>
              <a:t>This certifies that</a:t>
            </a:r>
            <a:endParaRPr lang="en-GB" b="1" dirty="0">
              <a:latin typeface="Ink Free" panose="03080402000500000000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58489" y="3214984"/>
            <a:ext cx="31260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u="sng" dirty="0" smtClean="0"/>
              <a:t>Leah Cunningham</a:t>
            </a:r>
            <a:endParaRPr lang="en-GB" sz="2400" u="sng" dirty="0"/>
          </a:p>
        </p:txBody>
      </p:sp>
      <p:sp>
        <p:nvSpPr>
          <p:cNvPr id="14" name="TextBox 13"/>
          <p:cNvSpPr txBox="1"/>
          <p:nvPr/>
        </p:nvSpPr>
        <p:spPr>
          <a:xfrm>
            <a:off x="3592655" y="6157929"/>
            <a:ext cx="5277525" cy="3046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n-GB" sz="1200" dirty="0">
                <a:solidFill>
                  <a:prstClr val="black"/>
                </a:solidFill>
                <a:latin typeface="Ink Free"/>
                <a:ea typeface="Calibri"/>
                <a:cs typeface="Times New Roman"/>
              </a:rPr>
              <a:t>Jon </a:t>
            </a:r>
            <a:r>
              <a:rPr lang="en-GB" sz="1200" dirty="0" smtClean="0">
                <a:solidFill>
                  <a:prstClr val="black"/>
                </a:solidFill>
                <a:latin typeface="Ink Free"/>
                <a:ea typeface="Calibri"/>
                <a:cs typeface="Times New Roman"/>
              </a:rPr>
              <a:t>Flannery, Chair, Southern Counties Lead Healthcare Scientist Network</a:t>
            </a:r>
            <a:endParaRPr lang="en-GB" sz="1200" dirty="0"/>
          </a:p>
        </p:txBody>
      </p:sp>
      <p:pic>
        <p:nvPicPr>
          <p:cNvPr id="18" name="Picture 17"/>
          <p:cNvPicPr/>
          <p:nvPr/>
        </p:nvPicPr>
        <p:blipFill>
          <a:blip r:embed="rId5">
            <a:lum bright="38000" contrast="-6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51403">
            <a:off x="603907" y="4913972"/>
            <a:ext cx="1038225" cy="1314450"/>
          </a:xfrm>
          <a:prstGeom prst="rect">
            <a:avLst/>
          </a:prstGeom>
          <a:noFill/>
          <a:ln>
            <a:noFill/>
          </a:ln>
          <a:effectLst>
            <a:glow>
              <a:srgbClr val="4F81BD">
                <a:alpha val="84000"/>
              </a:srgbClr>
            </a:glow>
            <a:softEdge rad="50800"/>
          </a:effectLst>
        </p:spPr>
      </p:pic>
    </p:spTree>
    <p:extLst>
      <p:ext uri="{BB962C8B-B14F-4D97-AF65-F5344CB8AC3E}">
        <p14:creationId xmlns:p14="http://schemas.microsoft.com/office/powerpoint/2010/main" val="1605045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551</TotalTime>
  <Words>38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Poole Hospital NHS Foundation Trust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Flannery, Jonathan</dc:creator>
  <cp:lastModifiedBy>Flannery, Jonathan</cp:lastModifiedBy>
  <cp:revision>11</cp:revision>
  <dcterms:created xsi:type="dcterms:W3CDTF">2020-04-24T14:30:14Z</dcterms:created>
  <dcterms:modified xsi:type="dcterms:W3CDTF">2020-05-18T10:39:10Z</dcterms:modified>
</cp:coreProperties>
</file>