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948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6:11:1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1422 24575,'78'-79'0,"252"-281"-314,8-11-287,-300 331 502,211-213 115,17 23 395,-265 229-408,10-7 1,-1 0 1,2 0 0,-1 1-1,1 1 1,16-7 0,-27 12 0,0 0 1,1 1 0,-1 0 0,0-1 0,0 1 0,0 0 0,0-1 0,0 1 0,1 0 0,-1 0 0,0 0 0,0 0 0,0 0-1,0 0 1,1 0 0,-1 0 0,0 1 0,0-1 0,0 0 0,0 1 0,0-1 0,0 1 0,0-1 0,0 1 0,0 0 0,0-1-1,0 1 1,0 0 0,0 0 0,0-1 0,0 1 0,-1 0 0,1 0 0,0 0 0,-1 0 0,1 0 0,-1 0 0,1 0-1,-1 0 1,1 1 0,-1-1 0,0 0 0,1 0 0,-1 0 0,0 0 0,0 2 0,1 6 40,-1 1 1,-1-1-1,1 0 0,-1 0 1,-3 9-1,-12 51-46,-3 0 0,-3-2 0,-3 0 0,-49 94 0,15-54 0,-131 179 0,186-280 0,-126 154 0,114-142 0,-1-3 0,0 1 0,-1-1 0,-1-1 0,0 0 0,-36 17 0,51-29 0,1 0 0,-1-1 0,1 1 0,-1-1 0,0 0 0,0 0 0,1-1 0,-1 1 0,0-1 0,0 0 0,0 0 0,0 0 0,0 0 0,0-1 0,1 1 0,-5-2 0,5 1 0,1-1 0,0 1 0,-1 0 0,1-1 0,0 0 0,0 0 0,0 1 0,0-1 0,0 0 0,0-1 0,0 1 0,1 0 0,-1 0 0,1-1 0,0 1 0,-1-1 0,1 1 0,0-1 0,1 0 0,-1 1 0,0-1 0,1 0 0,-1-2 0,-1-8 0,1 0 0,0 0 0,1 0 0,1 2 0,0-2 0,0 0 0,1 0 0,4-13 0,-4 19 0,1 0 0,-1 0 0,1 0 0,1 0 0,-1 1 0,1 0 0,0-1 0,0 1 0,1 1 0,0-1 0,0 1 0,0 0 0,1 0 0,-1 0 0,11-6 0,14-3 0,-1 1 0,1 1 0,42-10 0,-26 8 0,-1 0 0,244-65 0,-256 72 0,1 2 0,0 2 0,0 0 0,0 3 0,0 1 0,58 8 0,-80-6 0,-1 0 0,1 0 0,-1 1 0,0 0 0,0 1 0,-1 1 0,1-1 0,-1 2 0,17 12 0,-22-14 0,0 0 0,0 0 0,0 0 0,0 1 0,-1 0 0,0 0 0,0 0 0,0 0 0,-1 0 0,0 1 0,0 0 0,-1 0 0,0-1 0,0 1 0,-1 0 0,1 1 0,-1 9 0,-1 2 0,-2 0 0,0 0 0,-1-1 0,-1 1 0,0-1 0,-2 1 0,0-1 0,-10 18 0,-79 137 0,88-161 0,-218 313 0,163-250 0,-4-3 0,-79 69 0,116-116 0,-54 36 0,69-52 0,-1-1 0,0 0 0,-1-1 0,0-1 0,0 0 0,-18 3 0,30-8 0,0 0 0,1 0 0,-1-1 0,0 0 0,0 0 0,1 0 0,-1 0 0,0 0 0,0-1 0,-6-1 0,8 1 0,0 0 0,1 0 0,-1 0 0,0 0 0,1 0 0,-1-1 0,1 1 0,0 0 0,-1-1 0,1 1 0,0-1 0,0 1 0,0-1 0,0 0 0,0 1 0,1-1 0,-1 0 0,0 0 0,1 0 0,-1 0 0,1 0 0,0 1 0,-1-1 0,1-4 0,0-7 0,0 0 0,1 0 0,1 0 0,-1-1 0,2 1 0,4-14 0,33-84 0,-11 46 0,4 1 0,2 1 0,2 2 0,4 2 0,2 2 0,89-92 0,-49 68 0,4 4 0,2 5 0,143-90 0,-124 99 0,222-95 0,128-8 0,-409 150 0,132-41 0,-154 51 0,0 0 0,0 2 0,0 1 0,49 1 0,-69 2 0,-1 1 0,1 0 0,-1 0 0,0 0 0,0 1 0,1 0 0,-1 0 0,0 0 0,8 5 0,-12-5 0,1 0 0,-1 0 0,0 0 0,0 0 0,0 0 0,0 0 0,0 0 0,0 0 0,0 1 0,-1-1 0,1 1 0,-1 0 0,0-1 0,0 1 0,0 0 0,0 0 0,0 0 0,0-1 0,-1 1 0,0 0 0,1 0 0,-1 4 0,-1 6 0,1-10 0,0 0 0,0 0 0,0 0 0,0 0 0,0 0 0,1 0 0,-1 0 0,1 0 0,0 0 0,-1-1 0,1 1 0,1 0 0,-1 0 0,0-1 0,1 1 0,-1 0 0,1-1 0,3 4 0,1 1 0,-1 0 0,0 1 0,0-1 0,0 1 0,-1 0 0,0 1 0,-1-1 0,0 1 0,0-1 0,-1 1 0,0 0 0,1 10 0,-3-5 0,0-1 0,0 1 0,-1-1 0,-1 1 0,0-1 0,-1 1 0,-5 16 0,-7 7 0,-1-1 0,-1-1 0,-2 0 0,-36 48 0,-84 100 0,108-148 0,-1-1 0,-71 57 0,132-113 0,13-11 0,49-29 0,-65 47 0,1 2 0,1 0 0,35-10 0,-51 19 0,-1 1 0,1 1 0,0 0 0,1 0 0,-1 1 0,0 1 0,0 0 0,0 0 0,0 2 0,23 4 0,-31-5 0,-1 0 0,0 0 0,1 0 0,-1 1 0,0-1 0,0 1 0,0 0 0,0 0 0,0 0 0,-1 0 0,1 0 0,-1 1 0,1-1 0,-1 1 0,0 0 0,0-1 0,0 1 0,0 0 0,0 0 0,-1 1 0,1-1 0,-1 0 0,0 0 0,0 1 0,0-1 0,-1 1 0,1-1 0,-1 1 0,0-1 0,0 1 0,0 3 0,-2 9 0,0 0 0,-1 0 0,-1 0 0,0-1 0,-11 26 0,0-6 0,-2-1 0,-2 0 0,0-2 0,-3 0 0,0-1 0,-33 33 0,-170 153 0,152-154 0,-3-2 0,-2-5 0,-133 74 0,200-125 0,-33 16 0,42-20 0,-1 0 0,0 0 0,0 0 0,0-1 0,0 1 0,0-1 0,0 0 0,0 0 0,1 0 0,-1 0 0,0 0 0,-3-1 0,5 1 0,0-1 0,0 1 0,0 0 0,0-1 0,1 1 0,-1-1 0,0 1 0,0-1 0,1 0 0,-1 1 0,0-1 0,1 0 0,-1 1 0,0-1 0,1 0 0,-1 0 0,1 1 0,-1-1 0,1 0 0,0 0 0,-1 0 0,1 0 0,0 0 0,0 0 0,-1 0 0,1 1 0,0-1 0,0 0 0,0 0 0,0 0 0,0 0 0,0 0 0,1-1 0,0-4 0,0 0 0,1 0 0,0 0 0,0 0 0,3-6 0,9-15 0,1 0 0,32-43 0,50-51 0,-92 115 0,129-145-273,239-211 0,198-79-1836,-205 210-1276,-285 187 2777,2 4 1,137-46-1,-202 79 608,0 1 0,1 1 0,-1 1 0,1 1 0,0 0 0,0 2 0,21 0 0,-38 1 7,1 0 0,-1 0 0,1 0-1,-1 0 1,0 1 0,0-1 0,1 1-1,-1-1 1,0 1 0,0 0 0,0 0-1,0 0 1,1 0 0,-1 1 0,-1-1-1,1 0 1,0 1 0,0-1 0,-1 1-1,1 0 1,0 0 0,-1-1 0,0 1-1,1 0 1,-1 0 0,0 0 0,0 1-1,0-1 1,0 0 0,-1 0 0,1 0 0,-1 1-1,1-1 1,-1 0 0,0 1 0,0-1-1,0 3 1,-1 7 319,-1 0-1,0 0 1,-1-1-1,0 1 0,-9 20 1,-42 84 2741,34-77-2205,2 0 0,-17 52 0,35-89-862,-1 0 0,0 1 0,1-1 0,-1 1 0,1-1 0,0 1 0,0-1 0,0 1 0,0-1 0,0 0 0,1 1 0,-1-1 0,1 1 0,-1-1 0,1 0 0,0 1 0,0-1 0,0 0 0,0 0 0,1 0 0,-1 0 0,0 0 0,1 0 0,0 0 0,-1 0 0,1 0 0,0-1 0,0 1 0,4 2 0,4 2 0,0-1 0,1-1 0,0 1 0,0-2 0,14 4 0,3 1 0,-7-1 0,-1 2 0,0 0 0,0 1 0,-1 0 0,19 15 0,81 73 0,-73-58 0,-27-25 0,1 0 0,1-1 0,1-1 0,0-2 0,0 0 0,1-1 0,1-1 0,-1-1 0,1-1 0,1-1 0,-1-2 0,1 0 0,0-1 0,27-2 0,8-1 0,-1-3 0,61-12 0,116-31 0,97-13 0,-273 54 0,0 3 0,0 3 0,0 2 0,0 3 0,-1 2 0,0 3 0,59 20 0,-9 3 266,89 24-1897,-71-26-5195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9T16:25:0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546 550 24575,'5'-4'0,"0"0"0,0 0 0,0 0 0,1 1 0,-1 0 0,7-3 0,3-1 0,227-105 0,-177 87 0,127-30 0,-170 50-341,0 2 0,0 0-1,34 2 1,-39 1-6485</inkml:trace>
  <inkml:trace contextRef="#ctx0" brushRef="#br0" timeOffset="651.59">501 809 24575,'-1'2'0,"-1"-1"0,1 1 0,-1 0 0,2 1 0,-2-1 0,2 0 0,-1 0 0,-1 4 0,-2 4 0,-186 430 0,91-253 0,45-89 0,-49 125 0,102-221 0,-1 1 0,2-1 0,-1 1 0,0-1 0,1 1 0,-1 0 0,1-1 0,0 0 0,0 1 0,0 0 0,0 0 0,0-1 0,1 1 0,0 3 0,0-3 0,0-1 0,1 0 0,-1 0 0,0 0 0,1 0 0,0 0 0,0 0 0,-1-1 0,1 1 0,0 0 0,0-1 0,1 1 0,-1-1 0,0 0 0,4 2 0,13 4 0,0 0 0,0-1 0,0-1 0,40 5 0,-41-7 0,84 9 0,1-4 0,0-4 0,137-13 0,-223 8 17,110-11 303,-104 8-746,1 0 1,-1-1-1,27-12 1,-33 10-6401</inkml:trace>
  <inkml:trace contextRef="#ctx0" brushRef="#br0" timeOffset="1089.47">246 1212 24575,'0'0'0,"6"-3"0,8-2 0,11-3 0,19-6 0,14-4 0,10-2 0,18-4 0,16-1 0,9 3 0,10 4-6784,-17 5 5377</inkml:trace>
  <inkml:trace contextRef="#ctx0" brushRef="#br0" timeOffset="1433.82">1269 1840 24575,'0'0'0,"1"-2"0,1 1 0,2-1 0</inkml:trace>
  <inkml:trace contextRef="#ctx0" brushRef="#br0" timeOffset="2311.66">2526 34 24575,'-73'141'0,"-30"65"0,41-78-229,-445 925-6438,486-1014 6955,-12 29-578,16-22 5899,17-46-5554,0 1 0,0 0 0,-1-1 0,1 1 0,0 0 0,-1-1 0,1 1 0,0 0 0,0 0 0,0 0 0,0 0 0,0-1 0,0 1 0,0 0 0,0-1 0,0 2 0,1-2 0,-1 1 0,0 0 0,1-1 0,-1 1 0,0 0 0,0 0 1,1-1-1,0 1 0,-1 0 0,2 0-65,-1-1 1,0 0 0,0 1-1,1-1 1,-2 0 0,2 0-1,-1 0 1,0-1-1,0 1 1,1 0 0,-2 0-1,2-1 1,-2 1 0,2 0-1,-2-1 1,2 1 0,-1-1-1,0 1 1,0-1 0,1-1-1,31-18 10,-1-2 0,0-1 0,37-37 0,77-91 0,-4-22 0,-136 168 0,-2 8 0,-4 16 0,0-9 0,2 91 0,4 52 0,-4-117 0,3 0 0,10 40 0,-13-65 0,2 0 0,0 0 0,0-1 0,1 1 0,1-1 0,-1 0 0,9 10 0,-11-15 0,0-1 0,1 0 0,0 0 0,0 0 0,0-1 0,0 0 0,0 1 0,1-1 0,0-1 0,0 1 0,0 0 0,0-1 0,-1 0 0,2 0 0,0-1 0,-2 0 0,7 1 0,-1-2 0,-1 0 0,1 0 0,-1-1 0,0 0 0,0-1 0,0 0 0,0 0 0,0-1 0,16-7 0,-4-1 0,0 0 0,36-28 0,-7 0-1130,-2-3-1,66-75 0,65-113-2261,-127 148 3392,-3-1 0,66-162 0,-67 117 0,44-182 0,-79 258 2262,-2 0-1,7-87 0,-17 128-3626,-2 2-5461</inkml:trace>
  <inkml:trace contextRef="#ctx0" brushRef="#br0" timeOffset="4356.54">3334 1533 24575,'0'0'0,"-2"0"0,1 1 0,0 0 0,0-1 0,-1 1 0,2 0 0,-1-1 0,0 2 0,0-2 0,0 1 0,0 1 0,0-2 0,0 3 0,-2 0 0,-8 11 0,0 0 0,2 0 0,-15 29 0,-17 52 0,19-39 0,9-32 0,10-17 0,-1 0 0,1 0 0,0 0 0,-4 14 0,7-20 0,0-1 0,0 0 0,0 0 0,0 1 0,1-1 0,-1 1 0,0-1 0,0 1 0,0-1 0,0 0 0,0 0 0,0 1 0,0-1 0,1 1 0,-1-1 0,0 0 0,1 0 0,-1 0 0,1 1 0,-1-1 0,0 0 0,0 1 0,0-1 0,1 0 0,-1 0 0,1 0 0,-1 0 0,0 0 0,0 0 0,1 0 0,-1 0 0,1 0 0,-1 0 0,0 1 0,0-1 0,1 0 0,0-1 0,17 1 0,-9-1 0,1 0 0,0-1 0,-1-1 0,0-1 0,0 1 0,0-1 0,12-6 0,-20 9 0,56-28 0,-1-3 0,-1-3 0,51-42 0,-34 19 0,95-105 0,46-89 0,-17-10 0,-154 205 0,2-2 0,76-109 0,-108 145 0,-11 21 0,-9 15 0,-374 616 0,365-603 0,-85 138 0,15 7 0,84-166 0,-4 14 0,-7 21 0,13-36 0,-1 1 0,1-1 0,1 1 0,-1 0 0,1 0 0,-1-1 0,1 1 0,1 0 0,-1 0 0,2 6 0,-1-9 0,0-1 0,-1 0 0,1 1 0,0-1 0,-1 1 0,2 0 0,-2-1 0,2 0 0,-2 0 0,2 1 0,-1-1 0,1 0 0,-1 0 0,0 0 0,1 0 0,-1 0 0,1-1 0,-1 1 0,0 1 0,1-2 0,0 0 0,-1 1 0,0 0 0,2-1 0,-2 0 0,1 0 0,-1 0 0,1 0 0,0 0 0,0 0 0,-1 0 0,3 0 0,5-2 0,0 0 0,0 0 0,0-1 0,14-5 0,10-7 0,-1-1 0,0-2 0,-1-2 0,-2 0 0,0-2 0,0-1 0,33-36 0,5-14 0,83-118 0,171-300 0,-93 157 0,-216 317 0,-10 12 0,2-1 0,-1 2 0,2-1 0,4-6 0,-32 48 0,-125 204 173,75-119-1476,-25 40-4196,-97 158 5344,146-246 2417,-3-3-1,-87 90 0,130-149-2261,9-11 0,5-7 0,53-73 0,82-149 0,-138 224 0,1 1 0,0-1 0,-1 1 0,1 0 0,0 1 0,0-1 0,0 0 0,1 0 0,-1 0 0,0 1 0,2 0 0,-2 0 0,1 1 0,0-1 0,0 0 0,0 2 0,6-3 0,-5 2 0,0 0 0,1 0 0,-2 1 0,1-1 0,1 1 0,-1 1 0,0-1 0,0 1 0,0 0 0,0 0 0,0 0 0,0 1 0,0 0 0,5 3 0,-7-3 0,1 0 0,-2 1 0,1-1 0,0 1 0,0 0 0,-1 0 0,0 0 0,1 0 0,-1 0 0,0 1 0,0-1 0,-1 1 0,1 0 0,0 5 0,2 4 0,0 1 0,1 23 0,-1 37 0,0 5 0,-3-76 0,-1-1 0,0 0 0,1 0 0,0 0 0,0 0 0,-1 0 0,1 0 0,0 0 0,1 0 0,-2 0 0,2 0 0,-1 0 0,1-1 0,-1 1 0,1 0 0,-1-1 0,1 1 0,0-1 0,0 0 0,-1 0 0,1 0 0,0 1 0,1-1 0,-1-1 0,0 1 0,0 0 0,0-1 0,0 1 0,0-1 0,5 1 0,3-1 0,0 0 0,0 0 0,-1 0 0,2-1 0,16-5 0,4-1 0,0-3 0,-1 0 0,51-26 0,-37 12 0,72-52 0,-109 71 0,-3 1 0,1 0 0,0 1 0,0 0 0,0-1 0,-1 2 0,2-1 0,0 1 0,-2 0 0,2 0 0,7-2 0,-12 5 0,-1-1 0,1 0 0,0 0 0,0 1 0,0-1 0,0 0 0,-1 0 0,1 1 0,0-1 0,-1 1 0,1-1 0,0 1 0,-1-1 0,1 1 0,0-1 0,-1 1 0,0 0 0,1-1 0,0 1 0,-1 0 0,1 0 0,-1 1 0,11 20 0,-9-14 0,7 11 0,1 1 0,0-1 0,2-1 0,21 29 0,-22-34 0,0-2 0,1 0 0,0 1 0,1-3 0,-1 1 0,28 15 0,-10-11 0,0-1 0,1 0 0,1-3 0,-1-1 0,59 9 0,-27-10 0,129-3 0,-34-18-1365,-96 4-5461</inkml:trace>
  <inkml:trace contextRef="#ctx0" brushRef="#br0" timeOffset="4776.83">3695 521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3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3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7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8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9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9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FC97-6418-DB4E-BE60-2859FED4462B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187B-D650-CE4B-A3C7-A011E51CB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2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-155820"/>
            <a:ext cx="6858000" cy="9299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79" y="2650481"/>
            <a:ext cx="5829300" cy="1960033"/>
          </a:xfrm>
        </p:spPr>
        <p:txBody>
          <a:bodyPr>
            <a:normAutofit fontScale="90000"/>
          </a:bodyPr>
          <a:lstStyle/>
          <a:p>
            <a:br>
              <a:rPr lang="en-US" sz="2200" dirty="0">
                <a:latin typeface="Apple Chancery"/>
                <a:cs typeface="Apple Chancery"/>
              </a:rPr>
            </a:br>
            <a:br>
              <a:rPr lang="en-US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This is to certify that</a:t>
            </a:r>
            <a:br>
              <a:rPr lang="en-US" dirty="0">
                <a:latin typeface="Apple Chancery"/>
                <a:cs typeface="Apple Chancery"/>
              </a:rPr>
            </a:br>
            <a:br>
              <a:rPr lang="en-US">
                <a:latin typeface="Apple Chancery"/>
                <a:cs typeface="Apple Chancery"/>
              </a:rPr>
            </a:br>
            <a:r>
              <a:rPr lang="en-US" sz="3600">
                <a:latin typeface="Apple Chancery"/>
                <a:cs typeface="Apple Chancery"/>
              </a:rPr>
              <a:t>Klaus Bond</a:t>
            </a:r>
            <a:br>
              <a:rPr lang="en-US" dirty="0">
                <a:latin typeface="Apple Chancery"/>
                <a:cs typeface="Apple Chancery"/>
              </a:rPr>
            </a:br>
            <a:br>
              <a:rPr lang="en-US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Has attended the </a:t>
            </a:r>
            <a:r>
              <a:rPr lang="en-GB" sz="2200" dirty="0">
                <a:latin typeface="Apple Chancery"/>
                <a:cs typeface="Apple Chancery"/>
              </a:rPr>
              <a:t>Thames Valley Vascular Network Venous Meeting </a:t>
            </a:r>
            <a:br>
              <a:rPr lang="en-US" sz="2200" dirty="0">
                <a:latin typeface="Apple Chancery"/>
                <a:cs typeface="Apple Chancery"/>
              </a:rPr>
            </a:br>
            <a:r>
              <a:rPr lang="en-US" sz="2200" dirty="0">
                <a:latin typeface="Apple Chancery"/>
                <a:cs typeface="Apple Chancery"/>
              </a:rPr>
              <a:t>on 18</a:t>
            </a:r>
            <a:r>
              <a:rPr lang="en-US" sz="2200" baseline="30000" dirty="0">
                <a:latin typeface="Apple Chancery"/>
                <a:cs typeface="Apple Chancery"/>
              </a:rPr>
              <a:t>th</a:t>
            </a:r>
            <a:r>
              <a:rPr lang="en-US" sz="2200" dirty="0">
                <a:latin typeface="Apple Chancery"/>
                <a:cs typeface="Apple Chancery"/>
              </a:rPr>
              <a:t> March 2022</a:t>
            </a:r>
            <a:br>
              <a:rPr lang="en-US" sz="2000" dirty="0">
                <a:latin typeface="Apple Chancery"/>
                <a:cs typeface="Apple Chancery"/>
              </a:rPr>
            </a:br>
            <a:br>
              <a:rPr lang="en-US" sz="2000" dirty="0">
                <a:latin typeface="Apple Chancery"/>
                <a:cs typeface="Apple Chancery"/>
              </a:rPr>
            </a:br>
            <a:endParaRPr lang="en-US" dirty="0">
              <a:latin typeface="Apple Chancery"/>
              <a:cs typeface="Apple Chancery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28700" y="3505200"/>
            <a:ext cx="4594860" cy="3048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87" y="339599"/>
            <a:ext cx="4181475" cy="1095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8566" y="8243470"/>
            <a:ext cx="473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pple Chancery"/>
              </a:rPr>
              <a:t>Kindly sponsored by Inari Medical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1071" y="6000094"/>
            <a:ext cx="307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         </a:t>
            </a:r>
          </a:p>
          <a:p>
            <a:endParaRPr lang="en-GB" dirty="0"/>
          </a:p>
          <a:p>
            <a:r>
              <a:rPr lang="en-GB" dirty="0"/>
              <a:t>Miss E Wilton</a:t>
            </a:r>
          </a:p>
          <a:p>
            <a:r>
              <a:rPr lang="en-GB" dirty="0"/>
              <a:t>Consultant Vascular Surgeon</a:t>
            </a:r>
          </a:p>
          <a:p>
            <a:r>
              <a:rPr lang="en-GB" dirty="0"/>
              <a:t>Oxford University Hospitals NHS Foundation Trust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904D61-2C7E-460F-A742-4AC915860962}"/>
              </a:ext>
            </a:extLst>
          </p:cNvPr>
          <p:cNvSpPr txBox="1"/>
          <p:nvPr/>
        </p:nvSpPr>
        <p:spPr>
          <a:xfrm>
            <a:off x="452591" y="6007284"/>
            <a:ext cx="3078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         </a:t>
            </a:r>
          </a:p>
          <a:p>
            <a:endParaRPr lang="en-GB" dirty="0"/>
          </a:p>
          <a:p>
            <a:r>
              <a:rPr lang="en-GB" dirty="0"/>
              <a:t>Dr A Wigham</a:t>
            </a:r>
          </a:p>
          <a:p>
            <a:r>
              <a:rPr lang="en-GB" dirty="0"/>
              <a:t>Consultant Interventional Radiologist</a:t>
            </a:r>
          </a:p>
          <a:p>
            <a:r>
              <a:rPr lang="en-GB" dirty="0"/>
              <a:t>Oxford University Hospitals NHS Foundation Trust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C16D72A-BFD1-43AE-B89C-7BE5192C3084}"/>
                  </a:ext>
                </a:extLst>
              </p14:cNvPr>
              <p14:cNvContentPartPr/>
              <p14:nvPr/>
            </p14:nvContentPartPr>
            <p14:xfrm>
              <a:off x="452591" y="5465233"/>
              <a:ext cx="2493963" cy="79375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C16D72A-BFD1-43AE-B89C-7BE5192C30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590" y="5456242"/>
                <a:ext cx="2511605" cy="8113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48A48D3-0073-455A-BA7B-261048FF812A}"/>
                  </a:ext>
                </a:extLst>
              </p14:cNvPr>
              <p14:cNvContentPartPr/>
              <p14:nvPr/>
            </p14:nvContentPartPr>
            <p14:xfrm>
              <a:off x="3911448" y="5465233"/>
              <a:ext cx="2171409" cy="67987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48A48D3-0073-455A-BA7B-261048FF81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2448" y="5456240"/>
                <a:ext cx="2189048" cy="6974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361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60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Apple Chancery</vt:lpstr>
      <vt:lpstr>Arial</vt:lpstr>
      <vt:lpstr>Calibri</vt:lpstr>
      <vt:lpstr>Office Theme</vt:lpstr>
      <vt:lpstr>  This is to certify that  Klaus Bond  Has attended the Thames Valley Vascular Network Venous Meeting  on 18th March 2022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Hurst</dc:creator>
  <cp:lastModifiedBy>Wigham, Andrew (RTH) OUH</cp:lastModifiedBy>
  <cp:revision>34</cp:revision>
  <cp:lastPrinted>2015-09-29T13:53:46Z</cp:lastPrinted>
  <dcterms:created xsi:type="dcterms:W3CDTF">2015-09-27T16:18:01Z</dcterms:created>
  <dcterms:modified xsi:type="dcterms:W3CDTF">2022-03-23T11:30:21Z</dcterms:modified>
</cp:coreProperties>
</file>