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8" r:id="rId2"/>
    <p:sldId id="259" r:id="rId3"/>
    <p:sldId id="260" r:id="rId4"/>
    <p:sldId id="264" r:id="rId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88686" autoAdjust="0"/>
  </p:normalViewPr>
  <p:slideViewPr>
    <p:cSldViewPr>
      <p:cViewPr>
        <p:scale>
          <a:sx n="140" d="100"/>
          <a:sy n="140" d="100"/>
        </p:scale>
        <p:origin x="-98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dirty="0">
                <a:solidFill>
                  <a:srgbClr val="FFFF00"/>
                </a:solidFill>
                <a:latin typeface="Arial" panose="020B0604020202020204" pitchFamily="34" charset="0"/>
                <a:cs typeface="Arial" panose="020B0604020202020204" pitchFamily="34" charset="0"/>
              </a:rPr>
              <a:t>Veins </a:t>
            </a:r>
            <a:r>
              <a:rPr lang="en-US" sz="2000" b="1" dirty="0" smtClean="0">
                <a:solidFill>
                  <a:srgbClr val="FFFF00"/>
                </a:solidFill>
                <a:latin typeface="Arial" panose="020B0604020202020204" pitchFamily="34" charset="0"/>
                <a:cs typeface="Arial" panose="020B0604020202020204" pitchFamily="34" charset="0"/>
              </a:rPr>
              <a:t>treated</a:t>
            </a:r>
            <a:endParaRPr lang="en-US" sz="2000" b="1" dirty="0">
              <a:solidFill>
                <a:srgbClr val="FFFF00"/>
              </a:solidFill>
              <a:latin typeface="Arial" panose="020B0604020202020204" pitchFamily="34" charset="0"/>
              <a:cs typeface="Arial" panose="020B0604020202020204" pitchFamily="34" charset="0"/>
            </a:endParaRPr>
          </a:p>
        </c:rich>
      </c:tx>
      <c:layout>
        <c:manualLayout>
          <c:xMode val="edge"/>
          <c:yMode val="edge"/>
          <c:x val="0.41100142899608999"/>
          <c:y val="3.8720119305006524E-2"/>
        </c:manualLayout>
      </c:layout>
      <c:overlay val="0"/>
    </c:title>
    <c:autoTitleDeleted val="0"/>
    <c:plotArea>
      <c:layout>
        <c:manualLayout>
          <c:layoutTarget val="inner"/>
          <c:xMode val="edge"/>
          <c:yMode val="edge"/>
          <c:x val="0.3003748316782347"/>
          <c:y val="0.10328805968502409"/>
          <c:w val="0.36630090001022952"/>
          <c:h val="0.67791248759417255"/>
        </c:manualLayout>
      </c:layout>
      <c:pieChart>
        <c:varyColors val="1"/>
        <c:ser>
          <c:idx val="0"/>
          <c:order val="0"/>
          <c:tx>
            <c:strRef>
              <c:f>Sheet1!$B$1</c:f>
              <c:strCache>
                <c:ptCount val="1"/>
                <c:pt idx="0">
                  <c:v>Veins treated (%)</c:v>
                </c:pt>
              </c:strCache>
            </c:strRef>
          </c:tx>
          <c:spPr>
            <a:solidFill>
              <a:srgbClr val="77BEF9"/>
            </a:solidFill>
          </c:spPr>
          <c:explosion val="5"/>
          <c:dPt>
            <c:idx val="0"/>
            <c:bubble3D val="0"/>
            <c:spPr>
              <a:solidFill>
                <a:schemeClr val="accent5">
                  <a:lumMod val="40000"/>
                  <a:lumOff val="60000"/>
                </a:schemeClr>
              </a:solidFill>
            </c:spPr>
          </c:dPt>
          <c:dPt>
            <c:idx val="1"/>
            <c:bubble3D val="0"/>
            <c:explosion val="4"/>
            <c:spPr>
              <a:solidFill>
                <a:schemeClr val="accent3">
                  <a:lumMod val="20000"/>
                  <a:lumOff val="80000"/>
                </a:schemeClr>
              </a:solidFill>
              <a:ln>
                <a:noFill/>
              </a:ln>
            </c:spPr>
          </c:dPt>
          <c:dPt>
            <c:idx val="2"/>
            <c:bubble3D val="0"/>
            <c:spPr>
              <a:solidFill>
                <a:schemeClr val="accent4">
                  <a:lumMod val="20000"/>
                  <a:lumOff val="80000"/>
                </a:schemeClr>
              </a:solidFill>
              <a:ln>
                <a:noFill/>
              </a:ln>
            </c:spPr>
          </c:dPt>
          <c:dPt>
            <c:idx val="3"/>
            <c:bubble3D val="0"/>
            <c:spPr>
              <a:solidFill>
                <a:schemeClr val="bg2">
                  <a:lumMod val="50000"/>
                </a:schemeClr>
              </a:solidFill>
            </c:spPr>
          </c:dPt>
          <c:dPt>
            <c:idx val="4"/>
            <c:bubble3D val="0"/>
            <c:spPr>
              <a:solidFill>
                <a:schemeClr val="accent6">
                  <a:lumMod val="60000"/>
                  <a:lumOff val="40000"/>
                </a:schemeClr>
              </a:solidFill>
            </c:spPr>
          </c:dPt>
          <c:dPt>
            <c:idx val="5"/>
            <c:bubble3D val="0"/>
            <c:spPr>
              <a:solidFill>
                <a:srgbClr val="CCFFCC"/>
              </a:solidFill>
            </c:spPr>
          </c:dPt>
          <c:dLbls>
            <c:dLbl>
              <c:idx val="0"/>
              <c:layout>
                <c:manualLayout>
                  <c:x val="-0.14658328520155414"/>
                  <c:y val="3.0947058984083955E-3"/>
                </c:manualLayout>
              </c:layout>
              <c:tx>
                <c:rich>
                  <a:bodyPr/>
                  <a:lstStyle/>
                  <a:p>
                    <a:r>
                      <a:rPr lang="en-US" sz="1100" dirty="0" smtClean="0">
                        <a:latin typeface="Arial" panose="020B0604020202020204" pitchFamily="34" charset="0"/>
                        <a:cs typeface="Arial" panose="020B0604020202020204" pitchFamily="34" charset="0"/>
                      </a:rPr>
                      <a:t>Great Saphenous </a:t>
                    </a:r>
                  </a:p>
                  <a:p>
                    <a:r>
                      <a:rPr lang="en-US" sz="1100" dirty="0" smtClean="0">
                        <a:latin typeface="Arial" panose="020B0604020202020204" pitchFamily="34" charset="0"/>
                        <a:cs typeface="Arial" panose="020B0604020202020204" pitchFamily="34" charset="0"/>
                      </a:rPr>
                      <a:t>Veins (GSV) 47%</a:t>
                    </a:r>
                    <a:endParaRPr lang="en-US" sz="1100" dirty="0">
                      <a:latin typeface="Arial" panose="020B0604020202020204" pitchFamily="34" charset="0"/>
                      <a:cs typeface="Arial" panose="020B0604020202020204" pitchFamily="34" charset="0"/>
                    </a:endParaRPr>
                  </a:p>
                </c:rich>
              </c:tx>
              <c:showLegendKey val="0"/>
              <c:showVal val="0"/>
              <c:showCatName val="1"/>
              <c:showSerName val="0"/>
              <c:showPercent val="1"/>
              <c:showBubbleSize val="0"/>
            </c:dLbl>
            <c:dLbl>
              <c:idx val="1"/>
              <c:layout>
                <c:manualLayout>
                  <c:x val="-5.1612573241017944E-2"/>
                  <c:y val="-0.20979074584793142"/>
                </c:manualLayout>
              </c:layout>
              <c:tx>
                <c:rich>
                  <a:bodyPr/>
                  <a:lstStyle/>
                  <a:p>
                    <a:r>
                      <a:rPr lang="en-US" sz="1100" dirty="0" smtClean="0">
                        <a:latin typeface="Arial" panose="020B0604020202020204" pitchFamily="34" charset="0"/>
                        <a:cs typeface="Arial" panose="020B0604020202020204" pitchFamily="34" charset="0"/>
                      </a:rPr>
                      <a:t>Short Saphenous</a:t>
                    </a:r>
                  </a:p>
                  <a:p>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Veins (SSV) </a:t>
                    </a:r>
                  </a:p>
                  <a:p>
                    <a:r>
                      <a:rPr lang="en-US" sz="1100" dirty="0" smtClean="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c:rich>
              </c:tx>
              <c:dLblPos val="bestFit"/>
              <c:showLegendKey val="0"/>
              <c:showVal val="0"/>
              <c:showCatName val="1"/>
              <c:showSerName val="0"/>
              <c:showPercent val="1"/>
              <c:showBubbleSize val="0"/>
            </c:dLbl>
            <c:dLbl>
              <c:idx val="2"/>
              <c:layout>
                <c:manualLayout>
                  <c:x val="0.15339679964286604"/>
                  <c:y val="-4.1178926731139133E-2"/>
                </c:manualLayout>
              </c:layout>
              <c:tx>
                <c:rich>
                  <a:bodyPr/>
                  <a:lstStyle/>
                  <a:p>
                    <a:endParaRPr lang="en-US" sz="1100" dirty="0" smtClean="0"/>
                  </a:p>
                  <a:p>
                    <a:r>
                      <a:rPr lang="en-US" sz="1100" dirty="0" smtClean="0">
                        <a:latin typeface="Arial" panose="020B0604020202020204" pitchFamily="34" charset="0"/>
                        <a:cs typeface="Arial" panose="020B0604020202020204" pitchFamily="34" charset="0"/>
                      </a:rPr>
                      <a:t>GSV+</a:t>
                    </a:r>
                  </a:p>
                  <a:p>
                    <a:r>
                      <a:rPr lang="en-US" sz="1100" dirty="0" smtClean="0">
                        <a:latin typeface="Arial" panose="020B0604020202020204" pitchFamily="34" charset="0"/>
                        <a:cs typeface="Arial" panose="020B0604020202020204" pitchFamily="34" charset="0"/>
                      </a:rPr>
                      <a:t>SSV 10%</a:t>
                    </a:r>
                    <a:endParaRPr lang="en-US" sz="1100" dirty="0">
                      <a:latin typeface="Arial" panose="020B0604020202020204" pitchFamily="34" charset="0"/>
                      <a:cs typeface="Arial" panose="020B0604020202020204" pitchFamily="34" charset="0"/>
                    </a:endParaRPr>
                  </a:p>
                </c:rich>
              </c:tx>
              <c:showLegendKey val="0"/>
              <c:showVal val="0"/>
              <c:showCatName val="1"/>
              <c:showSerName val="0"/>
              <c:showPercent val="1"/>
              <c:showBubbleSize val="0"/>
            </c:dLbl>
            <c:dLbl>
              <c:idx val="3"/>
              <c:layout>
                <c:manualLayout>
                  <c:x val="0.11973673503157452"/>
                  <c:y val="-1.802888314741288E-2"/>
                </c:manualLayout>
              </c:layout>
              <c:tx>
                <c:rich>
                  <a:bodyPr/>
                  <a:lstStyle/>
                  <a:p>
                    <a:r>
                      <a:rPr lang="en-US" sz="1100" dirty="0" smtClean="0">
                        <a:latin typeface="Arial" panose="020B0604020202020204" pitchFamily="34" charset="0"/>
                        <a:cs typeface="Arial" panose="020B0604020202020204" pitchFamily="34" charset="0"/>
                      </a:rPr>
                      <a:t>Calf</a:t>
                    </a:r>
                    <a:r>
                      <a:rPr lang="en-US" sz="1100" baseline="0" dirty="0" smtClean="0">
                        <a:latin typeface="Arial" panose="020B0604020202020204" pitchFamily="34" charset="0"/>
                        <a:cs typeface="Arial" panose="020B0604020202020204" pitchFamily="34" charset="0"/>
                      </a:rPr>
                      <a:t> tributaries</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c:rich>
              </c:tx>
              <c:showLegendKey val="0"/>
              <c:showVal val="0"/>
              <c:showCatName val="1"/>
              <c:showSerName val="0"/>
              <c:showPercent val="1"/>
              <c:showBubbleSize val="0"/>
            </c:dLbl>
            <c:dLbl>
              <c:idx val="4"/>
              <c:layout>
                <c:manualLayout>
                  <c:x val="0.12348348286784097"/>
                  <c:y val="0.16524475122432233"/>
                </c:manualLayout>
              </c:layout>
              <c:tx>
                <c:rich>
                  <a:bodyPr/>
                  <a:lstStyle/>
                  <a:p>
                    <a:r>
                      <a:rPr lang="en-US" sz="1100" dirty="0" smtClean="0">
                        <a:latin typeface="Arial" panose="020B0604020202020204" pitchFamily="34" charset="0"/>
                        <a:cs typeface="Arial" panose="020B0604020202020204" pitchFamily="34" charset="0"/>
                      </a:rPr>
                      <a:t>Accessory Saphenous</a:t>
                    </a:r>
                  </a:p>
                  <a:p>
                    <a:r>
                      <a:rPr lang="en-US" sz="1100" dirty="0" smtClean="0">
                        <a:latin typeface="Arial" panose="020B0604020202020204" pitchFamily="34" charset="0"/>
                        <a:cs typeface="Arial" panose="020B0604020202020204" pitchFamily="34" charset="0"/>
                      </a:rPr>
                      <a:t> Veins 23%</a:t>
                    </a:r>
                    <a:endParaRPr lang="en-US" sz="1100" dirty="0">
                      <a:latin typeface="Arial" panose="020B0604020202020204" pitchFamily="34" charset="0"/>
                      <a:cs typeface="Arial" panose="020B0604020202020204" pitchFamily="34" charset="0"/>
                    </a:endParaRPr>
                  </a:p>
                </c:rich>
              </c:tx>
              <c:showLegendKey val="0"/>
              <c:showVal val="0"/>
              <c:showCatName val="1"/>
              <c:showSerName val="0"/>
              <c:showPercent val="1"/>
              <c:showBubbleSize val="0"/>
            </c:dLbl>
            <c:dLbl>
              <c:idx val="5"/>
              <c:layout>
                <c:manualLayout>
                  <c:x val="8.8173828347675898E-2"/>
                  <c:y val="0.17239672166752906"/>
                </c:manualLayout>
              </c:layout>
              <c:tx>
                <c:rich>
                  <a:bodyPr/>
                  <a:lstStyle/>
                  <a:p>
                    <a:r>
                      <a:rPr lang="en-US" sz="2400" dirty="0">
                        <a:latin typeface="Arial" panose="020B0604020202020204" pitchFamily="34" charset="0"/>
                        <a:cs typeface="Arial" panose="020B0604020202020204" pitchFamily="34" charset="0"/>
                      </a:rPr>
                      <a:t>Calf tribs
9%</a:t>
                    </a:r>
                  </a:p>
                </c:rich>
              </c:tx>
              <c:showLegendKey val="0"/>
              <c:showVal val="0"/>
              <c:showCatName val="1"/>
              <c:showSerName val="0"/>
              <c:showPercent val="1"/>
              <c:showBubbleSize val="0"/>
            </c:dLbl>
            <c:spPr>
              <a:ln>
                <a:noFill/>
              </a:ln>
            </c:spPr>
            <c:showLegendKey val="0"/>
            <c:showVal val="0"/>
            <c:showCatName val="1"/>
            <c:showSerName val="0"/>
            <c:showPercent val="1"/>
            <c:showBubbleSize val="0"/>
            <c:showLeaderLines val="0"/>
          </c:dLbls>
          <c:cat>
            <c:strRef>
              <c:f>Sheet1!$A$2:$A$6</c:f>
              <c:strCache>
                <c:ptCount val="5"/>
                <c:pt idx="0">
                  <c:v>GSV</c:v>
                </c:pt>
                <c:pt idx="1">
                  <c:v>GSV+SSV</c:v>
                </c:pt>
                <c:pt idx="2">
                  <c:v>SSV</c:v>
                </c:pt>
                <c:pt idx="3">
                  <c:v>Calf tribs</c:v>
                </c:pt>
                <c:pt idx="4">
                  <c:v>AAS</c:v>
                </c:pt>
              </c:strCache>
            </c:strRef>
          </c:cat>
          <c:val>
            <c:numRef>
              <c:f>Sheet1!$B$2:$B$6</c:f>
              <c:numCache>
                <c:formatCode>General</c:formatCode>
                <c:ptCount val="5"/>
                <c:pt idx="0">
                  <c:v>47</c:v>
                </c:pt>
                <c:pt idx="1">
                  <c:v>10</c:v>
                </c:pt>
                <c:pt idx="2">
                  <c:v>11</c:v>
                </c:pt>
                <c:pt idx="3">
                  <c:v>9</c:v>
                </c:pt>
                <c:pt idx="4">
                  <c:v>23</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w="57150">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37B36-2695-4A7C-BE0E-F98C5F554C71}" type="datetimeFigureOut">
              <a:rPr lang="en-GB" smtClean="0"/>
              <a:t>27/09/2016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A6C90-7F6B-41F1-8721-E70D09B2CA46}" type="slidenum">
              <a:rPr lang="en-GB" smtClean="0"/>
              <a:t>‹#›</a:t>
            </a:fld>
            <a:endParaRPr lang="en-GB"/>
          </a:p>
        </p:txBody>
      </p:sp>
    </p:spTree>
    <p:extLst>
      <p:ext uri="{BB962C8B-B14F-4D97-AF65-F5344CB8AC3E}">
        <p14:creationId xmlns:p14="http://schemas.microsoft.com/office/powerpoint/2010/main" val="39469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Introduction: Chronic venous leg ulcers are unpleasant</a:t>
            </a:r>
            <a:r>
              <a:rPr lang="en-GB" altLang="en-US" baseline="0" dirty="0" smtClean="0"/>
              <a:t> and costly with the chance of a recurrence being high. The ESCHAR study in 2004 demonstrated a significant reduction in venous ulcer recurrence when the underlying superficial venous reflux was correctly surgically alongside compression, versus compression alone. An attractive alternative to surgery is ultrasound guided foam sclerotherapy and, being quick and easy to perform and minimally invasive for the patient. However it has been reported that the rates of </a:t>
            </a:r>
            <a:r>
              <a:rPr lang="en-GB" altLang="en-US" baseline="0" dirty="0" err="1" smtClean="0"/>
              <a:t>recanalisation</a:t>
            </a:r>
            <a:r>
              <a:rPr lang="en-GB" altLang="en-US" baseline="0" dirty="0" smtClean="0"/>
              <a:t> following foam can be high and the aim of this study was to assess the effect of </a:t>
            </a:r>
            <a:r>
              <a:rPr lang="en-GB" altLang="en-US" baseline="0" dirty="0" err="1" smtClean="0"/>
              <a:t>recanalisation</a:t>
            </a:r>
            <a:r>
              <a:rPr lang="en-GB" altLang="en-US" baseline="0" dirty="0" smtClean="0"/>
              <a:t> on long term venous ulcer recurrence.</a:t>
            </a:r>
            <a:endParaRPr lang="en-GB" altLang="en-US" dirty="0" smtClean="0"/>
          </a:p>
        </p:txBody>
      </p:sp>
      <p:sp>
        <p:nvSpPr>
          <p:cNvPr id="4" name="Slide Number Placeholder 3"/>
          <p:cNvSpPr>
            <a:spLocks noGrp="1"/>
          </p:cNvSpPr>
          <p:nvPr>
            <p:ph type="sldNum" sz="quarter" idx="5"/>
          </p:nvPr>
        </p:nvSpPr>
        <p:spPr/>
        <p:txBody>
          <a:bodyPr/>
          <a:lstStyle/>
          <a:p>
            <a:pPr>
              <a:defRPr/>
            </a:pPr>
            <a:fld id="{CD31F57B-3A31-4046-AA4B-12923E8AA811}" type="slidenum">
              <a:rPr lang="en-GB">
                <a:solidFill>
                  <a:prstClr val="black"/>
                </a:solidFill>
              </a:rPr>
              <a:pPr>
                <a:defRPr/>
              </a:pPr>
              <a:t>1</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In this study recently healed</a:t>
            </a:r>
            <a:r>
              <a:rPr lang="en-GB" altLang="en-US" baseline="0" dirty="0" smtClean="0"/>
              <a:t> or active leg ulcers were treated with foam sclerotherapy at Cheltenham General Hospital in Gloucestershire in the UK between July 2010 and Aug 2012.</a:t>
            </a:r>
          </a:p>
          <a:p>
            <a:r>
              <a:rPr lang="en-GB" altLang="en-US" baseline="0" dirty="0" smtClean="0"/>
              <a:t>A one stop vascular assessment is initially performed and those with normal ABPIs and superficial venous reflux go onto foam. The treatment process involves cannulating the target vein under ultrasound guidance. Full length compression bandaging is applied post treatment. A venous Duplex scan is performed 2 weeks post treatment to determine early treatment efficacy. At this stage the treated vein is categorised as complete occlusion, short segment occlusion or patent. A further venous Duplex scan is performed annually to determine long term efficacy, at this stage the treated vein is categorised as occluded, segmental </a:t>
            </a:r>
            <a:r>
              <a:rPr lang="en-GB" altLang="en-US" baseline="0" dirty="0" err="1" smtClean="0"/>
              <a:t>recanalised</a:t>
            </a:r>
            <a:r>
              <a:rPr lang="en-GB" altLang="en-US" baseline="0" dirty="0" smtClean="0"/>
              <a:t> or completely </a:t>
            </a:r>
            <a:r>
              <a:rPr lang="en-GB" altLang="en-US" baseline="0" dirty="0" err="1" smtClean="0"/>
              <a:t>recanalised</a:t>
            </a:r>
            <a:r>
              <a:rPr lang="en-GB" altLang="en-US" baseline="0" dirty="0" smtClean="0"/>
              <a:t>. </a:t>
            </a:r>
          </a:p>
        </p:txBody>
      </p:sp>
      <p:sp>
        <p:nvSpPr>
          <p:cNvPr id="4" name="Slide Number Placeholder 3"/>
          <p:cNvSpPr>
            <a:spLocks noGrp="1"/>
          </p:cNvSpPr>
          <p:nvPr>
            <p:ph type="sldNum" sz="quarter" idx="5"/>
          </p:nvPr>
        </p:nvSpPr>
        <p:spPr/>
        <p:txBody>
          <a:bodyPr/>
          <a:lstStyle/>
          <a:p>
            <a:pPr>
              <a:defRPr/>
            </a:pPr>
            <a:fld id="{CD31F57B-3A31-4046-AA4B-12923E8AA811}" type="slidenum">
              <a:rPr lang="en-GB">
                <a:solidFill>
                  <a:prstClr val="black"/>
                </a:solidFill>
              </a:rPr>
              <a:pPr>
                <a:defRPr/>
              </a:pPr>
              <a:t>2</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100</a:t>
            </a:r>
            <a:r>
              <a:rPr lang="en-GB" altLang="en-US" baseline="0" dirty="0" smtClean="0"/>
              <a:t> limbs were treated in 92 patients, median age was 74 with 50 males and 42 females. 86 limbs were CEAP 5 with recently healed ulceration and 14 were CEAP 6 with active leg ulceration. </a:t>
            </a:r>
          </a:p>
          <a:p>
            <a:r>
              <a:rPr lang="en-GB" altLang="en-US" baseline="0" dirty="0" smtClean="0"/>
              <a:t>The majority of veins treated were great saphenous veins, with 16% short saphenous veins and 32% tributaries. </a:t>
            </a:r>
          </a:p>
          <a:p>
            <a:r>
              <a:rPr lang="en-GB" altLang="en-US" baseline="0" dirty="0" smtClean="0"/>
              <a:t>At two weeks, 86% demonstrated complete occlusion, 13% short segment occlusion and 1% were patent.</a:t>
            </a:r>
          </a:p>
          <a:p>
            <a:r>
              <a:rPr lang="en-GB" altLang="en-US" baseline="0" dirty="0" smtClean="0"/>
              <a:t>At 4 years, 43% remained occluded, with 39% demonstrating segmental </a:t>
            </a:r>
            <a:r>
              <a:rPr lang="en-GB" altLang="en-US" baseline="0" dirty="0" err="1" smtClean="0"/>
              <a:t>recanalisation</a:t>
            </a:r>
            <a:r>
              <a:rPr lang="en-GB" altLang="en-US" baseline="0" dirty="0" smtClean="0"/>
              <a:t> at some stage during the 4 years and 18% demonstrating complete </a:t>
            </a:r>
            <a:r>
              <a:rPr lang="en-GB" altLang="en-US" baseline="0" dirty="0" err="1" smtClean="0"/>
              <a:t>recanalisation</a:t>
            </a:r>
            <a:r>
              <a:rPr lang="en-GB" altLang="en-US" baseline="0" dirty="0" smtClean="0"/>
              <a:t>, which equates to a total of 53%recanalisation with reflux within 4 years. </a:t>
            </a:r>
            <a:endParaRPr lang="en-GB" altLang="en-US" dirty="0" smtClean="0"/>
          </a:p>
        </p:txBody>
      </p:sp>
      <p:sp>
        <p:nvSpPr>
          <p:cNvPr id="4" name="Slide Number Placeholder 3"/>
          <p:cNvSpPr>
            <a:spLocks noGrp="1"/>
          </p:cNvSpPr>
          <p:nvPr>
            <p:ph type="sldNum" sz="quarter" idx="5"/>
          </p:nvPr>
        </p:nvSpPr>
        <p:spPr/>
        <p:txBody>
          <a:bodyPr/>
          <a:lstStyle/>
          <a:p>
            <a:pPr>
              <a:defRPr/>
            </a:pPr>
            <a:fld id="{CD31F57B-3A31-4046-AA4B-12923E8AA811}" type="slidenum">
              <a:rPr lang="en-GB">
                <a:solidFill>
                  <a:prstClr val="black"/>
                </a:solidFill>
              </a:rPr>
              <a:pPr>
                <a:defRPr/>
              </a:pPr>
              <a:t>3</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At one year, ulcer</a:t>
            </a:r>
            <a:r>
              <a:rPr lang="en-GB" altLang="en-US" baseline="0" dirty="0" smtClean="0"/>
              <a:t> recurrence rate was 2.3%, 5.1% at two years, 11.3% at three years and 12.4% </a:t>
            </a:r>
            <a:r>
              <a:rPr lang="en-GB" altLang="en-US" dirty="0" smtClean="0"/>
              <a:t>at 4 years, there</a:t>
            </a:r>
            <a:r>
              <a:rPr lang="en-GB" altLang="en-US" baseline="0" dirty="0" smtClean="0"/>
              <a:t> was no significant association between </a:t>
            </a:r>
            <a:r>
              <a:rPr lang="en-GB" altLang="en-US" baseline="0" dirty="0" err="1" smtClean="0"/>
              <a:t>recanalisation</a:t>
            </a:r>
            <a:r>
              <a:rPr lang="en-GB" altLang="en-US" baseline="0" dirty="0" smtClean="0"/>
              <a:t> and reflux and ulcer recurrence.</a:t>
            </a:r>
          </a:p>
          <a:p>
            <a:endParaRPr lang="en-GB" altLang="en-US" baseline="0" dirty="0" smtClean="0"/>
          </a:p>
          <a:p>
            <a:r>
              <a:rPr lang="en-GB" altLang="en-US" baseline="0" dirty="0" smtClean="0"/>
              <a:t>In conclusion-Mr Chairman, ladies and gentlemen, </a:t>
            </a:r>
            <a:r>
              <a:rPr lang="en-GB" altLang="en-US" dirty="0" smtClean="0"/>
              <a:t>in the long term, </a:t>
            </a:r>
            <a:r>
              <a:rPr lang="en-GB" altLang="en-US" dirty="0" err="1" smtClean="0"/>
              <a:t>recanalisation</a:t>
            </a:r>
            <a:r>
              <a:rPr lang="en-GB" altLang="en-US" dirty="0" smtClean="0"/>
              <a:t> was demonstrated to be high in this group of patients.</a:t>
            </a:r>
          </a:p>
          <a:p>
            <a:r>
              <a:rPr lang="en-GB" altLang="en-US" dirty="0" smtClean="0"/>
              <a:t>However </a:t>
            </a:r>
            <a:r>
              <a:rPr lang="en-GB" altLang="en-US" dirty="0" err="1" smtClean="0"/>
              <a:t>recanalisation</a:t>
            </a:r>
            <a:r>
              <a:rPr lang="en-GB" altLang="en-US" dirty="0" smtClean="0"/>
              <a:t> does not lead to ulcer recurrence</a:t>
            </a:r>
          </a:p>
          <a:p>
            <a:endParaRPr lang="en-GB" altLang="en-US" dirty="0" smtClean="0"/>
          </a:p>
          <a:p>
            <a:r>
              <a:rPr lang="en-GB" altLang="en-US" dirty="0" smtClean="0"/>
              <a:t>As the severity of venous dysfunction cannot be quantified by venous Duplex, this cohort of patients may benefit from assessment of their venous function through non-invasive techniques and determine those who may be at greater risk of ulcer recurrence </a:t>
            </a:r>
          </a:p>
          <a:p>
            <a:endParaRPr lang="en-GB" altLang="en-US" dirty="0" smtClean="0"/>
          </a:p>
        </p:txBody>
      </p:sp>
      <p:sp>
        <p:nvSpPr>
          <p:cNvPr id="4" name="Slide Number Placeholder 3"/>
          <p:cNvSpPr>
            <a:spLocks noGrp="1"/>
          </p:cNvSpPr>
          <p:nvPr>
            <p:ph type="sldNum" sz="quarter" idx="5"/>
          </p:nvPr>
        </p:nvSpPr>
        <p:spPr/>
        <p:txBody>
          <a:bodyPr/>
          <a:lstStyle/>
          <a:p>
            <a:pPr>
              <a:defRPr/>
            </a:pPr>
            <a:fld id="{6CBC208B-AFE0-4D41-B6D6-BD491859796D}" type="slidenum">
              <a:rPr lang="en-GB" smtClean="0"/>
              <a:pPr>
                <a:defRPr/>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D5B3F21-4B1E-44FD-B170-78328ECA08EE}" type="datetimeFigureOut">
              <a:rPr lang="en-GB">
                <a:solidFill>
                  <a:prstClr val="black">
                    <a:tint val="75000"/>
                  </a:prstClr>
                </a:solidFill>
              </a:rPr>
              <a:pPr>
                <a:defRPr/>
              </a:pPr>
              <a:t>27/09/2016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20FA93-FCC3-402E-87F1-24E5CB7F857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0944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79C07F4-438C-4518-959C-179CD96DEF5E}" type="datetimeFigureOut">
              <a:rPr lang="en-GB">
                <a:solidFill>
                  <a:prstClr val="black">
                    <a:tint val="75000"/>
                  </a:prstClr>
                </a:solidFill>
              </a:rPr>
              <a:pPr>
                <a:defRPr/>
              </a:pPr>
              <a:t>27/09/2016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E7DCA3-0BA3-43FD-B2D8-45374431EE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8582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908BEE0-BDE4-4E50-A3F2-6CA783E8A5A1}" type="datetimeFigureOut">
              <a:rPr lang="en-GB">
                <a:solidFill>
                  <a:prstClr val="black">
                    <a:tint val="75000"/>
                  </a:prstClr>
                </a:solidFill>
              </a:rPr>
              <a:pPr>
                <a:defRPr/>
              </a:pPr>
              <a:t>27/09/2016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A7E667-EEE8-4F4C-89A5-0E2AA874E5B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0817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3273464-398E-4AC9-8FB2-65AE1AAABFE3}" type="datetimeFigureOut">
              <a:rPr lang="en-GB">
                <a:solidFill>
                  <a:prstClr val="black">
                    <a:tint val="75000"/>
                  </a:prstClr>
                </a:solidFill>
              </a:rPr>
              <a:pPr>
                <a:defRPr/>
              </a:pPr>
              <a:t>27/09/2016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4E4C43-73E3-42FC-B491-7F9486B6A0A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003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383607-EEF2-4A29-98AC-625594F6733A}" type="datetimeFigureOut">
              <a:rPr lang="en-GB">
                <a:solidFill>
                  <a:prstClr val="black">
                    <a:tint val="75000"/>
                  </a:prstClr>
                </a:solidFill>
              </a:rPr>
              <a:pPr>
                <a:defRPr/>
              </a:pPr>
              <a:t>27/09/2016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7CB161-9954-406B-852A-FC26A6EDEAE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088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0DD9188-04E7-429C-9D21-D2856439A7CA}" type="datetimeFigureOut">
              <a:rPr lang="en-GB">
                <a:solidFill>
                  <a:prstClr val="black">
                    <a:tint val="75000"/>
                  </a:prstClr>
                </a:solidFill>
              </a:rPr>
              <a:pPr>
                <a:defRPr/>
              </a:pPr>
              <a:t>27/09/2016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9EA2F1-3926-4553-9CD2-AF5F2A2173B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699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E583AD-E2BB-4F14-B27A-0C3A92060179}" type="datetimeFigureOut">
              <a:rPr lang="en-GB">
                <a:solidFill>
                  <a:prstClr val="black">
                    <a:tint val="75000"/>
                  </a:prstClr>
                </a:solidFill>
              </a:rPr>
              <a:pPr>
                <a:defRPr/>
              </a:pPr>
              <a:t>27/09/2016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1A132F3-68C0-4963-96DF-020A72CE337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6105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68536D2-8236-4B96-B425-5D0F09F7AD2B}" type="datetimeFigureOut">
              <a:rPr lang="en-GB">
                <a:solidFill>
                  <a:prstClr val="black">
                    <a:tint val="75000"/>
                  </a:prstClr>
                </a:solidFill>
              </a:rPr>
              <a:pPr>
                <a:defRPr/>
              </a:pPr>
              <a:t>27/09/2016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3C90E12-B4B3-4E13-A56D-05587DC30AE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2549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C24E71-151F-409B-9F6D-DA3B6AB77F3A}" type="datetimeFigureOut">
              <a:rPr lang="en-GB">
                <a:solidFill>
                  <a:prstClr val="black">
                    <a:tint val="75000"/>
                  </a:prstClr>
                </a:solidFill>
              </a:rPr>
              <a:pPr>
                <a:defRPr/>
              </a:pPr>
              <a:t>27/09/2016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3E52577-30A4-4243-9263-25E379A4B65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2412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BB4DD9-22FF-45DA-8149-3A5B10970097}" type="datetimeFigureOut">
              <a:rPr lang="en-GB">
                <a:solidFill>
                  <a:prstClr val="black">
                    <a:tint val="75000"/>
                  </a:prstClr>
                </a:solidFill>
              </a:rPr>
              <a:pPr>
                <a:defRPr/>
              </a:pPr>
              <a:t>27/09/2016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BB0533-94C2-4BAF-AAB0-85DFD09A3B3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0685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003ECE-989F-4C5A-9672-18AA8CAFE585}" type="datetimeFigureOut">
              <a:rPr lang="en-GB">
                <a:solidFill>
                  <a:prstClr val="black">
                    <a:tint val="75000"/>
                  </a:prstClr>
                </a:solidFill>
              </a:rPr>
              <a:pPr>
                <a:defRPr/>
              </a:pPr>
              <a:t>27/09/2016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7D7366-2B13-4453-8B1D-3DDE9F83FAA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6762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1F1E284-9594-4F3C-9B4C-C34AB74BD387}" type="datetimeFigureOut">
              <a:rPr lang="en-GB">
                <a:solidFill>
                  <a:prstClr val="black">
                    <a:tint val="75000"/>
                  </a:prstClr>
                </a:solidFill>
              </a:rPr>
              <a:pPr>
                <a:defRPr/>
              </a:pPr>
              <a:t>27/09/2016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F7D3CB-CDE6-428B-BFAB-24719AFA1F4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92632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12576" y="249492"/>
            <a:ext cx="10369030" cy="1264444"/>
          </a:xfrm>
        </p:spPr>
        <p:txBody>
          <a:bodyPr/>
          <a:lstStyle/>
          <a:p>
            <a:pPr eaLnBrk="1" hangingPunct="1"/>
            <a:r>
              <a:rPr lang="en-GB" altLang="en-US" sz="2000" dirty="0" smtClean="0">
                <a:solidFill>
                  <a:srgbClr val="FFFF00"/>
                </a:solidFill>
                <a:latin typeface="Arial" charset="0"/>
                <a:cs typeface="Arial" charset="0"/>
              </a:rPr>
              <a:t>100 ulcerated limbs treated with Ultrasound Guided Foam Sclerotherapy:</a:t>
            </a:r>
            <a:br>
              <a:rPr lang="en-GB" altLang="en-US" sz="2000" dirty="0" smtClean="0">
                <a:solidFill>
                  <a:srgbClr val="FFFF00"/>
                </a:solidFill>
                <a:latin typeface="Arial" charset="0"/>
                <a:cs typeface="Arial" charset="0"/>
              </a:rPr>
            </a:br>
            <a:r>
              <a:rPr lang="en-GB" altLang="en-US" sz="2000" dirty="0" smtClean="0">
                <a:solidFill>
                  <a:srgbClr val="FFFF00"/>
                </a:solidFill>
                <a:latin typeface="Arial" charset="0"/>
                <a:cs typeface="Arial" charset="0"/>
              </a:rPr>
              <a:t> Is long term recurrence related to </a:t>
            </a:r>
            <a:r>
              <a:rPr lang="en-GB" altLang="en-US" sz="2000" dirty="0" err="1" smtClean="0">
                <a:solidFill>
                  <a:srgbClr val="FFFF00"/>
                </a:solidFill>
                <a:latin typeface="Arial" charset="0"/>
                <a:cs typeface="Arial" charset="0"/>
              </a:rPr>
              <a:t>recanalisation</a:t>
            </a:r>
            <a:r>
              <a:rPr lang="en-GB" altLang="en-US" sz="2000" dirty="0" smtClean="0">
                <a:solidFill>
                  <a:srgbClr val="FFFF00"/>
                </a:solidFill>
                <a:latin typeface="Arial" charset="0"/>
                <a:cs typeface="Arial" charset="0"/>
              </a:rPr>
              <a:t>?</a:t>
            </a:r>
            <a:r>
              <a:rPr lang="en-GB" altLang="en-US" sz="2400" dirty="0" smtClean="0">
                <a:solidFill>
                  <a:srgbClr val="FFFF00"/>
                </a:solidFill>
                <a:latin typeface="Arial" charset="0"/>
                <a:cs typeface="Arial" charset="0"/>
              </a:rPr>
              <a:t/>
            </a:r>
            <a:br>
              <a:rPr lang="en-GB" altLang="en-US" sz="2400" dirty="0" smtClean="0">
                <a:solidFill>
                  <a:srgbClr val="FFFF00"/>
                </a:solidFill>
                <a:latin typeface="Arial" charset="0"/>
                <a:cs typeface="Arial" charset="0"/>
              </a:rPr>
            </a:br>
            <a:endParaRPr lang="en-GB" altLang="en-US" sz="3200" dirty="0" smtClean="0">
              <a:solidFill>
                <a:srgbClr val="FFFF00"/>
              </a:solidFill>
              <a:latin typeface="Arial" charset="0"/>
              <a:cs typeface="Arial" charset="0"/>
            </a:endParaRPr>
          </a:p>
        </p:txBody>
      </p:sp>
      <p:sp>
        <p:nvSpPr>
          <p:cNvPr id="2051" name="Subtitle 2"/>
          <p:cNvSpPr>
            <a:spLocks noGrp="1"/>
          </p:cNvSpPr>
          <p:nvPr>
            <p:ph type="subTitle" idx="1"/>
          </p:nvPr>
        </p:nvSpPr>
        <p:spPr>
          <a:xfrm>
            <a:off x="-71437" y="3868342"/>
            <a:ext cx="9251951" cy="1059656"/>
          </a:xfrm>
        </p:spPr>
        <p:txBody>
          <a:bodyPr/>
          <a:lstStyle/>
          <a:p>
            <a:pPr eaLnBrk="1" hangingPunct="1"/>
            <a:r>
              <a:rPr lang="en-GB" altLang="en-US" sz="1800" dirty="0" smtClean="0">
                <a:solidFill>
                  <a:srgbClr val="FFFF00"/>
                </a:solidFill>
                <a:latin typeface="Arial" charset="0"/>
                <a:cs typeface="Arial" charset="0"/>
              </a:rPr>
              <a:t>Howard JK, Slim FJA, Wakely MC, Davies CE, Kulkarni SR, </a:t>
            </a:r>
            <a:r>
              <a:rPr lang="en-GB" altLang="en-US" sz="1800" dirty="0" err="1" smtClean="0">
                <a:solidFill>
                  <a:srgbClr val="FFFF00"/>
                </a:solidFill>
                <a:latin typeface="Arial" charset="0"/>
                <a:cs typeface="Arial" charset="0"/>
              </a:rPr>
              <a:t>Bulbulia</a:t>
            </a:r>
            <a:r>
              <a:rPr lang="en-GB" altLang="en-US" sz="1800" dirty="0" smtClean="0">
                <a:solidFill>
                  <a:srgbClr val="FFFF00"/>
                </a:solidFill>
                <a:latin typeface="Arial" charset="0"/>
                <a:cs typeface="Arial" charset="0"/>
              </a:rPr>
              <a:t> RA, </a:t>
            </a:r>
          </a:p>
          <a:p>
            <a:pPr eaLnBrk="1" hangingPunct="1"/>
            <a:r>
              <a:rPr lang="en-GB" altLang="en-US" sz="1800" dirty="0" err="1" smtClean="0">
                <a:solidFill>
                  <a:srgbClr val="FFFF00"/>
                </a:solidFill>
                <a:latin typeface="Arial" charset="0"/>
                <a:cs typeface="Arial" charset="0"/>
              </a:rPr>
              <a:t>Whyman</a:t>
            </a:r>
            <a:r>
              <a:rPr lang="en-GB" altLang="en-US" sz="1800" dirty="0" smtClean="0">
                <a:solidFill>
                  <a:srgbClr val="FFFF00"/>
                </a:solidFill>
                <a:latin typeface="Arial" charset="0"/>
                <a:cs typeface="Arial" charset="0"/>
              </a:rPr>
              <a:t> MR, Poskitt KR</a:t>
            </a:r>
          </a:p>
          <a:p>
            <a:pPr eaLnBrk="1" hangingPunct="1">
              <a:lnSpc>
                <a:spcPct val="200000"/>
              </a:lnSpc>
            </a:pPr>
            <a:r>
              <a:rPr lang="en-GB" altLang="en-US" sz="1600" dirty="0" smtClean="0">
                <a:solidFill>
                  <a:srgbClr val="FFFF00"/>
                </a:solidFill>
                <a:latin typeface="Arial" charset="0"/>
                <a:cs typeface="Arial" charset="0"/>
              </a:rPr>
              <a:t>Cheltenham General Hospital</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912" t="6965" r="3352" b="10000"/>
          <a:stretch/>
        </p:blipFill>
        <p:spPr>
          <a:xfrm>
            <a:off x="1042988" y="1437624"/>
            <a:ext cx="3299061" cy="1676838"/>
          </a:xfrm>
          <a:prstGeom prst="rect">
            <a:avLst/>
          </a:prstGeom>
        </p:spPr>
      </p:pic>
      <p:pic>
        <p:nvPicPr>
          <p:cNvPr id="7" name="Picture 2" descr="C:\Users\julia.howard\AppData\Local\Microsoft\Windows\Temporary Internet Files\Content.Outlook\SWCM2RBH\LEG ULCER PIC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8" t="16160" r="6944" b="25394"/>
          <a:stretch/>
        </p:blipFill>
        <p:spPr bwMode="auto">
          <a:xfrm>
            <a:off x="4860033" y="1437625"/>
            <a:ext cx="3299061" cy="168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637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135642" y="2771487"/>
            <a:ext cx="0" cy="3224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135642" y="2932691"/>
            <a:ext cx="68927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3528" y="2427734"/>
            <a:ext cx="1728192" cy="400110"/>
          </a:xfrm>
          <a:prstGeom prst="rect">
            <a:avLst/>
          </a:prstGeom>
          <a:noFill/>
        </p:spPr>
        <p:txBody>
          <a:bodyPr wrap="square" rtlCol="0">
            <a:spAutoFit/>
          </a:bodyPr>
          <a:lstStyle/>
          <a:p>
            <a:pPr algn="ctr"/>
            <a:r>
              <a:rPr lang="en-GB" sz="2000" b="1" dirty="0" smtClean="0">
                <a:solidFill>
                  <a:schemeClr val="bg1"/>
                </a:solidFill>
              </a:rPr>
              <a:t>One Stop</a:t>
            </a:r>
            <a:endParaRPr lang="en-GB" sz="2000" b="1" dirty="0">
              <a:solidFill>
                <a:schemeClr val="bg1"/>
              </a:solidFill>
            </a:endParaRPr>
          </a:p>
        </p:txBody>
      </p:sp>
      <p:sp>
        <p:nvSpPr>
          <p:cNvPr id="16" name="TextBox 15"/>
          <p:cNvSpPr txBox="1"/>
          <p:nvPr/>
        </p:nvSpPr>
        <p:spPr>
          <a:xfrm>
            <a:off x="251521" y="3075806"/>
            <a:ext cx="1838103" cy="707886"/>
          </a:xfrm>
          <a:prstGeom prst="rect">
            <a:avLst/>
          </a:prstGeom>
          <a:noFill/>
        </p:spPr>
        <p:txBody>
          <a:bodyPr wrap="square" rtlCol="0">
            <a:spAutoFit/>
          </a:bodyPr>
          <a:lstStyle/>
          <a:p>
            <a:pPr algn="ctr"/>
            <a:r>
              <a:rPr lang="en-GB" sz="2000" b="1" dirty="0" smtClean="0">
                <a:solidFill>
                  <a:schemeClr val="bg1"/>
                </a:solidFill>
              </a:rPr>
              <a:t>ABPI</a:t>
            </a:r>
          </a:p>
          <a:p>
            <a:pPr algn="ctr"/>
            <a:r>
              <a:rPr lang="en-GB" sz="2000" b="1" dirty="0" smtClean="0">
                <a:solidFill>
                  <a:schemeClr val="bg1"/>
                </a:solidFill>
              </a:rPr>
              <a:t>Venous Duplex</a:t>
            </a:r>
            <a:endParaRPr lang="en-GB" sz="2000" b="1" dirty="0">
              <a:solidFill>
                <a:schemeClr val="bg1"/>
              </a:solidFill>
            </a:endParaRPr>
          </a:p>
        </p:txBody>
      </p:sp>
      <p:sp>
        <p:nvSpPr>
          <p:cNvPr id="17" name="TextBox 16"/>
          <p:cNvSpPr txBox="1"/>
          <p:nvPr/>
        </p:nvSpPr>
        <p:spPr>
          <a:xfrm>
            <a:off x="2627784" y="2427734"/>
            <a:ext cx="1728192" cy="400110"/>
          </a:xfrm>
          <a:prstGeom prst="rect">
            <a:avLst/>
          </a:prstGeom>
          <a:noFill/>
        </p:spPr>
        <p:txBody>
          <a:bodyPr wrap="square" rtlCol="0">
            <a:spAutoFit/>
          </a:bodyPr>
          <a:lstStyle/>
          <a:p>
            <a:pPr algn="ctr"/>
            <a:r>
              <a:rPr lang="en-GB" sz="2000" b="1" dirty="0" smtClean="0">
                <a:solidFill>
                  <a:schemeClr val="bg1"/>
                </a:solidFill>
              </a:rPr>
              <a:t>Treatment</a:t>
            </a:r>
            <a:endParaRPr lang="en-GB" b="1" dirty="0">
              <a:solidFill>
                <a:schemeClr val="bg1"/>
              </a:solidFill>
            </a:endParaRPr>
          </a:p>
        </p:txBody>
      </p:sp>
      <p:sp>
        <p:nvSpPr>
          <p:cNvPr id="18" name="TextBox 17"/>
          <p:cNvSpPr txBox="1"/>
          <p:nvPr/>
        </p:nvSpPr>
        <p:spPr>
          <a:xfrm>
            <a:off x="2555776" y="3075806"/>
            <a:ext cx="1728192" cy="400110"/>
          </a:xfrm>
          <a:prstGeom prst="rect">
            <a:avLst/>
          </a:prstGeom>
          <a:noFill/>
        </p:spPr>
        <p:txBody>
          <a:bodyPr wrap="square" rtlCol="0">
            <a:spAutoFit/>
          </a:bodyPr>
          <a:lstStyle/>
          <a:p>
            <a:pPr algn="ctr"/>
            <a:r>
              <a:rPr lang="en-GB" sz="2000" b="1" dirty="0" smtClean="0">
                <a:solidFill>
                  <a:schemeClr val="bg1"/>
                </a:solidFill>
              </a:rPr>
              <a:t>Foam</a:t>
            </a:r>
            <a:endParaRPr lang="en-GB" sz="2000" b="1" dirty="0">
              <a:solidFill>
                <a:schemeClr val="bg1"/>
              </a:solidFill>
            </a:endParaRPr>
          </a:p>
        </p:txBody>
      </p:sp>
      <p:sp>
        <p:nvSpPr>
          <p:cNvPr id="19" name="TextBox 18"/>
          <p:cNvSpPr txBox="1"/>
          <p:nvPr/>
        </p:nvSpPr>
        <p:spPr>
          <a:xfrm>
            <a:off x="4932040" y="2427734"/>
            <a:ext cx="1728192" cy="400110"/>
          </a:xfrm>
          <a:prstGeom prst="rect">
            <a:avLst/>
          </a:prstGeom>
          <a:noFill/>
        </p:spPr>
        <p:txBody>
          <a:bodyPr wrap="square" rtlCol="0">
            <a:spAutoFit/>
          </a:bodyPr>
          <a:lstStyle/>
          <a:p>
            <a:pPr algn="ctr"/>
            <a:r>
              <a:rPr lang="en-GB" sz="2000" b="1" dirty="0" smtClean="0">
                <a:solidFill>
                  <a:schemeClr val="bg1"/>
                </a:solidFill>
              </a:rPr>
              <a:t>1-2 weeks</a:t>
            </a:r>
            <a:endParaRPr lang="en-GB" sz="2000" b="1" dirty="0">
              <a:solidFill>
                <a:schemeClr val="bg1"/>
              </a:solidFill>
            </a:endParaRPr>
          </a:p>
        </p:txBody>
      </p:sp>
      <p:sp>
        <p:nvSpPr>
          <p:cNvPr id="20" name="TextBox 19"/>
          <p:cNvSpPr txBox="1"/>
          <p:nvPr/>
        </p:nvSpPr>
        <p:spPr>
          <a:xfrm>
            <a:off x="7164288" y="2427734"/>
            <a:ext cx="1728192" cy="400110"/>
          </a:xfrm>
          <a:prstGeom prst="rect">
            <a:avLst/>
          </a:prstGeom>
          <a:noFill/>
        </p:spPr>
        <p:txBody>
          <a:bodyPr wrap="square" rtlCol="0">
            <a:spAutoFit/>
          </a:bodyPr>
          <a:lstStyle/>
          <a:p>
            <a:pPr algn="ctr"/>
            <a:r>
              <a:rPr lang="en-GB" sz="2000" b="1" dirty="0" smtClean="0">
                <a:solidFill>
                  <a:schemeClr val="bg1"/>
                </a:solidFill>
              </a:rPr>
              <a:t>Annually</a:t>
            </a:r>
            <a:endParaRPr lang="en-GB" b="1" dirty="0">
              <a:solidFill>
                <a:schemeClr val="bg1"/>
              </a:solidFill>
            </a:endParaRPr>
          </a:p>
        </p:txBody>
      </p:sp>
      <p:sp>
        <p:nvSpPr>
          <p:cNvPr id="21" name="TextBox 20"/>
          <p:cNvSpPr txBox="1"/>
          <p:nvPr/>
        </p:nvSpPr>
        <p:spPr>
          <a:xfrm>
            <a:off x="4860032" y="3075806"/>
            <a:ext cx="1728192" cy="707886"/>
          </a:xfrm>
          <a:prstGeom prst="rect">
            <a:avLst/>
          </a:prstGeom>
          <a:noFill/>
        </p:spPr>
        <p:txBody>
          <a:bodyPr wrap="square" rtlCol="0">
            <a:spAutoFit/>
          </a:bodyPr>
          <a:lstStyle/>
          <a:p>
            <a:pPr algn="ctr"/>
            <a:r>
              <a:rPr lang="en-GB" sz="2000" b="1" dirty="0" smtClean="0">
                <a:solidFill>
                  <a:schemeClr val="bg1"/>
                </a:solidFill>
              </a:rPr>
              <a:t>Venous </a:t>
            </a:r>
          </a:p>
          <a:p>
            <a:pPr algn="ctr"/>
            <a:r>
              <a:rPr lang="en-GB" sz="2000" b="1" dirty="0" smtClean="0">
                <a:solidFill>
                  <a:schemeClr val="bg1"/>
                </a:solidFill>
              </a:rPr>
              <a:t>Duplex</a:t>
            </a:r>
            <a:endParaRPr lang="en-GB" sz="2000" b="1" dirty="0">
              <a:solidFill>
                <a:schemeClr val="bg1"/>
              </a:solidFill>
            </a:endParaRPr>
          </a:p>
        </p:txBody>
      </p:sp>
      <p:sp>
        <p:nvSpPr>
          <p:cNvPr id="22" name="TextBox 21"/>
          <p:cNvSpPr txBox="1"/>
          <p:nvPr/>
        </p:nvSpPr>
        <p:spPr>
          <a:xfrm>
            <a:off x="7164288" y="3075806"/>
            <a:ext cx="1728192" cy="707886"/>
          </a:xfrm>
          <a:prstGeom prst="rect">
            <a:avLst/>
          </a:prstGeom>
          <a:noFill/>
        </p:spPr>
        <p:txBody>
          <a:bodyPr wrap="square" rtlCol="0">
            <a:spAutoFit/>
          </a:bodyPr>
          <a:lstStyle/>
          <a:p>
            <a:pPr algn="ctr"/>
            <a:r>
              <a:rPr lang="en-GB" sz="2000" b="1" dirty="0" smtClean="0">
                <a:solidFill>
                  <a:schemeClr val="bg1"/>
                </a:solidFill>
              </a:rPr>
              <a:t>Venous </a:t>
            </a:r>
          </a:p>
          <a:p>
            <a:pPr algn="ctr"/>
            <a:r>
              <a:rPr lang="en-GB" sz="2000" b="1" dirty="0" smtClean="0">
                <a:solidFill>
                  <a:schemeClr val="bg1"/>
                </a:solidFill>
              </a:rPr>
              <a:t>Duplex</a:t>
            </a:r>
            <a:endParaRPr lang="en-GB" sz="2000" b="1" dirty="0">
              <a:solidFill>
                <a:schemeClr val="bg1"/>
              </a:solidFill>
            </a:endParaRPr>
          </a:p>
        </p:txBody>
      </p:sp>
      <p:cxnSp>
        <p:nvCxnSpPr>
          <p:cNvPr id="58" name="Straight Connector 57"/>
          <p:cNvCxnSpPr/>
          <p:nvPr/>
        </p:nvCxnSpPr>
        <p:spPr>
          <a:xfrm>
            <a:off x="3419872" y="2771487"/>
            <a:ext cx="0" cy="3224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724128" y="2771487"/>
            <a:ext cx="0" cy="3224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028384" y="2771487"/>
            <a:ext cx="0" cy="3224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101" t="37688" r="29541" b="46794"/>
          <a:stretch/>
        </p:blipFill>
        <p:spPr bwMode="auto">
          <a:xfrm>
            <a:off x="4767486" y="3788393"/>
            <a:ext cx="1964754" cy="108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117" t="44362" r="22134" b="39765"/>
          <a:stretch/>
        </p:blipFill>
        <p:spPr bwMode="auto">
          <a:xfrm>
            <a:off x="7071742" y="3795886"/>
            <a:ext cx="1964754" cy="109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up 16"/>
          <p:cNvGrpSpPr>
            <a:grpSpLocks/>
          </p:cNvGrpSpPr>
          <p:nvPr/>
        </p:nvGrpSpPr>
        <p:grpSpPr bwMode="auto">
          <a:xfrm>
            <a:off x="2655042" y="555526"/>
            <a:ext cx="1414246" cy="1908448"/>
            <a:chOff x="315523" y="1392816"/>
            <a:chExt cx="2817370" cy="5174821"/>
          </a:xfrm>
        </p:grpSpPr>
        <p:grpSp>
          <p:nvGrpSpPr>
            <p:cNvPr id="46" name="Group 14"/>
            <p:cNvGrpSpPr>
              <a:grpSpLocks/>
            </p:cNvGrpSpPr>
            <p:nvPr/>
          </p:nvGrpSpPr>
          <p:grpSpPr bwMode="auto">
            <a:xfrm>
              <a:off x="318754" y="1392816"/>
              <a:ext cx="2814139" cy="4173366"/>
              <a:chOff x="318754" y="1392816"/>
              <a:chExt cx="2814139" cy="4173366"/>
            </a:xfrm>
          </p:grpSpPr>
          <p:pic>
            <p:nvPicPr>
              <p:cNvPr id="48" name="Picture 47" descr="DSC01904.JPG"/>
              <p:cNvPicPr>
                <a:picLocks noChangeAspect="1"/>
              </p:cNvPicPr>
              <p:nvPr/>
            </p:nvPicPr>
            <p:blipFill>
              <a:blip r:embed="rId5" cstate="print">
                <a:lum bright="1000" contrast="30000"/>
              </a:blip>
              <a:srcRect l="19880" t="14700" r="7280" b="17051"/>
              <a:stretch>
                <a:fillRect/>
              </a:stretch>
            </p:blipFill>
            <p:spPr>
              <a:xfrm>
                <a:off x="321790" y="1965781"/>
                <a:ext cx="2811103" cy="3600401"/>
              </a:xfrm>
              <a:prstGeom prst="rect">
                <a:avLst/>
              </a:prstGeom>
              <a:scene3d>
                <a:camera prst="orthographicFront">
                  <a:rot lat="0" lon="10800000" rev="0"/>
                </a:camera>
                <a:lightRig rig="threePt" dir="t"/>
              </a:scene3d>
            </p:spPr>
          </p:pic>
          <p:sp>
            <p:nvSpPr>
              <p:cNvPr id="49" name="TextBox 5"/>
              <p:cNvSpPr txBox="1">
                <a:spLocks noChangeArrowheads="1"/>
              </p:cNvSpPr>
              <p:nvPr/>
            </p:nvSpPr>
            <p:spPr bwMode="auto">
              <a:xfrm>
                <a:off x="318754" y="1392816"/>
                <a:ext cx="2811462" cy="10014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latin typeface="Arial" charset="0"/>
                  </a:rPr>
                  <a:t>CEAP 6</a:t>
                </a:r>
              </a:p>
            </p:txBody>
          </p:sp>
        </p:grpSp>
        <p:sp>
          <p:nvSpPr>
            <p:cNvPr id="47" name="TextBox 6"/>
            <p:cNvSpPr txBox="1">
              <a:spLocks noChangeArrowheads="1"/>
            </p:cNvSpPr>
            <p:nvPr/>
          </p:nvSpPr>
          <p:spPr bwMode="auto">
            <a:xfrm>
              <a:off x="315523" y="5566181"/>
              <a:ext cx="2817011" cy="10014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smtClean="0">
                  <a:latin typeface="Arial" charset="0"/>
                </a:rPr>
                <a:t>Active</a:t>
              </a:r>
              <a:endParaRPr lang="en-GB" altLang="en-US" sz="1800" dirty="0">
                <a:latin typeface="Arial" charset="0"/>
              </a:endParaRPr>
            </a:p>
          </p:txBody>
        </p:sp>
      </p:grpSp>
      <p:grpSp>
        <p:nvGrpSpPr>
          <p:cNvPr id="3" name="Group 2"/>
          <p:cNvGrpSpPr/>
          <p:nvPr/>
        </p:nvGrpSpPr>
        <p:grpSpPr>
          <a:xfrm>
            <a:off x="971600" y="555526"/>
            <a:ext cx="1411280" cy="1901479"/>
            <a:chOff x="971600" y="656765"/>
            <a:chExt cx="1411280" cy="2535306"/>
          </a:xfrm>
        </p:grpSpPr>
        <p:pic>
          <p:nvPicPr>
            <p:cNvPr id="41" name="Picture 12" descr="DSC01893.JPG"/>
            <p:cNvPicPr>
              <a:picLocks noChangeAspect="1"/>
            </p:cNvPicPr>
            <p:nvPr/>
          </p:nvPicPr>
          <p:blipFill>
            <a:blip r:embed="rId6" cstate="print">
              <a:lum contrast="28000"/>
              <a:extLst>
                <a:ext uri="{28A0092B-C50C-407E-A947-70E740481C1C}">
                  <a14:useLocalDpi xmlns:a14="http://schemas.microsoft.com/office/drawing/2010/main" val="0"/>
                </a:ext>
              </a:extLst>
            </a:blip>
            <a:srcRect l="13602" t="21954" r="19202" b="14650"/>
            <a:stretch>
              <a:fillRect/>
            </a:stretch>
          </p:blipFill>
          <p:spPr bwMode="auto">
            <a:xfrm>
              <a:off x="971600" y="947377"/>
              <a:ext cx="1410920" cy="17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6"/>
            <p:cNvSpPr txBox="1">
              <a:spLocks noChangeArrowheads="1"/>
            </p:cNvSpPr>
            <p:nvPr/>
          </p:nvSpPr>
          <p:spPr bwMode="auto">
            <a:xfrm>
              <a:off x="971600" y="2699628"/>
              <a:ext cx="1411280"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smtClean="0">
                  <a:latin typeface="Arial" charset="0"/>
                </a:rPr>
                <a:t>Healed</a:t>
              </a:r>
              <a:endParaRPr lang="en-GB" altLang="en-US" sz="1800" dirty="0">
                <a:latin typeface="Arial" charset="0"/>
              </a:endParaRPr>
            </a:p>
          </p:txBody>
        </p:sp>
        <p:sp>
          <p:nvSpPr>
            <p:cNvPr id="51" name="TextBox 5"/>
            <p:cNvSpPr txBox="1">
              <a:spLocks noChangeArrowheads="1"/>
            </p:cNvSpPr>
            <p:nvPr/>
          </p:nvSpPr>
          <p:spPr bwMode="auto">
            <a:xfrm>
              <a:off x="971600" y="656765"/>
              <a:ext cx="1411280"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latin typeface="Arial" charset="0"/>
                </a:rPr>
                <a:t>CEAP </a:t>
              </a:r>
              <a:r>
                <a:rPr lang="en-GB" altLang="en-US" sz="1800" dirty="0" smtClean="0">
                  <a:latin typeface="Arial" charset="0"/>
                </a:rPr>
                <a:t>5</a:t>
              </a:r>
              <a:endParaRPr lang="en-GB" altLang="en-US" sz="1800" dirty="0">
                <a:latin typeface="Arial" charset="0"/>
              </a:endParaRPr>
            </a:p>
          </p:txBody>
        </p:sp>
      </p:grpSp>
      <p:grpSp>
        <p:nvGrpSpPr>
          <p:cNvPr id="5" name="Group 4"/>
          <p:cNvGrpSpPr/>
          <p:nvPr/>
        </p:nvGrpSpPr>
        <p:grpSpPr>
          <a:xfrm>
            <a:off x="5220073" y="555526"/>
            <a:ext cx="3096345" cy="1906782"/>
            <a:chOff x="5394319" y="805975"/>
            <a:chExt cx="2712701" cy="2527166"/>
          </a:xfrm>
        </p:grpSpPr>
        <p:pic>
          <p:nvPicPr>
            <p:cNvPr id="50" name="Picture 8" descr="Image: Cheltenham General Hospital "/>
            <p:cNvPicPr>
              <a:picLocks noChangeAspect="1" noChangeArrowheads="1"/>
            </p:cNvPicPr>
            <p:nvPr/>
          </p:nvPicPr>
          <p:blipFill>
            <a:blip r:embed="rId7">
              <a:extLst>
                <a:ext uri="{28A0092B-C50C-407E-A947-70E740481C1C}">
                  <a14:useLocalDpi xmlns:a14="http://schemas.microsoft.com/office/drawing/2010/main" val="0"/>
                </a:ext>
              </a:extLst>
            </a:blip>
            <a:srcRect l="1410" t="2611" r="2872" b="3606"/>
            <a:stretch>
              <a:fillRect/>
            </a:stretch>
          </p:blipFill>
          <p:spPr bwMode="auto">
            <a:xfrm>
              <a:off x="5394320" y="944797"/>
              <a:ext cx="2712700" cy="21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
            <p:cNvSpPr txBox="1">
              <a:spLocks noChangeArrowheads="1"/>
            </p:cNvSpPr>
            <p:nvPr/>
          </p:nvSpPr>
          <p:spPr bwMode="auto">
            <a:xfrm>
              <a:off x="5398536" y="2843644"/>
              <a:ext cx="2708483" cy="489497"/>
            </a:xfrm>
            <a:prstGeom prst="rect">
              <a:avLst/>
            </a:prstGeom>
            <a:solidFill>
              <a:srgbClr val="FFFF00"/>
            </a:solidFill>
            <a:ln w="9525">
              <a:no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smtClean="0">
                  <a:latin typeface="Arial" charset="0"/>
                </a:rPr>
                <a:t>July 2010-August 2012</a:t>
              </a:r>
              <a:endParaRPr lang="en-GB" altLang="en-US" sz="1800" dirty="0">
                <a:latin typeface="Arial" charset="0"/>
              </a:endParaRPr>
            </a:p>
          </p:txBody>
        </p:sp>
        <p:sp>
          <p:nvSpPr>
            <p:cNvPr id="53" name="TextBox 5"/>
            <p:cNvSpPr txBox="1">
              <a:spLocks noChangeArrowheads="1"/>
            </p:cNvSpPr>
            <p:nvPr/>
          </p:nvSpPr>
          <p:spPr bwMode="auto">
            <a:xfrm>
              <a:off x="5394319" y="805975"/>
              <a:ext cx="2708483" cy="85661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smtClean="0">
                  <a:latin typeface="Arial" charset="0"/>
                </a:rPr>
                <a:t>Cheltenham General Hospital, UK</a:t>
              </a:r>
              <a:endParaRPr lang="en-GB" altLang="en-US" sz="1800" dirty="0">
                <a:latin typeface="Arial" charset="0"/>
              </a:endParaRPr>
            </a:p>
          </p:txBody>
        </p:sp>
      </p:grpSp>
      <p:sp>
        <p:nvSpPr>
          <p:cNvPr id="34" name="Title 1"/>
          <p:cNvSpPr txBox="1">
            <a:spLocks/>
          </p:cNvSpPr>
          <p:nvPr/>
        </p:nvSpPr>
        <p:spPr bwMode="auto">
          <a:xfrm>
            <a:off x="446088" y="-74544"/>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800" dirty="0" smtClean="0">
                <a:solidFill>
                  <a:srgbClr val="FFFF00"/>
                </a:solidFill>
                <a:latin typeface="Arial" charset="0"/>
              </a:rPr>
              <a:t>Methods</a:t>
            </a:r>
            <a:r>
              <a:rPr lang="en-GB" altLang="en-US" sz="3600" dirty="0">
                <a:solidFill>
                  <a:srgbClr val="FFFF00"/>
                </a:solidFill>
                <a:latin typeface="Arial" charset="0"/>
              </a:rPr>
              <a:t/>
            </a:r>
            <a:br>
              <a:rPr lang="en-GB" altLang="en-US" sz="3600" dirty="0">
                <a:solidFill>
                  <a:srgbClr val="FFFF00"/>
                </a:solidFill>
                <a:latin typeface="Arial" charset="0"/>
              </a:rPr>
            </a:br>
            <a:endParaRPr lang="en-GB" altLang="en-US" sz="2000" dirty="0">
              <a:solidFill>
                <a:srgbClr val="FFFF00"/>
              </a:solidFill>
              <a:latin typeface="Arial" charset="0"/>
            </a:endParaRPr>
          </a:p>
        </p:txBody>
      </p:sp>
      <p:pic>
        <p:nvPicPr>
          <p:cNvPr id="33" name="Picture 32"/>
          <p:cNvPicPr>
            <a:picLocks noChangeAspect="1"/>
          </p:cNvPicPr>
          <p:nvPr/>
        </p:nvPicPr>
        <p:blipFill rotWithShape="1">
          <a:blip r:embed="rId8" cstate="print">
            <a:extLst>
              <a:ext uri="{28A0092B-C50C-407E-A947-70E740481C1C}">
                <a14:useLocalDpi xmlns:a14="http://schemas.microsoft.com/office/drawing/2010/main" val="0"/>
              </a:ext>
            </a:extLst>
          </a:blip>
          <a:srcRect l="4912" t="6965" r="3352" b="10000"/>
          <a:stretch/>
        </p:blipFill>
        <p:spPr>
          <a:xfrm>
            <a:off x="2421610" y="3795886"/>
            <a:ext cx="1934367" cy="1080492"/>
          </a:xfrm>
          <a:prstGeom prst="rect">
            <a:avLst/>
          </a:prstGeom>
        </p:spPr>
      </p:pic>
      <p:cxnSp>
        <p:nvCxnSpPr>
          <p:cNvPr id="9" name="Straight Arrow Connector 8"/>
          <p:cNvCxnSpPr/>
          <p:nvPr/>
        </p:nvCxnSpPr>
        <p:spPr>
          <a:xfrm flipV="1">
            <a:off x="8244408" y="4486602"/>
            <a:ext cx="0" cy="216024"/>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868144" y="4502181"/>
            <a:ext cx="0" cy="216024"/>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2" descr="C:\Users\julia.howard\Desktop\2016_09_13\Reflux_0004.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841" t="-315" r="5808" b="5997"/>
          <a:stretch/>
        </p:blipFill>
        <p:spPr bwMode="auto">
          <a:xfrm>
            <a:off x="179512" y="3788393"/>
            <a:ext cx="1934366" cy="108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1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P spid="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251520" y="465516"/>
            <a:ext cx="8568952" cy="378042"/>
          </a:xfrm>
          <a:prstGeom prst="rect">
            <a:avLst/>
          </a:prstGeom>
          <a:solidFill>
            <a:srgbClr val="FFFF00"/>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000" dirty="0" smtClean="0">
                <a:solidFill>
                  <a:schemeClr val="tx1"/>
                </a:solidFill>
              </a:rPr>
              <a:t>n=100 (92 patients)  Median age=74      M:F 50:42     CEAP 5 n=86    CEAP 6 n=14    </a:t>
            </a:r>
            <a:endParaRPr lang="en-GB" sz="2000" dirty="0">
              <a:solidFill>
                <a:schemeClr val="tx1"/>
              </a:solidFill>
            </a:endParaRPr>
          </a:p>
        </p:txBody>
      </p:sp>
      <p:sp>
        <p:nvSpPr>
          <p:cNvPr id="36" name="TextBox 35"/>
          <p:cNvSpPr txBox="1"/>
          <p:nvPr/>
        </p:nvSpPr>
        <p:spPr>
          <a:xfrm>
            <a:off x="1396412" y="1131590"/>
            <a:ext cx="1914274" cy="369332"/>
          </a:xfrm>
          <a:prstGeom prst="rect">
            <a:avLst/>
          </a:prstGeom>
          <a:solidFill>
            <a:srgbClr val="FFFF00"/>
          </a:solidFill>
        </p:spPr>
        <p:txBody>
          <a:bodyPr wrap="square" rtlCol="0">
            <a:spAutoFit/>
          </a:bodyPr>
          <a:lstStyle/>
          <a:p>
            <a:pPr algn="ctr"/>
            <a:r>
              <a:rPr lang="en-GB" dirty="0" smtClean="0"/>
              <a:t>Duplex 1-2 weeks</a:t>
            </a:r>
            <a:endParaRPr lang="en-GB" dirty="0"/>
          </a:p>
        </p:txBody>
      </p:sp>
      <p:grpSp>
        <p:nvGrpSpPr>
          <p:cNvPr id="56" name="Group 33"/>
          <p:cNvGrpSpPr>
            <a:grpSpLocks/>
          </p:cNvGrpSpPr>
          <p:nvPr/>
        </p:nvGrpSpPr>
        <p:grpSpPr bwMode="auto">
          <a:xfrm>
            <a:off x="8188360" y="2813539"/>
            <a:ext cx="666450" cy="1557901"/>
            <a:chOff x="1115616" y="2060575"/>
            <a:chExt cx="715962" cy="2027100"/>
          </a:xfrm>
        </p:grpSpPr>
        <p:sp>
          <p:nvSpPr>
            <p:cNvPr id="58" name="TextBox 20"/>
            <p:cNvSpPr txBox="1">
              <a:spLocks noChangeArrowheads="1"/>
            </p:cNvSpPr>
            <p:nvPr/>
          </p:nvSpPr>
          <p:spPr bwMode="auto">
            <a:xfrm>
              <a:off x="1326753" y="2060575"/>
              <a:ext cx="504825" cy="36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200" dirty="0">
                <a:solidFill>
                  <a:schemeClr val="bg1"/>
                </a:solidFill>
                <a:latin typeface="Arial" charset="0"/>
              </a:endParaRPr>
            </a:p>
          </p:txBody>
        </p:sp>
        <p:sp>
          <p:nvSpPr>
            <p:cNvPr id="59" name="TextBox 22"/>
            <p:cNvSpPr txBox="1">
              <a:spLocks noChangeArrowheads="1"/>
            </p:cNvSpPr>
            <p:nvPr/>
          </p:nvSpPr>
          <p:spPr bwMode="auto">
            <a:xfrm>
              <a:off x="1115616" y="3727251"/>
              <a:ext cx="504825" cy="36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200" dirty="0">
                <a:solidFill>
                  <a:schemeClr val="bg1"/>
                </a:solidFill>
                <a:latin typeface="Arial" charset="0"/>
              </a:endParaRPr>
            </a:p>
          </p:txBody>
        </p:sp>
      </p:grpSp>
      <p:sp>
        <p:nvSpPr>
          <p:cNvPr id="60" name="TextBox 59"/>
          <p:cNvSpPr txBox="1"/>
          <p:nvPr/>
        </p:nvSpPr>
        <p:spPr>
          <a:xfrm>
            <a:off x="5796136" y="1131590"/>
            <a:ext cx="1914274" cy="369332"/>
          </a:xfrm>
          <a:prstGeom prst="rect">
            <a:avLst/>
          </a:prstGeom>
          <a:solidFill>
            <a:srgbClr val="FFFF00"/>
          </a:solidFill>
        </p:spPr>
        <p:txBody>
          <a:bodyPr wrap="square" rtlCol="0">
            <a:spAutoFit/>
          </a:bodyPr>
          <a:lstStyle/>
          <a:p>
            <a:pPr algn="ctr"/>
            <a:r>
              <a:rPr lang="en-GB" dirty="0" smtClean="0"/>
              <a:t>Duplex 4 years</a:t>
            </a:r>
            <a:endParaRPr lang="en-GB" dirty="0"/>
          </a:p>
        </p:txBody>
      </p:sp>
      <p:sp>
        <p:nvSpPr>
          <p:cNvPr id="49" name="Title 1"/>
          <p:cNvSpPr txBox="1">
            <a:spLocks/>
          </p:cNvSpPr>
          <p:nvPr/>
        </p:nvSpPr>
        <p:spPr bwMode="auto">
          <a:xfrm>
            <a:off x="446088" y="-74544"/>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800" dirty="0">
                <a:solidFill>
                  <a:srgbClr val="FFFF00"/>
                </a:solidFill>
                <a:latin typeface="Arial" charset="0"/>
              </a:rPr>
              <a:t>Results</a:t>
            </a:r>
            <a:r>
              <a:rPr lang="en-GB" altLang="en-US" sz="3600" dirty="0">
                <a:solidFill>
                  <a:srgbClr val="FFFF00"/>
                </a:solidFill>
                <a:latin typeface="Arial" charset="0"/>
              </a:rPr>
              <a:t/>
            </a:r>
            <a:br>
              <a:rPr lang="en-GB" altLang="en-US" sz="3600" dirty="0">
                <a:solidFill>
                  <a:srgbClr val="FFFF00"/>
                </a:solidFill>
                <a:latin typeface="Arial" charset="0"/>
              </a:rPr>
            </a:br>
            <a:endParaRPr lang="en-GB" altLang="en-US" sz="2000" dirty="0">
              <a:solidFill>
                <a:srgbClr val="FFFF00"/>
              </a:solidFill>
              <a:latin typeface="Arial" charset="0"/>
            </a:endParaRPr>
          </a:p>
        </p:txBody>
      </p:sp>
      <p:grpSp>
        <p:nvGrpSpPr>
          <p:cNvPr id="10" name="Group 9"/>
          <p:cNvGrpSpPr/>
          <p:nvPr/>
        </p:nvGrpSpPr>
        <p:grpSpPr>
          <a:xfrm>
            <a:off x="35461" y="1491630"/>
            <a:ext cx="1613345" cy="2969895"/>
            <a:chOff x="35461" y="3140968"/>
            <a:chExt cx="1798667" cy="3959860"/>
          </a:xfrm>
        </p:grpSpPr>
        <p:sp>
          <p:nvSpPr>
            <p:cNvPr id="43" name="TextBox 7"/>
            <p:cNvSpPr txBox="1">
              <a:spLocks noChangeArrowheads="1"/>
            </p:cNvSpPr>
            <p:nvPr/>
          </p:nvSpPr>
          <p:spPr bwMode="auto">
            <a:xfrm>
              <a:off x="35461" y="3140968"/>
              <a:ext cx="1752106"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400" dirty="0" smtClean="0">
                  <a:solidFill>
                    <a:schemeClr val="bg1"/>
                  </a:solidFill>
                  <a:latin typeface="Arial" charset="0"/>
                </a:rPr>
                <a:t>Complete</a:t>
              </a:r>
            </a:p>
            <a:p>
              <a:pPr algn="ctr" eaLnBrk="1" hangingPunct="1">
                <a:spcBef>
                  <a:spcPct val="0"/>
                </a:spcBef>
                <a:buFontTx/>
                <a:buNone/>
              </a:pPr>
              <a:r>
                <a:rPr lang="en-GB" altLang="en-US" sz="1400" dirty="0" smtClean="0">
                  <a:solidFill>
                    <a:schemeClr val="bg1"/>
                  </a:solidFill>
                  <a:latin typeface="Arial" charset="0"/>
                </a:rPr>
                <a:t>occlusion</a:t>
              </a:r>
              <a:endParaRPr lang="en-GB" altLang="en-US" sz="1400" dirty="0">
                <a:solidFill>
                  <a:schemeClr val="bg1"/>
                </a:solidFill>
                <a:latin typeface="Arial" charset="0"/>
              </a:endParaRPr>
            </a:p>
          </p:txBody>
        </p:sp>
        <p:sp>
          <p:nvSpPr>
            <p:cNvPr id="37" name="TextBox 7"/>
            <p:cNvSpPr txBox="1">
              <a:spLocks noChangeArrowheads="1"/>
            </p:cNvSpPr>
            <p:nvPr/>
          </p:nvSpPr>
          <p:spPr bwMode="auto">
            <a:xfrm>
              <a:off x="82022" y="6239053"/>
              <a:ext cx="1752106"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b="1" dirty="0" smtClean="0">
                  <a:solidFill>
                    <a:srgbClr val="FFFF00"/>
                  </a:solidFill>
                  <a:latin typeface="Arial" charset="0"/>
                </a:rPr>
                <a:t>86%</a:t>
              </a:r>
            </a:p>
            <a:p>
              <a:pPr algn="ctr" eaLnBrk="1" hangingPunct="1">
                <a:spcBef>
                  <a:spcPct val="0"/>
                </a:spcBef>
                <a:buFontTx/>
                <a:buNone/>
              </a:pPr>
              <a:r>
                <a:rPr lang="en-GB" altLang="en-US" sz="1200" dirty="0" smtClean="0">
                  <a:solidFill>
                    <a:schemeClr val="bg1"/>
                  </a:solidFill>
                  <a:latin typeface="Arial" charset="0"/>
                </a:rPr>
                <a:t>n=86</a:t>
              </a:r>
              <a:endParaRPr lang="en-GB" altLang="en-US" b="1" dirty="0">
                <a:solidFill>
                  <a:schemeClr val="bg1"/>
                </a:solidFill>
                <a:latin typeface="Arial" charset="0"/>
              </a:endParaRPr>
            </a:p>
          </p:txBody>
        </p:sp>
        <p:grpSp>
          <p:nvGrpSpPr>
            <p:cNvPr id="63" name="Group 62"/>
            <p:cNvGrpSpPr/>
            <p:nvPr/>
          </p:nvGrpSpPr>
          <p:grpSpPr>
            <a:xfrm>
              <a:off x="625086" y="3789040"/>
              <a:ext cx="706554" cy="2468920"/>
              <a:chOff x="12817475" y="19317572"/>
              <a:chExt cx="4382973" cy="14219002"/>
            </a:xfrm>
          </p:grpSpPr>
          <p:grpSp>
            <p:nvGrpSpPr>
              <p:cNvPr id="64" name="Group 63"/>
              <p:cNvGrpSpPr/>
              <p:nvPr/>
            </p:nvGrpSpPr>
            <p:grpSpPr>
              <a:xfrm>
                <a:off x="12817475" y="19317572"/>
                <a:ext cx="4382973" cy="14219002"/>
                <a:chOff x="14617675" y="19165172"/>
                <a:chExt cx="4382973" cy="14219002"/>
              </a:xfrm>
            </p:grpSpPr>
            <p:sp>
              <p:nvSpPr>
                <p:cNvPr id="66" name="Freeform 65"/>
                <p:cNvSpPr/>
                <p:nvPr/>
              </p:nvSpPr>
              <p:spPr>
                <a:xfrm>
                  <a:off x="14617675" y="19165172"/>
                  <a:ext cx="4382973" cy="14219002"/>
                </a:xfrm>
                <a:custGeom>
                  <a:avLst/>
                  <a:gdLst>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468573 w 4698283"/>
                    <a:gd name="connsiteY15" fmla="*/ 766204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99619 w 4698283"/>
                    <a:gd name="connsiteY4" fmla="*/ 10016603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47160"/>
                    <a:gd name="connsiteX1" fmla="*/ 159 w 4698283"/>
                    <a:gd name="connsiteY1" fmla="*/ 3909848 h 14347160"/>
                    <a:gd name="connsiteX2" fmla="*/ 1072214 w 4698283"/>
                    <a:gd name="connsiteY2" fmla="*/ 6653048 h 14347160"/>
                    <a:gd name="connsiteX3" fmla="*/ 1292931 w 4698283"/>
                    <a:gd name="connsiteY3" fmla="*/ 8198069 h 14347160"/>
                    <a:gd name="connsiteX4" fmla="*/ 999619 w 4698283"/>
                    <a:gd name="connsiteY4" fmla="*/ 10016603 h 14347160"/>
                    <a:gd name="connsiteX5" fmla="*/ 1671304 w 4698283"/>
                    <a:gd name="connsiteY5" fmla="*/ 12580883 h 14347160"/>
                    <a:gd name="connsiteX6" fmla="*/ 693842 w 4698283"/>
                    <a:gd name="connsiteY6" fmla="*/ 13652938 h 14347160"/>
                    <a:gd name="connsiteX7" fmla="*/ 1229869 w 4698283"/>
                    <a:gd name="connsiteY7" fmla="*/ 14094372 h 14347160"/>
                    <a:gd name="connsiteX8" fmla="*/ 1324462 w 4698283"/>
                    <a:gd name="connsiteY8" fmla="*/ 13968248 h 14347160"/>
                    <a:gd name="connsiteX9" fmla="*/ 1229869 w 4698283"/>
                    <a:gd name="connsiteY9" fmla="*/ 14188965 h 14347160"/>
                    <a:gd name="connsiteX10" fmla="*/ 1392657 w 4698283"/>
                    <a:gd name="connsiteY10" fmla="*/ 14172833 h 14347160"/>
                    <a:gd name="connsiteX11" fmla="*/ 1450587 w 4698283"/>
                    <a:gd name="connsiteY11" fmla="*/ 14283559 h 14347160"/>
                    <a:gd name="connsiteX12" fmla="*/ 2901014 w 4698283"/>
                    <a:gd name="connsiteY12" fmla="*/ 13053848 h 14347160"/>
                    <a:gd name="connsiteX13" fmla="*/ 2743359 w 4698283"/>
                    <a:gd name="connsiteY13" fmla="*/ 12738538 h 14347160"/>
                    <a:gd name="connsiteX14" fmla="*/ 2743359 w 4698283"/>
                    <a:gd name="connsiteY14" fmla="*/ 12139448 h 14347160"/>
                    <a:gd name="connsiteX15" fmla="*/ 3257022 w 4698283"/>
                    <a:gd name="connsiteY15" fmla="*/ 9260225 h 14347160"/>
                    <a:gd name="connsiteX16" fmla="*/ 3210825 w 4698283"/>
                    <a:gd name="connsiteY16" fmla="*/ 8452517 h 14347160"/>
                    <a:gd name="connsiteX17" fmla="*/ 3553634 w 4698283"/>
                    <a:gd name="connsiteY17" fmla="*/ 7289901 h 14347160"/>
                    <a:gd name="connsiteX18" fmla="*/ 3468573 w 4698283"/>
                    <a:gd name="connsiteY18" fmla="*/ 6432331 h 14347160"/>
                    <a:gd name="connsiteX19" fmla="*/ 3752352 w 4698283"/>
                    <a:gd name="connsiteY19" fmla="*/ 4004441 h 14347160"/>
                    <a:gd name="connsiteX20" fmla="*/ 4698283 w 4698283"/>
                    <a:gd name="connsiteY20" fmla="*/ 2648607 h 14347160"/>
                    <a:gd name="connsiteX0" fmla="*/ 1009152 w 4698283"/>
                    <a:gd name="connsiteY0" fmla="*/ 0 h 14226540"/>
                    <a:gd name="connsiteX1" fmla="*/ 159 w 4698283"/>
                    <a:gd name="connsiteY1" fmla="*/ 3909848 h 14226540"/>
                    <a:gd name="connsiteX2" fmla="*/ 1072214 w 4698283"/>
                    <a:gd name="connsiteY2" fmla="*/ 6653048 h 14226540"/>
                    <a:gd name="connsiteX3" fmla="*/ 1292931 w 4698283"/>
                    <a:gd name="connsiteY3" fmla="*/ 8198069 h 14226540"/>
                    <a:gd name="connsiteX4" fmla="*/ 999619 w 4698283"/>
                    <a:gd name="connsiteY4" fmla="*/ 10016603 h 14226540"/>
                    <a:gd name="connsiteX5" fmla="*/ 1671304 w 4698283"/>
                    <a:gd name="connsiteY5" fmla="*/ 12580883 h 14226540"/>
                    <a:gd name="connsiteX6" fmla="*/ 693842 w 4698283"/>
                    <a:gd name="connsiteY6" fmla="*/ 13652938 h 14226540"/>
                    <a:gd name="connsiteX7" fmla="*/ 1229869 w 4698283"/>
                    <a:gd name="connsiteY7" fmla="*/ 14094372 h 14226540"/>
                    <a:gd name="connsiteX8" fmla="*/ 1324462 w 4698283"/>
                    <a:gd name="connsiteY8" fmla="*/ 13968248 h 14226540"/>
                    <a:gd name="connsiteX9" fmla="*/ 1229869 w 4698283"/>
                    <a:gd name="connsiteY9" fmla="*/ 14188965 h 14226540"/>
                    <a:gd name="connsiteX10" fmla="*/ 1392657 w 4698283"/>
                    <a:gd name="connsiteY10" fmla="*/ 14172833 h 14226540"/>
                    <a:gd name="connsiteX11" fmla="*/ 1631340 w 4698283"/>
                    <a:gd name="connsiteY11" fmla="*/ 14124071 h 14226540"/>
                    <a:gd name="connsiteX12" fmla="*/ 2901014 w 4698283"/>
                    <a:gd name="connsiteY12" fmla="*/ 13053848 h 14226540"/>
                    <a:gd name="connsiteX13" fmla="*/ 2743359 w 4698283"/>
                    <a:gd name="connsiteY13" fmla="*/ 12738538 h 14226540"/>
                    <a:gd name="connsiteX14" fmla="*/ 2743359 w 4698283"/>
                    <a:gd name="connsiteY14" fmla="*/ 12139448 h 14226540"/>
                    <a:gd name="connsiteX15" fmla="*/ 3257022 w 4698283"/>
                    <a:gd name="connsiteY15" fmla="*/ 9260225 h 14226540"/>
                    <a:gd name="connsiteX16" fmla="*/ 3210825 w 4698283"/>
                    <a:gd name="connsiteY16" fmla="*/ 8452517 h 14226540"/>
                    <a:gd name="connsiteX17" fmla="*/ 3553634 w 4698283"/>
                    <a:gd name="connsiteY17" fmla="*/ 7289901 h 14226540"/>
                    <a:gd name="connsiteX18" fmla="*/ 3468573 w 4698283"/>
                    <a:gd name="connsiteY18" fmla="*/ 6432331 h 14226540"/>
                    <a:gd name="connsiteX19" fmla="*/ 3752352 w 4698283"/>
                    <a:gd name="connsiteY19" fmla="*/ 4004441 h 14226540"/>
                    <a:gd name="connsiteX20" fmla="*/ 4698283 w 4698283"/>
                    <a:gd name="connsiteY20" fmla="*/ 2648607 h 14226540"/>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743359 w 4698283"/>
                    <a:gd name="connsiteY14" fmla="*/ 12139448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554996 w 4698283"/>
                    <a:gd name="connsiteY17" fmla="*/ 7632233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229869 w 4382973"/>
                    <a:gd name="connsiteY9" fmla="*/ 14188965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455112 w 4382973"/>
                    <a:gd name="connsiteY9" fmla="*/ 14061222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374645 w 4382973"/>
                    <a:gd name="connsiteY9" fmla="*/ 14017330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1229869 w 4382973"/>
                    <a:gd name="connsiteY8" fmla="*/ 14094372 h 14219002"/>
                    <a:gd name="connsiteX9" fmla="*/ 1302516 w 4382973"/>
                    <a:gd name="connsiteY9" fmla="*/ 14085291 h 14219002"/>
                    <a:gd name="connsiteX10" fmla="*/ 1374645 w 4382973"/>
                    <a:gd name="connsiteY10" fmla="*/ 14017330 h 14219002"/>
                    <a:gd name="connsiteX11" fmla="*/ 1275614 w 4382973"/>
                    <a:gd name="connsiteY11" fmla="*/ 14180148 h 14219002"/>
                    <a:gd name="connsiteX12" fmla="*/ 1631340 w 4382973"/>
                    <a:gd name="connsiteY12" fmla="*/ 14124071 h 14219002"/>
                    <a:gd name="connsiteX13" fmla="*/ 2901014 w 4382973"/>
                    <a:gd name="connsiteY13" fmla="*/ 13213337 h 14219002"/>
                    <a:gd name="connsiteX14" fmla="*/ 2743359 w 4382973"/>
                    <a:gd name="connsiteY14" fmla="*/ 12738538 h 14219002"/>
                    <a:gd name="connsiteX15" fmla="*/ 2839052 w 4382973"/>
                    <a:gd name="connsiteY15" fmla="*/ 12352099 h 14219002"/>
                    <a:gd name="connsiteX16" fmla="*/ 3213890 w 4382973"/>
                    <a:gd name="connsiteY16" fmla="*/ 9458633 h 14219002"/>
                    <a:gd name="connsiteX17" fmla="*/ 3210825 w 4382973"/>
                    <a:gd name="connsiteY17" fmla="*/ 8669085 h 14219002"/>
                    <a:gd name="connsiteX18" fmla="*/ 3554996 w 4382973"/>
                    <a:gd name="connsiteY18" fmla="*/ 7632233 h 14219002"/>
                    <a:gd name="connsiteX19" fmla="*/ 3468573 w 4382973"/>
                    <a:gd name="connsiteY19" fmla="*/ 6432331 h 14219002"/>
                    <a:gd name="connsiteX20" fmla="*/ 3752352 w 4382973"/>
                    <a:gd name="connsiteY20" fmla="*/ 4004441 h 14219002"/>
                    <a:gd name="connsiteX21" fmla="*/ 4382973 w 4382973"/>
                    <a:gd name="connsiteY21"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229869 w 4382973"/>
                    <a:gd name="connsiteY9" fmla="*/ 14094372 h 14219002"/>
                    <a:gd name="connsiteX10" fmla="*/ 1302516 w 4382973"/>
                    <a:gd name="connsiteY10" fmla="*/ 14085291 h 14219002"/>
                    <a:gd name="connsiteX11" fmla="*/ 1374645 w 4382973"/>
                    <a:gd name="connsiteY11" fmla="*/ 14017330 h 14219002"/>
                    <a:gd name="connsiteX12" fmla="*/ 1275614 w 4382973"/>
                    <a:gd name="connsiteY12" fmla="*/ 14180148 h 14219002"/>
                    <a:gd name="connsiteX13" fmla="*/ 1631340 w 4382973"/>
                    <a:gd name="connsiteY13" fmla="*/ 14124071 h 14219002"/>
                    <a:gd name="connsiteX14" fmla="*/ 2901014 w 4382973"/>
                    <a:gd name="connsiteY14" fmla="*/ 13213337 h 14219002"/>
                    <a:gd name="connsiteX15" fmla="*/ 2743359 w 4382973"/>
                    <a:gd name="connsiteY15" fmla="*/ 12738538 h 14219002"/>
                    <a:gd name="connsiteX16" fmla="*/ 2839052 w 4382973"/>
                    <a:gd name="connsiteY16" fmla="*/ 12352099 h 14219002"/>
                    <a:gd name="connsiteX17" fmla="*/ 3213890 w 4382973"/>
                    <a:gd name="connsiteY17" fmla="*/ 9458633 h 14219002"/>
                    <a:gd name="connsiteX18" fmla="*/ 3210825 w 4382973"/>
                    <a:gd name="connsiteY18" fmla="*/ 8669085 h 14219002"/>
                    <a:gd name="connsiteX19" fmla="*/ 3554996 w 4382973"/>
                    <a:gd name="connsiteY19" fmla="*/ 7632233 h 14219002"/>
                    <a:gd name="connsiteX20" fmla="*/ 3468573 w 4382973"/>
                    <a:gd name="connsiteY20" fmla="*/ 6432331 h 14219002"/>
                    <a:gd name="connsiteX21" fmla="*/ 3752352 w 4382973"/>
                    <a:gd name="connsiteY21" fmla="*/ 4004441 h 14219002"/>
                    <a:gd name="connsiteX22" fmla="*/ 4382973 w 4382973"/>
                    <a:gd name="connsiteY22"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74645 w 4382973"/>
                    <a:gd name="connsiteY12" fmla="*/ 14017330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23438 w 4382973"/>
                    <a:gd name="connsiteY12" fmla="*/ 14061221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82973" h="14219002">
                      <a:moveTo>
                        <a:pt x="1009152" y="0"/>
                      </a:moveTo>
                      <a:cubicBezTo>
                        <a:pt x="499400" y="1400503"/>
                        <a:pt x="-10351" y="2801007"/>
                        <a:pt x="159" y="3909848"/>
                      </a:cubicBezTo>
                      <a:cubicBezTo>
                        <a:pt x="10669" y="5018689"/>
                        <a:pt x="856752" y="5938345"/>
                        <a:pt x="1072214" y="6653048"/>
                      </a:cubicBezTo>
                      <a:cubicBezTo>
                        <a:pt x="1287676" y="7367752"/>
                        <a:pt x="1305030" y="7637477"/>
                        <a:pt x="1292931" y="8198069"/>
                      </a:cubicBezTo>
                      <a:cubicBezTo>
                        <a:pt x="1280832" y="8758661"/>
                        <a:pt x="936557" y="9286134"/>
                        <a:pt x="999619" y="10016603"/>
                      </a:cubicBezTo>
                      <a:cubicBezTo>
                        <a:pt x="1062681" y="10747072"/>
                        <a:pt x="1722267" y="11974827"/>
                        <a:pt x="1671304" y="12580883"/>
                      </a:cubicBezTo>
                      <a:cubicBezTo>
                        <a:pt x="1620341" y="13186939"/>
                        <a:pt x="828845" y="13442605"/>
                        <a:pt x="693842" y="13652938"/>
                      </a:cubicBezTo>
                      <a:cubicBezTo>
                        <a:pt x="558839" y="13863271"/>
                        <a:pt x="808996" y="13790499"/>
                        <a:pt x="861288" y="13842883"/>
                      </a:cubicBezTo>
                      <a:cubicBezTo>
                        <a:pt x="913580" y="13895267"/>
                        <a:pt x="901522" y="13941639"/>
                        <a:pt x="934440" y="13974557"/>
                      </a:cubicBezTo>
                      <a:cubicBezTo>
                        <a:pt x="967358" y="14007475"/>
                        <a:pt x="1090028" y="13998479"/>
                        <a:pt x="1139266" y="14018448"/>
                      </a:cubicBezTo>
                      <a:cubicBezTo>
                        <a:pt x="1188504" y="14038417"/>
                        <a:pt x="1202661" y="14083232"/>
                        <a:pt x="1229869" y="14094372"/>
                      </a:cubicBezTo>
                      <a:cubicBezTo>
                        <a:pt x="1257077" y="14105513"/>
                        <a:pt x="1286921" y="14090816"/>
                        <a:pt x="1302516" y="14085291"/>
                      </a:cubicBezTo>
                      <a:cubicBezTo>
                        <a:pt x="1318111" y="14079766"/>
                        <a:pt x="1327922" y="14045412"/>
                        <a:pt x="1323438" y="14061221"/>
                      </a:cubicBezTo>
                      <a:cubicBezTo>
                        <a:pt x="1318954" y="14077030"/>
                        <a:pt x="1238828" y="14164382"/>
                        <a:pt x="1275614" y="14180148"/>
                      </a:cubicBezTo>
                      <a:cubicBezTo>
                        <a:pt x="1312400" y="14195914"/>
                        <a:pt x="1360440" y="14285206"/>
                        <a:pt x="1631340" y="14124071"/>
                      </a:cubicBezTo>
                      <a:cubicBezTo>
                        <a:pt x="1902240" y="13962936"/>
                        <a:pt x="2715678" y="13444259"/>
                        <a:pt x="2901014" y="13213337"/>
                      </a:cubicBezTo>
                      <a:cubicBezTo>
                        <a:pt x="3086350" y="12982415"/>
                        <a:pt x="2753686" y="12882078"/>
                        <a:pt x="2743359" y="12738538"/>
                      </a:cubicBezTo>
                      <a:cubicBezTo>
                        <a:pt x="2733032" y="12594998"/>
                        <a:pt x="2760630" y="12898750"/>
                        <a:pt x="2839052" y="12352099"/>
                      </a:cubicBezTo>
                      <a:cubicBezTo>
                        <a:pt x="2917474" y="11805448"/>
                        <a:pt x="3151928" y="10072469"/>
                        <a:pt x="3213890" y="9458633"/>
                      </a:cubicBezTo>
                      <a:cubicBezTo>
                        <a:pt x="3275852" y="8844797"/>
                        <a:pt x="3180883" y="8988612"/>
                        <a:pt x="3210825" y="8669085"/>
                      </a:cubicBezTo>
                      <a:cubicBezTo>
                        <a:pt x="3240767" y="8349558"/>
                        <a:pt x="3512038" y="8005025"/>
                        <a:pt x="3554996" y="7632233"/>
                      </a:cubicBezTo>
                      <a:cubicBezTo>
                        <a:pt x="3597954" y="7259441"/>
                        <a:pt x="3435680" y="7036963"/>
                        <a:pt x="3468573" y="6432331"/>
                      </a:cubicBezTo>
                      <a:cubicBezTo>
                        <a:pt x="3501466" y="5827699"/>
                        <a:pt x="3599952" y="4708634"/>
                        <a:pt x="3752352" y="4004441"/>
                      </a:cubicBezTo>
                      <a:cubicBezTo>
                        <a:pt x="3904752" y="3300248"/>
                        <a:pt x="4012483" y="2569778"/>
                        <a:pt x="4382973" y="2207172"/>
                      </a:cubicBezTo>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15997967" y="19994589"/>
                  <a:ext cx="823843" cy="5328745"/>
                </a:xfrm>
                <a:custGeom>
                  <a:avLst/>
                  <a:gdLst>
                    <a:gd name="connsiteX0" fmla="*/ 823840 w 823840"/>
                    <a:gd name="connsiteY0" fmla="*/ 0 h 5328745"/>
                    <a:gd name="connsiteX1" fmla="*/ 35564 w 823840"/>
                    <a:gd name="connsiteY1" fmla="*/ 2396358 h 5328745"/>
                    <a:gd name="connsiteX2" fmla="*/ 208985 w 823840"/>
                    <a:gd name="connsiteY2" fmla="*/ 5328745 h 5328745"/>
                  </a:gdLst>
                  <a:ahLst/>
                  <a:cxnLst>
                    <a:cxn ang="0">
                      <a:pos x="connsiteX0" y="connsiteY0"/>
                    </a:cxn>
                    <a:cxn ang="0">
                      <a:pos x="connsiteX1" y="connsiteY1"/>
                    </a:cxn>
                    <a:cxn ang="0">
                      <a:pos x="connsiteX2" y="connsiteY2"/>
                    </a:cxn>
                  </a:cxnLst>
                  <a:rect l="l" t="t" r="r" b="b"/>
                  <a:pathLst>
                    <a:path w="823840" h="5328745">
                      <a:moveTo>
                        <a:pt x="823840" y="0"/>
                      </a:moveTo>
                      <a:cubicBezTo>
                        <a:pt x="480940" y="754117"/>
                        <a:pt x="138040" y="1508234"/>
                        <a:pt x="35564" y="2396358"/>
                      </a:cubicBezTo>
                      <a:cubicBezTo>
                        <a:pt x="-66912" y="3284482"/>
                        <a:pt x="71036" y="4306613"/>
                        <a:pt x="208985" y="532874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p:cNvSpPr/>
                <p:nvPr/>
              </p:nvSpPr>
              <p:spPr>
                <a:xfrm>
                  <a:off x="16963698" y="20199541"/>
                  <a:ext cx="638761" cy="11747321"/>
                </a:xfrm>
                <a:custGeom>
                  <a:avLst/>
                  <a:gdLst>
                    <a:gd name="connsiteX0" fmla="*/ 331075 w 804412"/>
                    <a:gd name="connsiteY0" fmla="*/ 0 h 11098925"/>
                    <a:gd name="connsiteX1" fmla="*/ 0 w 804412"/>
                    <a:gd name="connsiteY1" fmla="*/ 709449 h 11098925"/>
                    <a:gd name="connsiteX2" fmla="*/ 331075 w 804412"/>
                    <a:gd name="connsiteY2" fmla="*/ 1371600 h 11098925"/>
                    <a:gd name="connsiteX3" fmla="*/ 520262 w 804412"/>
                    <a:gd name="connsiteY3" fmla="*/ 2585545 h 11098925"/>
                    <a:gd name="connsiteX4" fmla="*/ 804041 w 804412"/>
                    <a:gd name="connsiteY4" fmla="*/ 5139559 h 11098925"/>
                    <a:gd name="connsiteX5" fmla="*/ 457200 w 804412"/>
                    <a:gd name="connsiteY5" fmla="*/ 7772400 h 11098925"/>
                    <a:gd name="connsiteX6" fmla="*/ 31531 w 804412"/>
                    <a:gd name="connsiteY6" fmla="*/ 9238594 h 11098925"/>
                    <a:gd name="connsiteX7" fmla="*/ 126124 w 804412"/>
                    <a:gd name="connsiteY7" fmla="*/ 11098925 h 11098925"/>
                    <a:gd name="connsiteX0" fmla="*/ 331075 w 804412"/>
                    <a:gd name="connsiteY0" fmla="*/ 0 h 11714067"/>
                    <a:gd name="connsiteX1" fmla="*/ 0 w 804412"/>
                    <a:gd name="connsiteY1" fmla="*/ 709449 h 11714067"/>
                    <a:gd name="connsiteX2" fmla="*/ 331075 w 804412"/>
                    <a:gd name="connsiteY2" fmla="*/ 1371600 h 11714067"/>
                    <a:gd name="connsiteX3" fmla="*/ 520262 w 804412"/>
                    <a:gd name="connsiteY3" fmla="*/ 2585545 h 11714067"/>
                    <a:gd name="connsiteX4" fmla="*/ 804041 w 804412"/>
                    <a:gd name="connsiteY4" fmla="*/ 5139559 h 11714067"/>
                    <a:gd name="connsiteX5" fmla="*/ 457200 w 804412"/>
                    <a:gd name="connsiteY5" fmla="*/ 7772400 h 11714067"/>
                    <a:gd name="connsiteX6" fmla="*/ 31531 w 804412"/>
                    <a:gd name="connsiteY6" fmla="*/ 9238594 h 11714067"/>
                    <a:gd name="connsiteX7" fmla="*/ 92873 w 804412"/>
                    <a:gd name="connsiteY7" fmla="*/ 11714067 h 11714067"/>
                    <a:gd name="connsiteX0" fmla="*/ 331075 w 638759"/>
                    <a:gd name="connsiteY0" fmla="*/ 0 h 11714067"/>
                    <a:gd name="connsiteX1" fmla="*/ 0 w 638759"/>
                    <a:gd name="connsiteY1" fmla="*/ 709449 h 11714067"/>
                    <a:gd name="connsiteX2" fmla="*/ 331075 w 638759"/>
                    <a:gd name="connsiteY2" fmla="*/ 1371600 h 11714067"/>
                    <a:gd name="connsiteX3" fmla="*/ 520262 w 638759"/>
                    <a:gd name="connsiteY3" fmla="*/ 2585545 h 11714067"/>
                    <a:gd name="connsiteX4" fmla="*/ 637786 w 638759"/>
                    <a:gd name="connsiteY4" fmla="*/ 5255937 h 11714067"/>
                    <a:gd name="connsiteX5" fmla="*/ 457200 w 638759"/>
                    <a:gd name="connsiteY5" fmla="*/ 7772400 h 11714067"/>
                    <a:gd name="connsiteX6" fmla="*/ 31531 w 638759"/>
                    <a:gd name="connsiteY6" fmla="*/ 9238594 h 11714067"/>
                    <a:gd name="connsiteX7" fmla="*/ 92873 w 638759"/>
                    <a:gd name="connsiteY7" fmla="*/ 11714067 h 11714067"/>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31531 w 638759"/>
                    <a:gd name="connsiteY6" fmla="*/ 9238594 h 11747318"/>
                    <a:gd name="connsiteX7" fmla="*/ 176001 w 638759"/>
                    <a:gd name="connsiteY7" fmla="*/ 11747318 h 11747318"/>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98033 w 638759"/>
                    <a:gd name="connsiteY6" fmla="*/ 9271845 h 11747318"/>
                    <a:gd name="connsiteX7" fmla="*/ 176001 w 638759"/>
                    <a:gd name="connsiteY7" fmla="*/ 11747318 h 117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59" h="11747318">
                      <a:moveTo>
                        <a:pt x="331075" y="0"/>
                      </a:moveTo>
                      <a:cubicBezTo>
                        <a:pt x="165537" y="240424"/>
                        <a:pt x="0" y="480849"/>
                        <a:pt x="0" y="709449"/>
                      </a:cubicBezTo>
                      <a:cubicBezTo>
                        <a:pt x="0" y="938049"/>
                        <a:pt x="244365" y="1058917"/>
                        <a:pt x="331075" y="1371600"/>
                      </a:cubicBezTo>
                      <a:cubicBezTo>
                        <a:pt x="417785" y="1684283"/>
                        <a:pt x="469144" y="1938156"/>
                        <a:pt x="520262" y="2585545"/>
                      </a:cubicBezTo>
                      <a:cubicBezTo>
                        <a:pt x="571380" y="3232934"/>
                        <a:pt x="648296" y="4391461"/>
                        <a:pt x="637786" y="5255937"/>
                      </a:cubicBezTo>
                      <a:cubicBezTo>
                        <a:pt x="627276" y="6120413"/>
                        <a:pt x="547159" y="7103082"/>
                        <a:pt x="457200" y="7772400"/>
                      </a:cubicBezTo>
                      <a:cubicBezTo>
                        <a:pt x="367241" y="8441718"/>
                        <a:pt x="144899" y="8609359"/>
                        <a:pt x="98033" y="9271845"/>
                      </a:cubicBezTo>
                      <a:cubicBezTo>
                        <a:pt x="51167" y="9934331"/>
                        <a:pt x="210160" y="11124580"/>
                        <a:pt x="176001" y="1174731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p:cNvSpPr/>
                <p:nvPr/>
              </p:nvSpPr>
              <p:spPr>
                <a:xfrm>
                  <a:off x="16392634" y="21400283"/>
                  <a:ext cx="382453" cy="3906983"/>
                </a:xfrm>
                <a:custGeom>
                  <a:avLst/>
                  <a:gdLst>
                    <a:gd name="connsiteX0" fmla="*/ 315883 w 315883"/>
                    <a:gd name="connsiteY0" fmla="*/ 0 h 3906982"/>
                    <a:gd name="connsiteX1" fmla="*/ 33250 w 315883"/>
                    <a:gd name="connsiteY1" fmla="*/ 931025 h 3906982"/>
                    <a:gd name="connsiteX2" fmla="*/ 16624 w 315883"/>
                    <a:gd name="connsiteY2" fmla="*/ 3906982 h 3906982"/>
                    <a:gd name="connsiteX0" fmla="*/ 382453 w 382453"/>
                    <a:gd name="connsiteY0" fmla="*/ 0 h 3906982"/>
                    <a:gd name="connsiteX1" fmla="*/ 99820 w 382453"/>
                    <a:gd name="connsiteY1" fmla="*/ 931025 h 3906982"/>
                    <a:gd name="connsiteX2" fmla="*/ 67 w 382453"/>
                    <a:gd name="connsiteY2" fmla="*/ 2144683 h 3906982"/>
                    <a:gd name="connsiteX3" fmla="*/ 83194 w 382453"/>
                    <a:gd name="connsiteY3" fmla="*/ 3906982 h 3906982"/>
                  </a:gdLst>
                  <a:ahLst/>
                  <a:cxnLst>
                    <a:cxn ang="0">
                      <a:pos x="connsiteX0" y="connsiteY0"/>
                    </a:cxn>
                    <a:cxn ang="0">
                      <a:pos x="connsiteX1" y="connsiteY1"/>
                    </a:cxn>
                    <a:cxn ang="0">
                      <a:pos x="connsiteX2" y="connsiteY2"/>
                    </a:cxn>
                    <a:cxn ang="0">
                      <a:pos x="connsiteX3" y="connsiteY3"/>
                    </a:cxn>
                  </a:cxnLst>
                  <a:rect l="l" t="t" r="r" b="b"/>
                  <a:pathLst>
                    <a:path w="382453" h="3906982">
                      <a:moveTo>
                        <a:pt x="382453" y="0"/>
                      </a:moveTo>
                      <a:cubicBezTo>
                        <a:pt x="266074" y="139930"/>
                        <a:pt x="163551" y="573578"/>
                        <a:pt x="99820" y="931025"/>
                      </a:cubicBezTo>
                      <a:cubicBezTo>
                        <a:pt x="36089" y="1288472"/>
                        <a:pt x="2838" y="1648690"/>
                        <a:pt x="67" y="2144683"/>
                      </a:cubicBezTo>
                      <a:cubicBezTo>
                        <a:pt x="-2704" y="2640676"/>
                        <a:pt x="80423" y="3419302"/>
                        <a:pt x="83194" y="3906982"/>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16767209" y="21364219"/>
                  <a:ext cx="652259" cy="10656914"/>
                </a:xfrm>
                <a:custGeom>
                  <a:avLst/>
                  <a:gdLst>
                    <a:gd name="connsiteX0" fmla="*/ 0 w 786307"/>
                    <a:gd name="connsiteY0" fmla="*/ 0 h 9210502"/>
                    <a:gd name="connsiteX1" fmla="*/ 282632 w 786307"/>
                    <a:gd name="connsiteY1" fmla="*/ 315883 h 9210502"/>
                    <a:gd name="connsiteX2" fmla="*/ 515389 w 786307"/>
                    <a:gd name="connsiteY2" fmla="*/ 1546167 h 9210502"/>
                    <a:gd name="connsiteX3" fmla="*/ 781396 w 786307"/>
                    <a:gd name="connsiteY3" fmla="*/ 3773978 h 9210502"/>
                    <a:gd name="connsiteX4" fmla="*/ 665018 w 786307"/>
                    <a:gd name="connsiteY4" fmla="*/ 4987636 h 9210502"/>
                    <a:gd name="connsiteX5" fmla="*/ 382385 w 786307"/>
                    <a:gd name="connsiteY5" fmla="*/ 6633556 h 9210502"/>
                    <a:gd name="connsiteX6" fmla="*/ 16625 w 786307"/>
                    <a:gd name="connsiteY6" fmla="*/ 7714211 h 9210502"/>
                    <a:gd name="connsiteX7" fmla="*/ 66501 w 786307"/>
                    <a:gd name="connsiteY7" fmla="*/ 9210502 h 9210502"/>
                    <a:gd name="connsiteX0" fmla="*/ 1834 w 787892"/>
                    <a:gd name="connsiteY0" fmla="*/ 0 h 9210502"/>
                    <a:gd name="connsiteX1" fmla="*/ 284466 w 787892"/>
                    <a:gd name="connsiteY1" fmla="*/ 315883 h 9210502"/>
                    <a:gd name="connsiteX2" fmla="*/ 517223 w 787892"/>
                    <a:gd name="connsiteY2" fmla="*/ 1546167 h 9210502"/>
                    <a:gd name="connsiteX3" fmla="*/ 783230 w 787892"/>
                    <a:gd name="connsiteY3" fmla="*/ 3773978 h 9210502"/>
                    <a:gd name="connsiteX4" fmla="*/ 666852 w 787892"/>
                    <a:gd name="connsiteY4" fmla="*/ 4987636 h 9210502"/>
                    <a:gd name="connsiteX5" fmla="*/ 417469 w 787892"/>
                    <a:gd name="connsiteY5" fmla="*/ 6716683 h 9210502"/>
                    <a:gd name="connsiteX6" fmla="*/ 18459 w 787892"/>
                    <a:gd name="connsiteY6" fmla="*/ 7714211 h 9210502"/>
                    <a:gd name="connsiteX7" fmla="*/ 68335 w 787892"/>
                    <a:gd name="connsiteY7" fmla="*/ 9210502 h 9210502"/>
                    <a:gd name="connsiteX0" fmla="*/ 0 w 786058"/>
                    <a:gd name="connsiteY0" fmla="*/ 0 h 9210502"/>
                    <a:gd name="connsiteX1" fmla="*/ 282632 w 786058"/>
                    <a:gd name="connsiteY1" fmla="*/ 315883 h 9210502"/>
                    <a:gd name="connsiteX2" fmla="*/ 515389 w 786058"/>
                    <a:gd name="connsiteY2" fmla="*/ 1546167 h 9210502"/>
                    <a:gd name="connsiteX3" fmla="*/ 781396 w 786058"/>
                    <a:gd name="connsiteY3" fmla="*/ 3773978 h 9210502"/>
                    <a:gd name="connsiteX4" fmla="*/ 665018 w 786058"/>
                    <a:gd name="connsiteY4" fmla="*/ 4987636 h 9210502"/>
                    <a:gd name="connsiteX5" fmla="*/ 415635 w 786058"/>
                    <a:gd name="connsiteY5" fmla="*/ 6716683 h 9210502"/>
                    <a:gd name="connsiteX6" fmla="*/ 83126 w 786058"/>
                    <a:gd name="connsiteY6" fmla="*/ 7797338 h 9210502"/>
                    <a:gd name="connsiteX7" fmla="*/ 66501 w 786058"/>
                    <a:gd name="connsiteY7" fmla="*/ 9210502 h 9210502"/>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83126 w 786058"/>
                    <a:gd name="connsiteY6" fmla="*/ 7797338 h 10523913"/>
                    <a:gd name="connsiteX7" fmla="*/ 182879 w 786058"/>
                    <a:gd name="connsiteY7" fmla="*/ 10523913 h 10523913"/>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33250 w 786058"/>
                    <a:gd name="connsiteY6" fmla="*/ 8196349 h 10523913"/>
                    <a:gd name="connsiteX7" fmla="*/ 182879 w 786058"/>
                    <a:gd name="connsiteY7" fmla="*/ 10523913 h 10523913"/>
                    <a:gd name="connsiteX0" fmla="*/ 0 w 782381"/>
                    <a:gd name="connsiteY0" fmla="*/ 0 h 10523913"/>
                    <a:gd name="connsiteX1" fmla="*/ 282632 w 782381"/>
                    <a:gd name="connsiteY1" fmla="*/ 315883 h 10523913"/>
                    <a:gd name="connsiteX2" fmla="*/ 515389 w 782381"/>
                    <a:gd name="connsiteY2" fmla="*/ 1546167 h 10523913"/>
                    <a:gd name="connsiteX3" fmla="*/ 781396 w 782381"/>
                    <a:gd name="connsiteY3" fmla="*/ 3773978 h 10523913"/>
                    <a:gd name="connsiteX4" fmla="*/ 598517 w 782381"/>
                    <a:gd name="connsiteY4" fmla="*/ 5020887 h 10523913"/>
                    <a:gd name="connsiteX5" fmla="*/ 415635 w 782381"/>
                    <a:gd name="connsiteY5" fmla="*/ 6716683 h 10523913"/>
                    <a:gd name="connsiteX6" fmla="*/ 33250 w 782381"/>
                    <a:gd name="connsiteY6" fmla="*/ 8196349 h 10523913"/>
                    <a:gd name="connsiteX7" fmla="*/ 182879 w 782381"/>
                    <a:gd name="connsiteY7" fmla="*/ 10523913 h 10523913"/>
                    <a:gd name="connsiteX0" fmla="*/ 0 w 652259"/>
                    <a:gd name="connsiteY0" fmla="*/ 0 h 10523913"/>
                    <a:gd name="connsiteX1" fmla="*/ 282632 w 652259"/>
                    <a:gd name="connsiteY1" fmla="*/ 315883 h 10523913"/>
                    <a:gd name="connsiteX2" fmla="*/ 515389 w 652259"/>
                    <a:gd name="connsiteY2" fmla="*/ 1546167 h 10523913"/>
                    <a:gd name="connsiteX3" fmla="*/ 648392 w 652259"/>
                    <a:gd name="connsiteY3" fmla="*/ 3807229 h 10523913"/>
                    <a:gd name="connsiteX4" fmla="*/ 598517 w 652259"/>
                    <a:gd name="connsiteY4" fmla="*/ 5020887 h 10523913"/>
                    <a:gd name="connsiteX5" fmla="*/ 415635 w 652259"/>
                    <a:gd name="connsiteY5" fmla="*/ 6716683 h 10523913"/>
                    <a:gd name="connsiteX6" fmla="*/ 33250 w 652259"/>
                    <a:gd name="connsiteY6" fmla="*/ 8196349 h 10523913"/>
                    <a:gd name="connsiteX7" fmla="*/ 182879 w 652259"/>
                    <a:gd name="connsiteY7" fmla="*/ 10523913 h 10523913"/>
                    <a:gd name="connsiteX0" fmla="*/ 0 w 652259"/>
                    <a:gd name="connsiteY0" fmla="*/ 0 h 10656916"/>
                    <a:gd name="connsiteX1" fmla="*/ 282632 w 652259"/>
                    <a:gd name="connsiteY1" fmla="*/ 315883 h 10656916"/>
                    <a:gd name="connsiteX2" fmla="*/ 515389 w 652259"/>
                    <a:gd name="connsiteY2" fmla="*/ 1546167 h 10656916"/>
                    <a:gd name="connsiteX3" fmla="*/ 648392 w 652259"/>
                    <a:gd name="connsiteY3" fmla="*/ 3807229 h 10656916"/>
                    <a:gd name="connsiteX4" fmla="*/ 598517 w 652259"/>
                    <a:gd name="connsiteY4" fmla="*/ 5020887 h 10656916"/>
                    <a:gd name="connsiteX5" fmla="*/ 415635 w 652259"/>
                    <a:gd name="connsiteY5" fmla="*/ 6716683 h 10656916"/>
                    <a:gd name="connsiteX6" fmla="*/ 33250 w 652259"/>
                    <a:gd name="connsiteY6" fmla="*/ 8196349 h 10656916"/>
                    <a:gd name="connsiteX7" fmla="*/ 166254 w 652259"/>
                    <a:gd name="connsiteY7" fmla="*/ 10656916 h 106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259" h="10656916">
                      <a:moveTo>
                        <a:pt x="0" y="0"/>
                      </a:moveTo>
                      <a:cubicBezTo>
                        <a:pt x="98367" y="29094"/>
                        <a:pt x="196734" y="58189"/>
                        <a:pt x="282632" y="315883"/>
                      </a:cubicBezTo>
                      <a:cubicBezTo>
                        <a:pt x="368530" y="573577"/>
                        <a:pt x="454429" y="964276"/>
                        <a:pt x="515389" y="1546167"/>
                      </a:cubicBezTo>
                      <a:cubicBezTo>
                        <a:pt x="576349" y="2128058"/>
                        <a:pt x="634537" y="3228109"/>
                        <a:pt x="648392" y="3807229"/>
                      </a:cubicBezTo>
                      <a:cubicBezTo>
                        <a:pt x="662247" y="4386349"/>
                        <a:pt x="637310" y="4535978"/>
                        <a:pt x="598517" y="5020887"/>
                      </a:cubicBezTo>
                      <a:cubicBezTo>
                        <a:pt x="559724" y="5505796"/>
                        <a:pt x="509846" y="6187439"/>
                        <a:pt x="415635" y="6716683"/>
                      </a:cubicBezTo>
                      <a:cubicBezTo>
                        <a:pt x="321424" y="7245927"/>
                        <a:pt x="74814" y="7539643"/>
                        <a:pt x="33250" y="8196349"/>
                      </a:cubicBezTo>
                      <a:cubicBezTo>
                        <a:pt x="-8314" y="8853055"/>
                        <a:pt x="155170" y="10266218"/>
                        <a:pt x="166254" y="10656916"/>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5" name="Freeform 64"/>
              <p:cNvSpPr/>
              <p:nvPr/>
            </p:nvSpPr>
            <p:spPr>
              <a:xfrm>
                <a:off x="14986661" y="21415372"/>
                <a:ext cx="819395" cy="8431479"/>
              </a:xfrm>
              <a:custGeom>
                <a:avLst/>
                <a:gdLst>
                  <a:gd name="connsiteX0" fmla="*/ 106878 w 819397"/>
                  <a:gd name="connsiteY0" fmla="*/ 118753 h 8431480"/>
                  <a:gd name="connsiteX1" fmla="*/ 285008 w 819397"/>
                  <a:gd name="connsiteY1" fmla="*/ 0 h 8431480"/>
                  <a:gd name="connsiteX2" fmla="*/ 593766 w 819397"/>
                  <a:gd name="connsiteY2" fmla="*/ 688769 h 8431480"/>
                  <a:gd name="connsiteX3" fmla="*/ 736270 w 819397"/>
                  <a:gd name="connsiteY3" fmla="*/ 2101932 h 8431480"/>
                  <a:gd name="connsiteX4" fmla="*/ 819397 w 819397"/>
                  <a:gd name="connsiteY4" fmla="*/ 3883231 h 8431480"/>
                  <a:gd name="connsiteX5" fmla="*/ 760021 w 819397"/>
                  <a:gd name="connsiteY5" fmla="*/ 5403273 h 8431480"/>
                  <a:gd name="connsiteX6" fmla="*/ 629392 w 819397"/>
                  <a:gd name="connsiteY6" fmla="*/ 6792686 h 8431480"/>
                  <a:gd name="connsiteX7" fmla="*/ 380010 w 819397"/>
                  <a:gd name="connsiteY7" fmla="*/ 7683335 h 8431480"/>
                  <a:gd name="connsiteX8" fmla="*/ 261257 w 819397"/>
                  <a:gd name="connsiteY8" fmla="*/ 8229600 h 8431480"/>
                  <a:gd name="connsiteX9" fmla="*/ 261257 w 819397"/>
                  <a:gd name="connsiteY9" fmla="*/ 8431480 h 8431480"/>
                  <a:gd name="connsiteX10" fmla="*/ 0 w 819397"/>
                  <a:gd name="connsiteY10" fmla="*/ 8407730 h 8431480"/>
                  <a:gd name="connsiteX11" fmla="*/ 95002 w 819397"/>
                  <a:gd name="connsiteY11" fmla="*/ 7885215 h 8431480"/>
                  <a:gd name="connsiteX12" fmla="*/ 296883 w 819397"/>
                  <a:gd name="connsiteY12" fmla="*/ 7243948 h 8431480"/>
                  <a:gd name="connsiteX13" fmla="*/ 415636 w 819397"/>
                  <a:gd name="connsiteY13" fmla="*/ 6804561 h 8431480"/>
                  <a:gd name="connsiteX14" fmla="*/ 534389 w 819397"/>
                  <a:gd name="connsiteY14" fmla="*/ 5700156 h 8431480"/>
                  <a:gd name="connsiteX15" fmla="*/ 653143 w 819397"/>
                  <a:gd name="connsiteY15" fmla="*/ 4476997 h 8431480"/>
                  <a:gd name="connsiteX16" fmla="*/ 605641 w 819397"/>
                  <a:gd name="connsiteY16" fmla="*/ 3146961 h 8431480"/>
                  <a:gd name="connsiteX17" fmla="*/ 546265 w 819397"/>
                  <a:gd name="connsiteY17" fmla="*/ 2066306 h 8431480"/>
                  <a:gd name="connsiteX18" fmla="*/ 439387 w 819397"/>
                  <a:gd name="connsiteY18" fmla="*/ 1140031 h 8431480"/>
                  <a:gd name="connsiteX19" fmla="*/ 296883 w 819397"/>
                  <a:gd name="connsiteY19" fmla="*/ 451262 h 8431480"/>
                  <a:gd name="connsiteX20" fmla="*/ 106878 w 819397"/>
                  <a:gd name="connsiteY20" fmla="*/ 118753 h 8431480"/>
                  <a:gd name="connsiteX0" fmla="*/ 106878 w 819397"/>
                  <a:gd name="connsiteY0" fmla="*/ 118753 h 8431480"/>
                  <a:gd name="connsiteX1" fmla="*/ 285008 w 819397"/>
                  <a:gd name="connsiteY1" fmla="*/ 0 h 8431480"/>
                  <a:gd name="connsiteX2" fmla="*/ 593766 w 819397"/>
                  <a:gd name="connsiteY2" fmla="*/ 688769 h 8431480"/>
                  <a:gd name="connsiteX3" fmla="*/ 736270 w 819397"/>
                  <a:gd name="connsiteY3" fmla="*/ 2101932 h 8431480"/>
                  <a:gd name="connsiteX4" fmla="*/ 819397 w 819397"/>
                  <a:gd name="connsiteY4" fmla="*/ 3883231 h 8431480"/>
                  <a:gd name="connsiteX5" fmla="*/ 760021 w 819397"/>
                  <a:gd name="connsiteY5" fmla="*/ 5403273 h 8431480"/>
                  <a:gd name="connsiteX6" fmla="*/ 610342 w 819397"/>
                  <a:gd name="connsiteY6" fmla="*/ 7021286 h 8431480"/>
                  <a:gd name="connsiteX7" fmla="*/ 380010 w 819397"/>
                  <a:gd name="connsiteY7" fmla="*/ 7683335 h 8431480"/>
                  <a:gd name="connsiteX8" fmla="*/ 261257 w 819397"/>
                  <a:gd name="connsiteY8" fmla="*/ 8229600 h 8431480"/>
                  <a:gd name="connsiteX9" fmla="*/ 261257 w 819397"/>
                  <a:gd name="connsiteY9" fmla="*/ 8431480 h 8431480"/>
                  <a:gd name="connsiteX10" fmla="*/ 0 w 819397"/>
                  <a:gd name="connsiteY10" fmla="*/ 8407730 h 8431480"/>
                  <a:gd name="connsiteX11" fmla="*/ 95002 w 819397"/>
                  <a:gd name="connsiteY11" fmla="*/ 7885215 h 8431480"/>
                  <a:gd name="connsiteX12" fmla="*/ 296883 w 819397"/>
                  <a:gd name="connsiteY12" fmla="*/ 7243948 h 8431480"/>
                  <a:gd name="connsiteX13" fmla="*/ 415636 w 819397"/>
                  <a:gd name="connsiteY13" fmla="*/ 6804561 h 8431480"/>
                  <a:gd name="connsiteX14" fmla="*/ 534389 w 819397"/>
                  <a:gd name="connsiteY14" fmla="*/ 5700156 h 8431480"/>
                  <a:gd name="connsiteX15" fmla="*/ 653143 w 819397"/>
                  <a:gd name="connsiteY15" fmla="*/ 4476997 h 8431480"/>
                  <a:gd name="connsiteX16" fmla="*/ 605641 w 819397"/>
                  <a:gd name="connsiteY16" fmla="*/ 3146961 h 8431480"/>
                  <a:gd name="connsiteX17" fmla="*/ 546265 w 819397"/>
                  <a:gd name="connsiteY17" fmla="*/ 2066306 h 8431480"/>
                  <a:gd name="connsiteX18" fmla="*/ 439387 w 819397"/>
                  <a:gd name="connsiteY18" fmla="*/ 1140031 h 8431480"/>
                  <a:gd name="connsiteX19" fmla="*/ 296883 w 819397"/>
                  <a:gd name="connsiteY19" fmla="*/ 451262 h 8431480"/>
                  <a:gd name="connsiteX20" fmla="*/ 106878 w 819397"/>
                  <a:gd name="connsiteY20" fmla="*/ 118753 h 8431480"/>
                  <a:gd name="connsiteX0" fmla="*/ 106878 w 819397"/>
                  <a:gd name="connsiteY0" fmla="*/ 118753 h 8431480"/>
                  <a:gd name="connsiteX1" fmla="*/ 285008 w 819397"/>
                  <a:gd name="connsiteY1" fmla="*/ 0 h 8431480"/>
                  <a:gd name="connsiteX2" fmla="*/ 536616 w 819397"/>
                  <a:gd name="connsiteY2" fmla="*/ 431594 h 8431480"/>
                  <a:gd name="connsiteX3" fmla="*/ 736270 w 819397"/>
                  <a:gd name="connsiteY3" fmla="*/ 2101932 h 8431480"/>
                  <a:gd name="connsiteX4" fmla="*/ 819397 w 819397"/>
                  <a:gd name="connsiteY4" fmla="*/ 3883231 h 8431480"/>
                  <a:gd name="connsiteX5" fmla="*/ 760021 w 819397"/>
                  <a:gd name="connsiteY5" fmla="*/ 5403273 h 8431480"/>
                  <a:gd name="connsiteX6" fmla="*/ 610342 w 819397"/>
                  <a:gd name="connsiteY6" fmla="*/ 7021286 h 8431480"/>
                  <a:gd name="connsiteX7" fmla="*/ 380010 w 819397"/>
                  <a:gd name="connsiteY7" fmla="*/ 7683335 h 8431480"/>
                  <a:gd name="connsiteX8" fmla="*/ 261257 w 819397"/>
                  <a:gd name="connsiteY8" fmla="*/ 8229600 h 8431480"/>
                  <a:gd name="connsiteX9" fmla="*/ 261257 w 819397"/>
                  <a:gd name="connsiteY9" fmla="*/ 8431480 h 8431480"/>
                  <a:gd name="connsiteX10" fmla="*/ 0 w 819397"/>
                  <a:gd name="connsiteY10" fmla="*/ 8407730 h 8431480"/>
                  <a:gd name="connsiteX11" fmla="*/ 95002 w 819397"/>
                  <a:gd name="connsiteY11" fmla="*/ 7885215 h 8431480"/>
                  <a:gd name="connsiteX12" fmla="*/ 296883 w 819397"/>
                  <a:gd name="connsiteY12" fmla="*/ 7243948 h 8431480"/>
                  <a:gd name="connsiteX13" fmla="*/ 415636 w 819397"/>
                  <a:gd name="connsiteY13" fmla="*/ 6804561 h 8431480"/>
                  <a:gd name="connsiteX14" fmla="*/ 534389 w 819397"/>
                  <a:gd name="connsiteY14" fmla="*/ 5700156 h 8431480"/>
                  <a:gd name="connsiteX15" fmla="*/ 653143 w 819397"/>
                  <a:gd name="connsiteY15" fmla="*/ 4476997 h 8431480"/>
                  <a:gd name="connsiteX16" fmla="*/ 605641 w 819397"/>
                  <a:gd name="connsiteY16" fmla="*/ 3146961 h 8431480"/>
                  <a:gd name="connsiteX17" fmla="*/ 546265 w 819397"/>
                  <a:gd name="connsiteY17" fmla="*/ 2066306 h 8431480"/>
                  <a:gd name="connsiteX18" fmla="*/ 439387 w 819397"/>
                  <a:gd name="connsiteY18" fmla="*/ 1140031 h 8431480"/>
                  <a:gd name="connsiteX19" fmla="*/ 296883 w 819397"/>
                  <a:gd name="connsiteY19" fmla="*/ 451262 h 8431480"/>
                  <a:gd name="connsiteX20" fmla="*/ 106878 w 819397"/>
                  <a:gd name="connsiteY20" fmla="*/ 118753 h 8431480"/>
                  <a:gd name="connsiteX0" fmla="*/ 106878 w 819397"/>
                  <a:gd name="connsiteY0" fmla="*/ 118753 h 8431480"/>
                  <a:gd name="connsiteX1" fmla="*/ 285008 w 819397"/>
                  <a:gd name="connsiteY1" fmla="*/ 0 h 8431480"/>
                  <a:gd name="connsiteX2" fmla="*/ 536616 w 819397"/>
                  <a:gd name="connsiteY2" fmla="*/ 431594 h 8431480"/>
                  <a:gd name="connsiteX3" fmla="*/ 736270 w 819397"/>
                  <a:gd name="connsiteY3" fmla="*/ 2101932 h 8431480"/>
                  <a:gd name="connsiteX4" fmla="*/ 819397 w 819397"/>
                  <a:gd name="connsiteY4" fmla="*/ 3883231 h 8431480"/>
                  <a:gd name="connsiteX5" fmla="*/ 760021 w 819397"/>
                  <a:gd name="connsiteY5" fmla="*/ 5403273 h 8431480"/>
                  <a:gd name="connsiteX6" fmla="*/ 610342 w 819397"/>
                  <a:gd name="connsiteY6" fmla="*/ 7021286 h 8431480"/>
                  <a:gd name="connsiteX7" fmla="*/ 380010 w 819397"/>
                  <a:gd name="connsiteY7" fmla="*/ 7683335 h 8431480"/>
                  <a:gd name="connsiteX8" fmla="*/ 261257 w 819397"/>
                  <a:gd name="connsiteY8" fmla="*/ 8229600 h 8431480"/>
                  <a:gd name="connsiteX9" fmla="*/ 261257 w 819397"/>
                  <a:gd name="connsiteY9" fmla="*/ 8431480 h 8431480"/>
                  <a:gd name="connsiteX10" fmla="*/ 0 w 819397"/>
                  <a:gd name="connsiteY10" fmla="*/ 8407730 h 8431480"/>
                  <a:gd name="connsiteX11" fmla="*/ 95002 w 819397"/>
                  <a:gd name="connsiteY11" fmla="*/ 7885215 h 8431480"/>
                  <a:gd name="connsiteX12" fmla="*/ 296883 w 819397"/>
                  <a:gd name="connsiteY12" fmla="*/ 7243948 h 8431480"/>
                  <a:gd name="connsiteX13" fmla="*/ 415636 w 819397"/>
                  <a:gd name="connsiteY13" fmla="*/ 6804561 h 8431480"/>
                  <a:gd name="connsiteX14" fmla="*/ 534389 w 819397"/>
                  <a:gd name="connsiteY14" fmla="*/ 5700156 h 8431480"/>
                  <a:gd name="connsiteX15" fmla="*/ 653143 w 819397"/>
                  <a:gd name="connsiteY15" fmla="*/ 4476997 h 8431480"/>
                  <a:gd name="connsiteX16" fmla="*/ 605641 w 819397"/>
                  <a:gd name="connsiteY16" fmla="*/ 3146961 h 8431480"/>
                  <a:gd name="connsiteX17" fmla="*/ 546265 w 819397"/>
                  <a:gd name="connsiteY17" fmla="*/ 2066306 h 8431480"/>
                  <a:gd name="connsiteX18" fmla="*/ 439387 w 819397"/>
                  <a:gd name="connsiteY18" fmla="*/ 1140031 h 8431480"/>
                  <a:gd name="connsiteX19" fmla="*/ 296883 w 819397"/>
                  <a:gd name="connsiteY19" fmla="*/ 451262 h 8431480"/>
                  <a:gd name="connsiteX20" fmla="*/ 106878 w 819397"/>
                  <a:gd name="connsiteY20" fmla="*/ 118753 h 843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9397" h="8431480">
                    <a:moveTo>
                      <a:pt x="106878" y="118753"/>
                    </a:moveTo>
                    <a:lnTo>
                      <a:pt x="285008" y="0"/>
                    </a:lnTo>
                    <a:lnTo>
                      <a:pt x="536616" y="431594"/>
                    </a:lnTo>
                    <a:cubicBezTo>
                      <a:pt x="650792" y="1035998"/>
                      <a:pt x="669719" y="1545153"/>
                      <a:pt x="736270" y="2101932"/>
                    </a:cubicBezTo>
                    <a:lnTo>
                      <a:pt x="819397" y="3883231"/>
                    </a:lnTo>
                    <a:lnTo>
                      <a:pt x="760021" y="5403273"/>
                    </a:lnTo>
                    <a:lnTo>
                      <a:pt x="610342" y="7021286"/>
                    </a:lnTo>
                    <a:lnTo>
                      <a:pt x="380010" y="7683335"/>
                    </a:lnTo>
                    <a:lnTo>
                      <a:pt x="261257" y="8229600"/>
                    </a:lnTo>
                    <a:lnTo>
                      <a:pt x="261257" y="8431480"/>
                    </a:lnTo>
                    <a:lnTo>
                      <a:pt x="0" y="8407730"/>
                    </a:lnTo>
                    <a:lnTo>
                      <a:pt x="95002" y="7885215"/>
                    </a:lnTo>
                    <a:lnTo>
                      <a:pt x="296883" y="7243948"/>
                    </a:lnTo>
                    <a:lnTo>
                      <a:pt x="415636" y="6804561"/>
                    </a:lnTo>
                    <a:lnTo>
                      <a:pt x="534389" y="5700156"/>
                    </a:lnTo>
                    <a:lnTo>
                      <a:pt x="653143" y="4476997"/>
                    </a:lnTo>
                    <a:lnTo>
                      <a:pt x="605641" y="3146961"/>
                    </a:lnTo>
                    <a:lnTo>
                      <a:pt x="546265" y="2066306"/>
                    </a:lnTo>
                    <a:lnTo>
                      <a:pt x="439387" y="1140031"/>
                    </a:lnTo>
                    <a:lnTo>
                      <a:pt x="296883" y="451262"/>
                    </a:lnTo>
                    <a:lnTo>
                      <a:pt x="106878" y="118753"/>
                    </a:ln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 name="Group 11"/>
          <p:cNvGrpSpPr/>
          <p:nvPr/>
        </p:nvGrpSpPr>
        <p:grpSpPr>
          <a:xfrm>
            <a:off x="971600" y="1491630"/>
            <a:ext cx="2088232" cy="2969895"/>
            <a:chOff x="1039896" y="3158650"/>
            <a:chExt cx="2379976" cy="3959861"/>
          </a:xfrm>
        </p:grpSpPr>
        <p:grpSp>
          <p:nvGrpSpPr>
            <p:cNvPr id="8" name="Group 7"/>
            <p:cNvGrpSpPr/>
            <p:nvPr/>
          </p:nvGrpSpPr>
          <p:grpSpPr>
            <a:xfrm>
              <a:off x="1039896" y="3158650"/>
              <a:ext cx="2379976" cy="3111531"/>
              <a:chOff x="1039896" y="3158650"/>
              <a:chExt cx="2379976" cy="3111531"/>
            </a:xfrm>
          </p:grpSpPr>
          <p:sp>
            <p:nvSpPr>
              <p:cNvPr id="45" name="TextBox 8"/>
              <p:cNvSpPr txBox="1">
                <a:spLocks noChangeArrowheads="1"/>
              </p:cNvSpPr>
              <p:nvPr/>
            </p:nvSpPr>
            <p:spPr bwMode="auto">
              <a:xfrm>
                <a:off x="1039896" y="3158650"/>
                <a:ext cx="2379976"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400" dirty="0">
                    <a:latin typeface="Arial" charset="0"/>
                  </a:rPr>
                  <a:t>     </a:t>
                </a:r>
                <a:r>
                  <a:rPr lang="en-GB" altLang="en-US" sz="1400" dirty="0">
                    <a:solidFill>
                      <a:schemeClr val="bg1"/>
                    </a:solidFill>
                    <a:latin typeface="Arial" charset="0"/>
                  </a:rPr>
                  <a:t>Short </a:t>
                </a:r>
                <a:r>
                  <a:rPr lang="en-GB" altLang="en-US" sz="1400" dirty="0" smtClean="0">
                    <a:solidFill>
                      <a:schemeClr val="bg1"/>
                    </a:solidFill>
                    <a:latin typeface="Arial" charset="0"/>
                  </a:rPr>
                  <a:t>segment</a:t>
                </a:r>
              </a:p>
              <a:p>
                <a:pPr algn="ctr" eaLnBrk="1" hangingPunct="1">
                  <a:spcBef>
                    <a:spcPct val="0"/>
                  </a:spcBef>
                  <a:buFontTx/>
                  <a:buNone/>
                </a:pPr>
                <a:r>
                  <a:rPr lang="en-GB" altLang="en-US" sz="1400" dirty="0" smtClean="0">
                    <a:solidFill>
                      <a:schemeClr val="bg1"/>
                    </a:solidFill>
                    <a:latin typeface="Arial" charset="0"/>
                  </a:rPr>
                  <a:t>occlusion</a:t>
                </a:r>
                <a:endParaRPr lang="en-GB" altLang="en-US" sz="1400" dirty="0">
                  <a:solidFill>
                    <a:schemeClr val="bg1"/>
                  </a:solidFill>
                  <a:latin typeface="Arial" charset="0"/>
                </a:endParaRPr>
              </a:p>
            </p:txBody>
          </p:sp>
          <p:grpSp>
            <p:nvGrpSpPr>
              <p:cNvPr id="71" name="Group 70"/>
              <p:cNvGrpSpPr/>
              <p:nvPr/>
            </p:nvGrpSpPr>
            <p:grpSpPr>
              <a:xfrm>
                <a:off x="1979712" y="3789040"/>
                <a:ext cx="706554" cy="2481141"/>
                <a:chOff x="18434099" y="19690678"/>
                <a:chExt cx="4382973" cy="14219002"/>
              </a:xfrm>
            </p:grpSpPr>
            <p:grpSp>
              <p:nvGrpSpPr>
                <p:cNvPr id="72" name="Group 71"/>
                <p:cNvGrpSpPr/>
                <p:nvPr/>
              </p:nvGrpSpPr>
              <p:grpSpPr>
                <a:xfrm>
                  <a:off x="18434099" y="19690678"/>
                  <a:ext cx="4382973" cy="14219002"/>
                  <a:chOff x="14617675" y="19234623"/>
                  <a:chExt cx="4382973" cy="14219002"/>
                </a:xfrm>
              </p:grpSpPr>
              <p:sp>
                <p:nvSpPr>
                  <p:cNvPr id="74" name="Freeform 73"/>
                  <p:cNvSpPr/>
                  <p:nvPr/>
                </p:nvSpPr>
                <p:spPr>
                  <a:xfrm>
                    <a:off x="14617675" y="19234623"/>
                    <a:ext cx="4382973" cy="14219002"/>
                  </a:xfrm>
                  <a:custGeom>
                    <a:avLst/>
                    <a:gdLst>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468573 w 4698283"/>
                      <a:gd name="connsiteY15" fmla="*/ 766204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99619 w 4698283"/>
                      <a:gd name="connsiteY4" fmla="*/ 10016603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47160"/>
                      <a:gd name="connsiteX1" fmla="*/ 159 w 4698283"/>
                      <a:gd name="connsiteY1" fmla="*/ 3909848 h 14347160"/>
                      <a:gd name="connsiteX2" fmla="*/ 1072214 w 4698283"/>
                      <a:gd name="connsiteY2" fmla="*/ 6653048 h 14347160"/>
                      <a:gd name="connsiteX3" fmla="*/ 1292931 w 4698283"/>
                      <a:gd name="connsiteY3" fmla="*/ 8198069 h 14347160"/>
                      <a:gd name="connsiteX4" fmla="*/ 999619 w 4698283"/>
                      <a:gd name="connsiteY4" fmla="*/ 10016603 h 14347160"/>
                      <a:gd name="connsiteX5" fmla="*/ 1671304 w 4698283"/>
                      <a:gd name="connsiteY5" fmla="*/ 12580883 h 14347160"/>
                      <a:gd name="connsiteX6" fmla="*/ 693842 w 4698283"/>
                      <a:gd name="connsiteY6" fmla="*/ 13652938 h 14347160"/>
                      <a:gd name="connsiteX7" fmla="*/ 1229869 w 4698283"/>
                      <a:gd name="connsiteY7" fmla="*/ 14094372 h 14347160"/>
                      <a:gd name="connsiteX8" fmla="*/ 1324462 w 4698283"/>
                      <a:gd name="connsiteY8" fmla="*/ 13968248 h 14347160"/>
                      <a:gd name="connsiteX9" fmla="*/ 1229869 w 4698283"/>
                      <a:gd name="connsiteY9" fmla="*/ 14188965 h 14347160"/>
                      <a:gd name="connsiteX10" fmla="*/ 1392657 w 4698283"/>
                      <a:gd name="connsiteY10" fmla="*/ 14172833 h 14347160"/>
                      <a:gd name="connsiteX11" fmla="*/ 1450587 w 4698283"/>
                      <a:gd name="connsiteY11" fmla="*/ 14283559 h 14347160"/>
                      <a:gd name="connsiteX12" fmla="*/ 2901014 w 4698283"/>
                      <a:gd name="connsiteY12" fmla="*/ 13053848 h 14347160"/>
                      <a:gd name="connsiteX13" fmla="*/ 2743359 w 4698283"/>
                      <a:gd name="connsiteY13" fmla="*/ 12738538 h 14347160"/>
                      <a:gd name="connsiteX14" fmla="*/ 2743359 w 4698283"/>
                      <a:gd name="connsiteY14" fmla="*/ 12139448 h 14347160"/>
                      <a:gd name="connsiteX15" fmla="*/ 3257022 w 4698283"/>
                      <a:gd name="connsiteY15" fmla="*/ 9260225 h 14347160"/>
                      <a:gd name="connsiteX16" fmla="*/ 3210825 w 4698283"/>
                      <a:gd name="connsiteY16" fmla="*/ 8452517 h 14347160"/>
                      <a:gd name="connsiteX17" fmla="*/ 3553634 w 4698283"/>
                      <a:gd name="connsiteY17" fmla="*/ 7289901 h 14347160"/>
                      <a:gd name="connsiteX18" fmla="*/ 3468573 w 4698283"/>
                      <a:gd name="connsiteY18" fmla="*/ 6432331 h 14347160"/>
                      <a:gd name="connsiteX19" fmla="*/ 3752352 w 4698283"/>
                      <a:gd name="connsiteY19" fmla="*/ 4004441 h 14347160"/>
                      <a:gd name="connsiteX20" fmla="*/ 4698283 w 4698283"/>
                      <a:gd name="connsiteY20" fmla="*/ 2648607 h 14347160"/>
                      <a:gd name="connsiteX0" fmla="*/ 1009152 w 4698283"/>
                      <a:gd name="connsiteY0" fmla="*/ 0 h 14226540"/>
                      <a:gd name="connsiteX1" fmla="*/ 159 w 4698283"/>
                      <a:gd name="connsiteY1" fmla="*/ 3909848 h 14226540"/>
                      <a:gd name="connsiteX2" fmla="*/ 1072214 w 4698283"/>
                      <a:gd name="connsiteY2" fmla="*/ 6653048 h 14226540"/>
                      <a:gd name="connsiteX3" fmla="*/ 1292931 w 4698283"/>
                      <a:gd name="connsiteY3" fmla="*/ 8198069 h 14226540"/>
                      <a:gd name="connsiteX4" fmla="*/ 999619 w 4698283"/>
                      <a:gd name="connsiteY4" fmla="*/ 10016603 h 14226540"/>
                      <a:gd name="connsiteX5" fmla="*/ 1671304 w 4698283"/>
                      <a:gd name="connsiteY5" fmla="*/ 12580883 h 14226540"/>
                      <a:gd name="connsiteX6" fmla="*/ 693842 w 4698283"/>
                      <a:gd name="connsiteY6" fmla="*/ 13652938 h 14226540"/>
                      <a:gd name="connsiteX7" fmla="*/ 1229869 w 4698283"/>
                      <a:gd name="connsiteY7" fmla="*/ 14094372 h 14226540"/>
                      <a:gd name="connsiteX8" fmla="*/ 1324462 w 4698283"/>
                      <a:gd name="connsiteY8" fmla="*/ 13968248 h 14226540"/>
                      <a:gd name="connsiteX9" fmla="*/ 1229869 w 4698283"/>
                      <a:gd name="connsiteY9" fmla="*/ 14188965 h 14226540"/>
                      <a:gd name="connsiteX10" fmla="*/ 1392657 w 4698283"/>
                      <a:gd name="connsiteY10" fmla="*/ 14172833 h 14226540"/>
                      <a:gd name="connsiteX11" fmla="*/ 1631340 w 4698283"/>
                      <a:gd name="connsiteY11" fmla="*/ 14124071 h 14226540"/>
                      <a:gd name="connsiteX12" fmla="*/ 2901014 w 4698283"/>
                      <a:gd name="connsiteY12" fmla="*/ 13053848 h 14226540"/>
                      <a:gd name="connsiteX13" fmla="*/ 2743359 w 4698283"/>
                      <a:gd name="connsiteY13" fmla="*/ 12738538 h 14226540"/>
                      <a:gd name="connsiteX14" fmla="*/ 2743359 w 4698283"/>
                      <a:gd name="connsiteY14" fmla="*/ 12139448 h 14226540"/>
                      <a:gd name="connsiteX15" fmla="*/ 3257022 w 4698283"/>
                      <a:gd name="connsiteY15" fmla="*/ 9260225 h 14226540"/>
                      <a:gd name="connsiteX16" fmla="*/ 3210825 w 4698283"/>
                      <a:gd name="connsiteY16" fmla="*/ 8452517 h 14226540"/>
                      <a:gd name="connsiteX17" fmla="*/ 3553634 w 4698283"/>
                      <a:gd name="connsiteY17" fmla="*/ 7289901 h 14226540"/>
                      <a:gd name="connsiteX18" fmla="*/ 3468573 w 4698283"/>
                      <a:gd name="connsiteY18" fmla="*/ 6432331 h 14226540"/>
                      <a:gd name="connsiteX19" fmla="*/ 3752352 w 4698283"/>
                      <a:gd name="connsiteY19" fmla="*/ 4004441 h 14226540"/>
                      <a:gd name="connsiteX20" fmla="*/ 4698283 w 4698283"/>
                      <a:gd name="connsiteY20" fmla="*/ 2648607 h 14226540"/>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743359 w 4698283"/>
                      <a:gd name="connsiteY14" fmla="*/ 12139448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554996 w 4698283"/>
                      <a:gd name="connsiteY17" fmla="*/ 7632233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229869 w 4382973"/>
                      <a:gd name="connsiteY9" fmla="*/ 14188965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455112 w 4382973"/>
                      <a:gd name="connsiteY9" fmla="*/ 14061222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374645 w 4382973"/>
                      <a:gd name="connsiteY9" fmla="*/ 14017330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1229869 w 4382973"/>
                      <a:gd name="connsiteY8" fmla="*/ 14094372 h 14219002"/>
                      <a:gd name="connsiteX9" fmla="*/ 1302516 w 4382973"/>
                      <a:gd name="connsiteY9" fmla="*/ 14085291 h 14219002"/>
                      <a:gd name="connsiteX10" fmla="*/ 1374645 w 4382973"/>
                      <a:gd name="connsiteY10" fmla="*/ 14017330 h 14219002"/>
                      <a:gd name="connsiteX11" fmla="*/ 1275614 w 4382973"/>
                      <a:gd name="connsiteY11" fmla="*/ 14180148 h 14219002"/>
                      <a:gd name="connsiteX12" fmla="*/ 1631340 w 4382973"/>
                      <a:gd name="connsiteY12" fmla="*/ 14124071 h 14219002"/>
                      <a:gd name="connsiteX13" fmla="*/ 2901014 w 4382973"/>
                      <a:gd name="connsiteY13" fmla="*/ 13213337 h 14219002"/>
                      <a:gd name="connsiteX14" fmla="*/ 2743359 w 4382973"/>
                      <a:gd name="connsiteY14" fmla="*/ 12738538 h 14219002"/>
                      <a:gd name="connsiteX15" fmla="*/ 2839052 w 4382973"/>
                      <a:gd name="connsiteY15" fmla="*/ 12352099 h 14219002"/>
                      <a:gd name="connsiteX16" fmla="*/ 3213890 w 4382973"/>
                      <a:gd name="connsiteY16" fmla="*/ 9458633 h 14219002"/>
                      <a:gd name="connsiteX17" fmla="*/ 3210825 w 4382973"/>
                      <a:gd name="connsiteY17" fmla="*/ 8669085 h 14219002"/>
                      <a:gd name="connsiteX18" fmla="*/ 3554996 w 4382973"/>
                      <a:gd name="connsiteY18" fmla="*/ 7632233 h 14219002"/>
                      <a:gd name="connsiteX19" fmla="*/ 3468573 w 4382973"/>
                      <a:gd name="connsiteY19" fmla="*/ 6432331 h 14219002"/>
                      <a:gd name="connsiteX20" fmla="*/ 3752352 w 4382973"/>
                      <a:gd name="connsiteY20" fmla="*/ 4004441 h 14219002"/>
                      <a:gd name="connsiteX21" fmla="*/ 4382973 w 4382973"/>
                      <a:gd name="connsiteY21"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229869 w 4382973"/>
                      <a:gd name="connsiteY9" fmla="*/ 14094372 h 14219002"/>
                      <a:gd name="connsiteX10" fmla="*/ 1302516 w 4382973"/>
                      <a:gd name="connsiteY10" fmla="*/ 14085291 h 14219002"/>
                      <a:gd name="connsiteX11" fmla="*/ 1374645 w 4382973"/>
                      <a:gd name="connsiteY11" fmla="*/ 14017330 h 14219002"/>
                      <a:gd name="connsiteX12" fmla="*/ 1275614 w 4382973"/>
                      <a:gd name="connsiteY12" fmla="*/ 14180148 h 14219002"/>
                      <a:gd name="connsiteX13" fmla="*/ 1631340 w 4382973"/>
                      <a:gd name="connsiteY13" fmla="*/ 14124071 h 14219002"/>
                      <a:gd name="connsiteX14" fmla="*/ 2901014 w 4382973"/>
                      <a:gd name="connsiteY14" fmla="*/ 13213337 h 14219002"/>
                      <a:gd name="connsiteX15" fmla="*/ 2743359 w 4382973"/>
                      <a:gd name="connsiteY15" fmla="*/ 12738538 h 14219002"/>
                      <a:gd name="connsiteX16" fmla="*/ 2839052 w 4382973"/>
                      <a:gd name="connsiteY16" fmla="*/ 12352099 h 14219002"/>
                      <a:gd name="connsiteX17" fmla="*/ 3213890 w 4382973"/>
                      <a:gd name="connsiteY17" fmla="*/ 9458633 h 14219002"/>
                      <a:gd name="connsiteX18" fmla="*/ 3210825 w 4382973"/>
                      <a:gd name="connsiteY18" fmla="*/ 8669085 h 14219002"/>
                      <a:gd name="connsiteX19" fmla="*/ 3554996 w 4382973"/>
                      <a:gd name="connsiteY19" fmla="*/ 7632233 h 14219002"/>
                      <a:gd name="connsiteX20" fmla="*/ 3468573 w 4382973"/>
                      <a:gd name="connsiteY20" fmla="*/ 6432331 h 14219002"/>
                      <a:gd name="connsiteX21" fmla="*/ 3752352 w 4382973"/>
                      <a:gd name="connsiteY21" fmla="*/ 4004441 h 14219002"/>
                      <a:gd name="connsiteX22" fmla="*/ 4382973 w 4382973"/>
                      <a:gd name="connsiteY22"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74645 w 4382973"/>
                      <a:gd name="connsiteY12" fmla="*/ 14017330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23438 w 4382973"/>
                      <a:gd name="connsiteY12" fmla="*/ 14061221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82973" h="14219002">
                        <a:moveTo>
                          <a:pt x="1009152" y="0"/>
                        </a:moveTo>
                        <a:cubicBezTo>
                          <a:pt x="499400" y="1400503"/>
                          <a:pt x="-10351" y="2801007"/>
                          <a:pt x="159" y="3909848"/>
                        </a:cubicBezTo>
                        <a:cubicBezTo>
                          <a:pt x="10669" y="5018689"/>
                          <a:pt x="856752" y="5938345"/>
                          <a:pt x="1072214" y="6653048"/>
                        </a:cubicBezTo>
                        <a:cubicBezTo>
                          <a:pt x="1287676" y="7367752"/>
                          <a:pt x="1305030" y="7637477"/>
                          <a:pt x="1292931" y="8198069"/>
                        </a:cubicBezTo>
                        <a:cubicBezTo>
                          <a:pt x="1280832" y="8758661"/>
                          <a:pt x="936557" y="9286134"/>
                          <a:pt x="999619" y="10016603"/>
                        </a:cubicBezTo>
                        <a:cubicBezTo>
                          <a:pt x="1062681" y="10747072"/>
                          <a:pt x="1722267" y="11974827"/>
                          <a:pt x="1671304" y="12580883"/>
                        </a:cubicBezTo>
                        <a:cubicBezTo>
                          <a:pt x="1620341" y="13186939"/>
                          <a:pt x="828845" y="13442605"/>
                          <a:pt x="693842" y="13652938"/>
                        </a:cubicBezTo>
                        <a:cubicBezTo>
                          <a:pt x="558839" y="13863271"/>
                          <a:pt x="808996" y="13790499"/>
                          <a:pt x="861288" y="13842883"/>
                        </a:cubicBezTo>
                        <a:cubicBezTo>
                          <a:pt x="913580" y="13895267"/>
                          <a:pt x="901522" y="13941639"/>
                          <a:pt x="934440" y="13974557"/>
                        </a:cubicBezTo>
                        <a:cubicBezTo>
                          <a:pt x="967358" y="14007475"/>
                          <a:pt x="1090028" y="13998479"/>
                          <a:pt x="1139266" y="14018448"/>
                        </a:cubicBezTo>
                        <a:cubicBezTo>
                          <a:pt x="1188504" y="14038417"/>
                          <a:pt x="1202661" y="14083232"/>
                          <a:pt x="1229869" y="14094372"/>
                        </a:cubicBezTo>
                        <a:cubicBezTo>
                          <a:pt x="1257077" y="14105513"/>
                          <a:pt x="1286921" y="14090816"/>
                          <a:pt x="1302516" y="14085291"/>
                        </a:cubicBezTo>
                        <a:cubicBezTo>
                          <a:pt x="1318111" y="14079766"/>
                          <a:pt x="1327922" y="14045412"/>
                          <a:pt x="1323438" y="14061221"/>
                        </a:cubicBezTo>
                        <a:cubicBezTo>
                          <a:pt x="1318954" y="14077030"/>
                          <a:pt x="1238828" y="14164382"/>
                          <a:pt x="1275614" y="14180148"/>
                        </a:cubicBezTo>
                        <a:cubicBezTo>
                          <a:pt x="1312400" y="14195914"/>
                          <a:pt x="1360440" y="14285206"/>
                          <a:pt x="1631340" y="14124071"/>
                        </a:cubicBezTo>
                        <a:cubicBezTo>
                          <a:pt x="1902240" y="13962936"/>
                          <a:pt x="2715678" y="13444259"/>
                          <a:pt x="2901014" y="13213337"/>
                        </a:cubicBezTo>
                        <a:cubicBezTo>
                          <a:pt x="3086350" y="12982415"/>
                          <a:pt x="2753686" y="12882078"/>
                          <a:pt x="2743359" y="12738538"/>
                        </a:cubicBezTo>
                        <a:cubicBezTo>
                          <a:pt x="2733032" y="12594998"/>
                          <a:pt x="2760630" y="12898750"/>
                          <a:pt x="2839052" y="12352099"/>
                        </a:cubicBezTo>
                        <a:cubicBezTo>
                          <a:pt x="2917474" y="11805448"/>
                          <a:pt x="3151928" y="10072469"/>
                          <a:pt x="3213890" y="9458633"/>
                        </a:cubicBezTo>
                        <a:cubicBezTo>
                          <a:pt x="3275852" y="8844797"/>
                          <a:pt x="3180883" y="8988612"/>
                          <a:pt x="3210825" y="8669085"/>
                        </a:cubicBezTo>
                        <a:cubicBezTo>
                          <a:pt x="3240767" y="8349558"/>
                          <a:pt x="3512038" y="8005025"/>
                          <a:pt x="3554996" y="7632233"/>
                        </a:cubicBezTo>
                        <a:cubicBezTo>
                          <a:pt x="3597954" y="7259441"/>
                          <a:pt x="3435680" y="7036963"/>
                          <a:pt x="3468573" y="6432331"/>
                        </a:cubicBezTo>
                        <a:cubicBezTo>
                          <a:pt x="3501466" y="5827699"/>
                          <a:pt x="3599952" y="4708634"/>
                          <a:pt x="3752352" y="4004441"/>
                        </a:cubicBezTo>
                        <a:cubicBezTo>
                          <a:pt x="3904752" y="3300248"/>
                          <a:pt x="4012483" y="2569778"/>
                          <a:pt x="4382973" y="2207172"/>
                        </a:cubicBezTo>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74"/>
                  <p:cNvSpPr/>
                  <p:nvPr/>
                </p:nvSpPr>
                <p:spPr>
                  <a:xfrm>
                    <a:off x="15997967" y="20021386"/>
                    <a:ext cx="823843" cy="5328745"/>
                  </a:xfrm>
                  <a:custGeom>
                    <a:avLst/>
                    <a:gdLst>
                      <a:gd name="connsiteX0" fmla="*/ 823840 w 823840"/>
                      <a:gd name="connsiteY0" fmla="*/ 0 h 5328745"/>
                      <a:gd name="connsiteX1" fmla="*/ 35564 w 823840"/>
                      <a:gd name="connsiteY1" fmla="*/ 2396358 h 5328745"/>
                      <a:gd name="connsiteX2" fmla="*/ 208985 w 823840"/>
                      <a:gd name="connsiteY2" fmla="*/ 5328745 h 5328745"/>
                    </a:gdLst>
                    <a:ahLst/>
                    <a:cxnLst>
                      <a:cxn ang="0">
                        <a:pos x="connsiteX0" y="connsiteY0"/>
                      </a:cxn>
                      <a:cxn ang="0">
                        <a:pos x="connsiteX1" y="connsiteY1"/>
                      </a:cxn>
                      <a:cxn ang="0">
                        <a:pos x="connsiteX2" y="connsiteY2"/>
                      </a:cxn>
                    </a:cxnLst>
                    <a:rect l="l" t="t" r="r" b="b"/>
                    <a:pathLst>
                      <a:path w="823840" h="5328745">
                        <a:moveTo>
                          <a:pt x="823840" y="0"/>
                        </a:moveTo>
                        <a:cubicBezTo>
                          <a:pt x="480940" y="754117"/>
                          <a:pt x="138040" y="1508234"/>
                          <a:pt x="35564" y="2396358"/>
                        </a:cubicBezTo>
                        <a:cubicBezTo>
                          <a:pt x="-66912" y="3284482"/>
                          <a:pt x="71036" y="4306613"/>
                          <a:pt x="208985" y="532874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p:cNvSpPr/>
                  <p:nvPr/>
                </p:nvSpPr>
                <p:spPr>
                  <a:xfrm>
                    <a:off x="16963698" y="20226338"/>
                    <a:ext cx="638761" cy="11747317"/>
                  </a:xfrm>
                  <a:custGeom>
                    <a:avLst/>
                    <a:gdLst>
                      <a:gd name="connsiteX0" fmla="*/ 331075 w 804412"/>
                      <a:gd name="connsiteY0" fmla="*/ 0 h 11098925"/>
                      <a:gd name="connsiteX1" fmla="*/ 0 w 804412"/>
                      <a:gd name="connsiteY1" fmla="*/ 709449 h 11098925"/>
                      <a:gd name="connsiteX2" fmla="*/ 331075 w 804412"/>
                      <a:gd name="connsiteY2" fmla="*/ 1371600 h 11098925"/>
                      <a:gd name="connsiteX3" fmla="*/ 520262 w 804412"/>
                      <a:gd name="connsiteY3" fmla="*/ 2585545 h 11098925"/>
                      <a:gd name="connsiteX4" fmla="*/ 804041 w 804412"/>
                      <a:gd name="connsiteY4" fmla="*/ 5139559 h 11098925"/>
                      <a:gd name="connsiteX5" fmla="*/ 457200 w 804412"/>
                      <a:gd name="connsiteY5" fmla="*/ 7772400 h 11098925"/>
                      <a:gd name="connsiteX6" fmla="*/ 31531 w 804412"/>
                      <a:gd name="connsiteY6" fmla="*/ 9238594 h 11098925"/>
                      <a:gd name="connsiteX7" fmla="*/ 126124 w 804412"/>
                      <a:gd name="connsiteY7" fmla="*/ 11098925 h 11098925"/>
                      <a:gd name="connsiteX0" fmla="*/ 331075 w 804412"/>
                      <a:gd name="connsiteY0" fmla="*/ 0 h 11714067"/>
                      <a:gd name="connsiteX1" fmla="*/ 0 w 804412"/>
                      <a:gd name="connsiteY1" fmla="*/ 709449 h 11714067"/>
                      <a:gd name="connsiteX2" fmla="*/ 331075 w 804412"/>
                      <a:gd name="connsiteY2" fmla="*/ 1371600 h 11714067"/>
                      <a:gd name="connsiteX3" fmla="*/ 520262 w 804412"/>
                      <a:gd name="connsiteY3" fmla="*/ 2585545 h 11714067"/>
                      <a:gd name="connsiteX4" fmla="*/ 804041 w 804412"/>
                      <a:gd name="connsiteY4" fmla="*/ 5139559 h 11714067"/>
                      <a:gd name="connsiteX5" fmla="*/ 457200 w 804412"/>
                      <a:gd name="connsiteY5" fmla="*/ 7772400 h 11714067"/>
                      <a:gd name="connsiteX6" fmla="*/ 31531 w 804412"/>
                      <a:gd name="connsiteY6" fmla="*/ 9238594 h 11714067"/>
                      <a:gd name="connsiteX7" fmla="*/ 92873 w 804412"/>
                      <a:gd name="connsiteY7" fmla="*/ 11714067 h 11714067"/>
                      <a:gd name="connsiteX0" fmla="*/ 331075 w 638759"/>
                      <a:gd name="connsiteY0" fmla="*/ 0 h 11714067"/>
                      <a:gd name="connsiteX1" fmla="*/ 0 w 638759"/>
                      <a:gd name="connsiteY1" fmla="*/ 709449 h 11714067"/>
                      <a:gd name="connsiteX2" fmla="*/ 331075 w 638759"/>
                      <a:gd name="connsiteY2" fmla="*/ 1371600 h 11714067"/>
                      <a:gd name="connsiteX3" fmla="*/ 520262 w 638759"/>
                      <a:gd name="connsiteY3" fmla="*/ 2585545 h 11714067"/>
                      <a:gd name="connsiteX4" fmla="*/ 637786 w 638759"/>
                      <a:gd name="connsiteY4" fmla="*/ 5255937 h 11714067"/>
                      <a:gd name="connsiteX5" fmla="*/ 457200 w 638759"/>
                      <a:gd name="connsiteY5" fmla="*/ 7772400 h 11714067"/>
                      <a:gd name="connsiteX6" fmla="*/ 31531 w 638759"/>
                      <a:gd name="connsiteY6" fmla="*/ 9238594 h 11714067"/>
                      <a:gd name="connsiteX7" fmla="*/ 92873 w 638759"/>
                      <a:gd name="connsiteY7" fmla="*/ 11714067 h 11714067"/>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31531 w 638759"/>
                      <a:gd name="connsiteY6" fmla="*/ 9238594 h 11747318"/>
                      <a:gd name="connsiteX7" fmla="*/ 176001 w 638759"/>
                      <a:gd name="connsiteY7" fmla="*/ 11747318 h 11747318"/>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98033 w 638759"/>
                      <a:gd name="connsiteY6" fmla="*/ 9271845 h 11747318"/>
                      <a:gd name="connsiteX7" fmla="*/ 176001 w 638759"/>
                      <a:gd name="connsiteY7" fmla="*/ 11747318 h 117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59" h="11747318">
                        <a:moveTo>
                          <a:pt x="331075" y="0"/>
                        </a:moveTo>
                        <a:cubicBezTo>
                          <a:pt x="165537" y="240424"/>
                          <a:pt x="0" y="480849"/>
                          <a:pt x="0" y="709449"/>
                        </a:cubicBezTo>
                        <a:cubicBezTo>
                          <a:pt x="0" y="938049"/>
                          <a:pt x="244365" y="1058917"/>
                          <a:pt x="331075" y="1371600"/>
                        </a:cubicBezTo>
                        <a:cubicBezTo>
                          <a:pt x="417785" y="1684283"/>
                          <a:pt x="469144" y="1938156"/>
                          <a:pt x="520262" y="2585545"/>
                        </a:cubicBezTo>
                        <a:cubicBezTo>
                          <a:pt x="571380" y="3232934"/>
                          <a:pt x="648296" y="4391461"/>
                          <a:pt x="637786" y="5255937"/>
                        </a:cubicBezTo>
                        <a:cubicBezTo>
                          <a:pt x="627276" y="6120413"/>
                          <a:pt x="547159" y="7103082"/>
                          <a:pt x="457200" y="7772400"/>
                        </a:cubicBezTo>
                        <a:cubicBezTo>
                          <a:pt x="367241" y="8441718"/>
                          <a:pt x="144899" y="8609359"/>
                          <a:pt x="98033" y="9271845"/>
                        </a:cubicBezTo>
                        <a:cubicBezTo>
                          <a:pt x="51167" y="9934331"/>
                          <a:pt x="210160" y="11124580"/>
                          <a:pt x="176001" y="1174731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76"/>
                  <p:cNvSpPr/>
                  <p:nvPr/>
                </p:nvSpPr>
                <p:spPr>
                  <a:xfrm>
                    <a:off x="16392634" y="21319322"/>
                    <a:ext cx="382453" cy="3906983"/>
                  </a:xfrm>
                  <a:custGeom>
                    <a:avLst/>
                    <a:gdLst>
                      <a:gd name="connsiteX0" fmla="*/ 315883 w 315883"/>
                      <a:gd name="connsiteY0" fmla="*/ 0 h 3906982"/>
                      <a:gd name="connsiteX1" fmla="*/ 33250 w 315883"/>
                      <a:gd name="connsiteY1" fmla="*/ 931025 h 3906982"/>
                      <a:gd name="connsiteX2" fmla="*/ 16624 w 315883"/>
                      <a:gd name="connsiteY2" fmla="*/ 3906982 h 3906982"/>
                      <a:gd name="connsiteX0" fmla="*/ 382453 w 382453"/>
                      <a:gd name="connsiteY0" fmla="*/ 0 h 3906982"/>
                      <a:gd name="connsiteX1" fmla="*/ 99820 w 382453"/>
                      <a:gd name="connsiteY1" fmla="*/ 931025 h 3906982"/>
                      <a:gd name="connsiteX2" fmla="*/ 67 w 382453"/>
                      <a:gd name="connsiteY2" fmla="*/ 2144683 h 3906982"/>
                      <a:gd name="connsiteX3" fmla="*/ 83194 w 382453"/>
                      <a:gd name="connsiteY3" fmla="*/ 3906982 h 3906982"/>
                    </a:gdLst>
                    <a:ahLst/>
                    <a:cxnLst>
                      <a:cxn ang="0">
                        <a:pos x="connsiteX0" y="connsiteY0"/>
                      </a:cxn>
                      <a:cxn ang="0">
                        <a:pos x="connsiteX1" y="connsiteY1"/>
                      </a:cxn>
                      <a:cxn ang="0">
                        <a:pos x="connsiteX2" y="connsiteY2"/>
                      </a:cxn>
                      <a:cxn ang="0">
                        <a:pos x="connsiteX3" y="connsiteY3"/>
                      </a:cxn>
                    </a:cxnLst>
                    <a:rect l="l" t="t" r="r" b="b"/>
                    <a:pathLst>
                      <a:path w="382453" h="3906982">
                        <a:moveTo>
                          <a:pt x="382453" y="0"/>
                        </a:moveTo>
                        <a:cubicBezTo>
                          <a:pt x="266074" y="139930"/>
                          <a:pt x="163551" y="573578"/>
                          <a:pt x="99820" y="931025"/>
                        </a:cubicBezTo>
                        <a:cubicBezTo>
                          <a:pt x="36089" y="1288472"/>
                          <a:pt x="2838" y="1648690"/>
                          <a:pt x="67" y="2144683"/>
                        </a:cubicBezTo>
                        <a:cubicBezTo>
                          <a:pt x="-2704" y="2640676"/>
                          <a:pt x="80423" y="3419302"/>
                          <a:pt x="83194" y="3906982"/>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77"/>
                  <p:cNvSpPr/>
                  <p:nvPr/>
                </p:nvSpPr>
                <p:spPr>
                  <a:xfrm>
                    <a:off x="16775081" y="21319322"/>
                    <a:ext cx="652259" cy="10656917"/>
                  </a:xfrm>
                  <a:custGeom>
                    <a:avLst/>
                    <a:gdLst>
                      <a:gd name="connsiteX0" fmla="*/ 0 w 786307"/>
                      <a:gd name="connsiteY0" fmla="*/ 0 h 9210502"/>
                      <a:gd name="connsiteX1" fmla="*/ 282632 w 786307"/>
                      <a:gd name="connsiteY1" fmla="*/ 315883 h 9210502"/>
                      <a:gd name="connsiteX2" fmla="*/ 515389 w 786307"/>
                      <a:gd name="connsiteY2" fmla="*/ 1546167 h 9210502"/>
                      <a:gd name="connsiteX3" fmla="*/ 781396 w 786307"/>
                      <a:gd name="connsiteY3" fmla="*/ 3773978 h 9210502"/>
                      <a:gd name="connsiteX4" fmla="*/ 665018 w 786307"/>
                      <a:gd name="connsiteY4" fmla="*/ 4987636 h 9210502"/>
                      <a:gd name="connsiteX5" fmla="*/ 382385 w 786307"/>
                      <a:gd name="connsiteY5" fmla="*/ 6633556 h 9210502"/>
                      <a:gd name="connsiteX6" fmla="*/ 16625 w 786307"/>
                      <a:gd name="connsiteY6" fmla="*/ 7714211 h 9210502"/>
                      <a:gd name="connsiteX7" fmla="*/ 66501 w 786307"/>
                      <a:gd name="connsiteY7" fmla="*/ 9210502 h 9210502"/>
                      <a:gd name="connsiteX0" fmla="*/ 1834 w 787892"/>
                      <a:gd name="connsiteY0" fmla="*/ 0 h 9210502"/>
                      <a:gd name="connsiteX1" fmla="*/ 284466 w 787892"/>
                      <a:gd name="connsiteY1" fmla="*/ 315883 h 9210502"/>
                      <a:gd name="connsiteX2" fmla="*/ 517223 w 787892"/>
                      <a:gd name="connsiteY2" fmla="*/ 1546167 h 9210502"/>
                      <a:gd name="connsiteX3" fmla="*/ 783230 w 787892"/>
                      <a:gd name="connsiteY3" fmla="*/ 3773978 h 9210502"/>
                      <a:gd name="connsiteX4" fmla="*/ 666852 w 787892"/>
                      <a:gd name="connsiteY4" fmla="*/ 4987636 h 9210502"/>
                      <a:gd name="connsiteX5" fmla="*/ 417469 w 787892"/>
                      <a:gd name="connsiteY5" fmla="*/ 6716683 h 9210502"/>
                      <a:gd name="connsiteX6" fmla="*/ 18459 w 787892"/>
                      <a:gd name="connsiteY6" fmla="*/ 7714211 h 9210502"/>
                      <a:gd name="connsiteX7" fmla="*/ 68335 w 787892"/>
                      <a:gd name="connsiteY7" fmla="*/ 9210502 h 9210502"/>
                      <a:gd name="connsiteX0" fmla="*/ 0 w 786058"/>
                      <a:gd name="connsiteY0" fmla="*/ 0 h 9210502"/>
                      <a:gd name="connsiteX1" fmla="*/ 282632 w 786058"/>
                      <a:gd name="connsiteY1" fmla="*/ 315883 h 9210502"/>
                      <a:gd name="connsiteX2" fmla="*/ 515389 w 786058"/>
                      <a:gd name="connsiteY2" fmla="*/ 1546167 h 9210502"/>
                      <a:gd name="connsiteX3" fmla="*/ 781396 w 786058"/>
                      <a:gd name="connsiteY3" fmla="*/ 3773978 h 9210502"/>
                      <a:gd name="connsiteX4" fmla="*/ 665018 w 786058"/>
                      <a:gd name="connsiteY4" fmla="*/ 4987636 h 9210502"/>
                      <a:gd name="connsiteX5" fmla="*/ 415635 w 786058"/>
                      <a:gd name="connsiteY5" fmla="*/ 6716683 h 9210502"/>
                      <a:gd name="connsiteX6" fmla="*/ 83126 w 786058"/>
                      <a:gd name="connsiteY6" fmla="*/ 7797338 h 9210502"/>
                      <a:gd name="connsiteX7" fmla="*/ 66501 w 786058"/>
                      <a:gd name="connsiteY7" fmla="*/ 9210502 h 9210502"/>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83126 w 786058"/>
                      <a:gd name="connsiteY6" fmla="*/ 7797338 h 10523913"/>
                      <a:gd name="connsiteX7" fmla="*/ 182879 w 786058"/>
                      <a:gd name="connsiteY7" fmla="*/ 10523913 h 10523913"/>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33250 w 786058"/>
                      <a:gd name="connsiteY6" fmla="*/ 8196349 h 10523913"/>
                      <a:gd name="connsiteX7" fmla="*/ 182879 w 786058"/>
                      <a:gd name="connsiteY7" fmla="*/ 10523913 h 10523913"/>
                      <a:gd name="connsiteX0" fmla="*/ 0 w 782381"/>
                      <a:gd name="connsiteY0" fmla="*/ 0 h 10523913"/>
                      <a:gd name="connsiteX1" fmla="*/ 282632 w 782381"/>
                      <a:gd name="connsiteY1" fmla="*/ 315883 h 10523913"/>
                      <a:gd name="connsiteX2" fmla="*/ 515389 w 782381"/>
                      <a:gd name="connsiteY2" fmla="*/ 1546167 h 10523913"/>
                      <a:gd name="connsiteX3" fmla="*/ 781396 w 782381"/>
                      <a:gd name="connsiteY3" fmla="*/ 3773978 h 10523913"/>
                      <a:gd name="connsiteX4" fmla="*/ 598517 w 782381"/>
                      <a:gd name="connsiteY4" fmla="*/ 5020887 h 10523913"/>
                      <a:gd name="connsiteX5" fmla="*/ 415635 w 782381"/>
                      <a:gd name="connsiteY5" fmla="*/ 6716683 h 10523913"/>
                      <a:gd name="connsiteX6" fmla="*/ 33250 w 782381"/>
                      <a:gd name="connsiteY6" fmla="*/ 8196349 h 10523913"/>
                      <a:gd name="connsiteX7" fmla="*/ 182879 w 782381"/>
                      <a:gd name="connsiteY7" fmla="*/ 10523913 h 10523913"/>
                      <a:gd name="connsiteX0" fmla="*/ 0 w 652259"/>
                      <a:gd name="connsiteY0" fmla="*/ 0 h 10523913"/>
                      <a:gd name="connsiteX1" fmla="*/ 282632 w 652259"/>
                      <a:gd name="connsiteY1" fmla="*/ 315883 h 10523913"/>
                      <a:gd name="connsiteX2" fmla="*/ 515389 w 652259"/>
                      <a:gd name="connsiteY2" fmla="*/ 1546167 h 10523913"/>
                      <a:gd name="connsiteX3" fmla="*/ 648392 w 652259"/>
                      <a:gd name="connsiteY3" fmla="*/ 3807229 h 10523913"/>
                      <a:gd name="connsiteX4" fmla="*/ 598517 w 652259"/>
                      <a:gd name="connsiteY4" fmla="*/ 5020887 h 10523913"/>
                      <a:gd name="connsiteX5" fmla="*/ 415635 w 652259"/>
                      <a:gd name="connsiteY5" fmla="*/ 6716683 h 10523913"/>
                      <a:gd name="connsiteX6" fmla="*/ 33250 w 652259"/>
                      <a:gd name="connsiteY6" fmla="*/ 8196349 h 10523913"/>
                      <a:gd name="connsiteX7" fmla="*/ 182879 w 652259"/>
                      <a:gd name="connsiteY7" fmla="*/ 10523913 h 10523913"/>
                      <a:gd name="connsiteX0" fmla="*/ 0 w 652259"/>
                      <a:gd name="connsiteY0" fmla="*/ 0 h 10656916"/>
                      <a:gd name="connsiteX1" fmla="*/ 282632 w 652259"/>
                      <a:gd name="connsiteY1" fmla="*/ 315883 h 10656916"/>
                      <a:gd name="connsiteX2" fmla="*/ 515389 w 652259"/>
                      <a:gd name="connsiteY2" fmla="*/ 1546167 h 10656916"/>
                      <a:gd name="connsiteX3" fmla="*/ 648392 w 652259"/>
                      <a:gd name="connsiteY3" fmla="*/ 3807229 h 10656916"/>
                      <a:gd name="connsiteX4" fmla="*/ 598517 w 652259"/>
                      <a:gd name="connsiteY4" fmla="*/ 5020887 h 10656916"/>
                      <a:gd name="connsiteX5" fmla="*/ 415635 w 652259"/>
                      <a:gd name="connsiteY5" fmla="*/ 6716683 h 10656916"/>
                      <a:gd name="connsiteX6" fmla="*/ 33250 w 652259"/>
                      <a:gd name="connsiteY6" fmla="*/ 8196349 h 10656916"/>
                      <a:gd name="connsiteX7" fmla="*/ 166254 w 652259"/>
                      <a:gd name="connsiteY7" fmla="*/ 10656916 h 106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259" h="10656916">
                        <a:moveTo>
                          <a:pt x="0" y="0"/>
                        </a:moveTo>
                        <a:cubicBezTo>
                          <a:pt x="98367" y="29094"/>
                          <a:pt x="196734" y="58189"/>
                          <a:pt x="282632" y="315883"/>
                        </a:cubicBezTo>
                        <a:cubicBezTo>
                          <a:pt x="368530" y="573577"/>
                          <a:pt x="454429" y="964276"/>
                          <a:pt x="515389" y="1546167"/>
                        </a:cubicBezTo>
                        <a:cubicBezTo>
                          <a:pt x="576349" y="2128058"/>
                          <a:pt x="634537" y="3228109"/>
                          <a:pt x="648392" y="3807229"/>
                        </a:cubicBezTo>
                        <a:cubicBezTo>
                          <a:pt x="662247" y="4386349"/>
                          <a:pt x="637310" y="4535978"/>
                          <a:pt x="598517" y="5020887"/>
                        </a:cubicBezTo>
                        <a:cubicBezTo>
                          <a:pt x="559724" y="5505796"/>
                          <a:pt x="509846" y="6187439"/>
                          <a:pt x="415635" y="6716683"/>
                        </a:cubicBezTo>
                        <a:cubicBezTo>
                          <a:pt x="321424" y="7245927"/>
                          <a:pt x="74814" y="7539643"/>
                          <a:pt x="33250" y="8196349"/>
                        </a:cubicBezTo>
                        <a:cubicBezTo>
                          <a:pt x="-8314" y="8853055"/>
                          <a:pt x="155170" y="10266218"/>
                          <a:pt x="166254" y="10656916"/>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3" name="Freeform 72"/>
                <p:cNvSpPr/>
                <p:nvPr/>
              </p:nvSpPr>
              <p:spPr>
                <a:xfrm>
                  <a:off x="20754751" y="21772460"/>
                  <a:ext cx="584792" cy="2275369"/>
                </a:xfrm>
                <a:custGeom>
                  <a:avLst/>
                  <a:gdLst>
                    <a:gd name="connsiteX0" fmla="*/ 0 w 584791"/>
                    <a:gd name="connsiteY0" fmla="*/ 85060 h 2275367"/>
                    <a:gd name="connsiteX1" fmla="*/ 202019 w 584791"/>
                    <a:gd name="connsiteY1" fmla="*/ 0 h 2275367"/>
                    <a:gd name="connsiteX2" fmla="*/ 340242 w 584791"/>
                    <a:gd name="connsiteY2" fmla="*/ 276447 h 2275367"/>
                    <a:gd name="connsiteX3" fmla="*/ 478466 w 584791"/>
                    <a:gd name="connsiteY3" fmla="*/ 882502 h 2275367"/>
                    <a:gd name="connsiteX4" fmla="*/ 584791 w 584791"/>
                    <a:gd name="connsiteY4" fmla="*/ 2222205 h 2275367"/>
                    <a:gd name="connsiteX5" fmla="*/ 425303 w 584791"/>
                    <a:gd name="connsiteY5" fmla="*/ 2275367 h 2275367"/>
                    <a:gd name="connsiteX6" fmla="*/ 372140 w 584791"/>
                    <a:gd name="connsiteY6" fmla="*/ 1807535 h 2275367"/>
                    <a:gd name="connsiteX7" fmla="*/ 318977 w 584791"/>
                    <a:gd name="connsiteY7" fmla="*/ 1158949 h 2275367"/>
                    <a:gd name="connsiteX8" fmla="*/ 170121 w 584791"/>
                    <a:gd name="connsiteY8" fmla="*/ 446567 h 2275367"/>
                    <a:gd name="connsiteX9" fmla="*/ 53163 w 584791"/>
                    <a:gd name="connsiteY9" fmla="*/ 138223 h 2275367"/>
                    <a:gd name="connsiteX10" fmla="*/ 0 w 584791"/>
                    <a:gd name="connsiteY10" fmla="*/ 85060 h 227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91" h="2275367">
                      <a:moveTo>
                        <a:pt x="0" y="85060"/>
                      </a:moveTo>
                      <a:lnTo>
                        <a:pt x="202019" y="0"/>
                      </a:lnTo>
                      <a:lnTo>
                        <a:pt x="340242" y="276447"/>
                      </a:lnTo>
                      <a:lnTo>
                        <a:pt x="478466" y="882502"/>
                      </a:lnTo>
                      <a:lnTo>
                        <a:pt x="584791" y="2222205"/>
                      </a:lnTo>
                      <a:lnTo>
                        <a:pt x="425303" y="2275367"/>
                      </a:lnTo>
                      <a:lnTo>
                        <a:pt x="372140" y="1807535"/>
                      </a:lnTo>
                      <a:lnTo>
                        <a:pt x="318977" y="1158949"/>
                      </a:lnTo>
                      <a:lnTo>
                        <a:pt x="170121" y="446567"/>
                      </a:lnTo>
                      <a:lnTo>
                        <a:pt x="53163" y="138223"/>
                      </a:lnTo>
                      <a:lnTo>
                        <a:pt x="0" y="85060"/>
                      </a:ln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07" name="TextBox 7"/>
            <p:cNvSpPr txBox="1">
              <a:spLocks noChangeArrowheads="1"/>
            </p:cNvSpPr>
            <p:nvPr/>
          </p:nvSpPr>
          <p:spPr bwMode="auto">
            <a:xfrm>
              <a:off x="1451742" y="6256736"/>
              <a:ext cx="1752106"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b="1" dirty="0" smtClean="0">
                  <a:solidFill>
                    <a:srgbClr val="FFFF00"/>
                  </a:solidFill>
                  <a:latin typeface="Arial" charset="0"/>
                </a:rPr>
                <a:t>13%</a:t>
              </a:r>
            </a:p>
            <a:p>
              <a:pPr algn="ctr" eaLnBrk="1" hangingPunct="1">
                <a:spcBef>
                  <a:spcPct val="0"/>
                </a:spcBef>
                <a:buFontTx/>
                <a:buNone/>
              </a:pPr>
              <a:r>
                <a:rPr lang="en-GB" altLang="en-US" sz="1200" dirty="0" smtClean="0">
                  <a:solidFill>
                    <a:schemeClr val="bg1"/>
                  </a:solidFill>
                  <a:latin typeface="Arial" charset="0"/>
                </a:rPr>
                <a:t>n=13</a:t>
              </a:r>
              <a:endParaRPr lang="en-GB" altLang="en-US" b="1" dirty="0">
                <a:solidFill>
                  <a:schemeClr val="bg1"/>
                </a:solidFill>
                <a:latin typeface="Arial" charset="0"/>
              </a:endParaRPr>
            </a:p>
          </p:txBody>
        </p:sp>
      </p:grpSp>
      <p:grpSp>
        <p:nvGrpSpPr>
          <p:cNvPr id="13" name="Group 12"/>
          <p:cNvGrpSpPr/>
          <p:nvPr/>
        </p:nvGrpSpPr>
        <p:grpSpPr>
          <a:xfrm>
            <a:off x="2699792" y="1707654"/>
            <a:ext cx="1440160" cy="2753871"/>
            <a:chOff x="2677364" y="3427259"/>
            <a:chExt cx="1774534" cy="3671828"/>
          </a:xfrm>
        </p:grpSpPr>
        <p:grpSp>
          <p:nvGrpSpPr>
            <p:cNvPr id="9" name="Group 8"/>
            <p:cNvGrpSpPr/>
            <p:nvPr/>
          </p:nvGrpSpPr>
          <p:grpSpPr>
            <a:xfrm>
              <a:off x="2677364" y="3427259"/>
              <a:ext cx="1752106" cy="2847708"/>
              <a:chOff x="2797431" y="3427259"/>
              <a:chExt cx="1752106" cy="2847708"/>
            </a:xfrm>
          </p:grpSpPr>
          <p:sp>
            <p:nvSpPr>
              <p:cNvPr id="42" name="TextBox 7"/>
              <p:cNvSpPr txBox="1">
                <a:spLocks noChangeArrowheads="1"/>
              </p:cNvSpPr>
              <p:nvPr/>
            </p:nvSpPr>
            <p:spPr bwMode="auto">
              <a:xfrm>
                <a:off x="2797431" y="3427259"/>
                <a:ext cx="1752106"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400" dirty="0" smtClean="0">
                    <a:solidFill>
                      <a:schemeClr val="bg1"/>
                    </a:solidFill>
                    <a:latin typeface="Arial" charset="0"/>
                  </a:rPr>
                  <a:t>Patent</a:t>
                </a:r>
                <a:endParaRPr lang="en-GB" altLang="en-US" sz="1400" dirty="0">
                  <a:solidFill>
                    <a:schemeClr val="bg1"/>
                  </a:solidFill>
                  <a:latin typeface="Arial" charset="0"/>
                </a:endParaRPr>
              </a:p>
            </p:txBody>
          </p:sp>
          <p:grpSp>
            <p:nvGrpSpPr>
              <p:cNvPr id="79" name="Group 78"/>
              <p:cNvGrpSpPr/>
              <p:nvPr/>
            </p:nvGrpSpPr>
            <p:grpSpPr>
              <a:xfrm>
                <a:off x="3308435" y="3789040"/>
                <a:ext cx="759509" cy="2485927"/>
                <a:chOff x="14617675" y="19261635"/>
                <a:chExt cx="4382973" cy="14219002"/>
              </a:xfrm>
              <a:noFill/>
            </p:grpSpPr>
            <p:sp>
              <p:nvSpPr>
                <p:cNvPr id="80" name="Freeform 79"/>
                <p:cNvSpPr/>
                <p:nvPr/>
              </p:nvSpPr>
              <p:spPr>
                <a:xfrm>
                  <a:off x="14617675" y="19261635"/>
                  <a:ext cx="4382973" cy="14219002"/>
                </a:xfrm>
                <a:custGeom>
                  <a:avLst/>
                  <a:gdLst>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468573 w 4698283"/>
                    <a:gd name="connsiteY15" fmla="*/ 766204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99619 w 4698283"/>
                    <a:gd name="connsiteY4" fmla="*/ 10016603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47160"/>
                    <a:gd name="connsiteX1" fmla="*/ 159 w 4698283"/>
                    <a:gd name="connsiteY1" fmla="*/ 3909848 h 14347160"/>
                    <a:gd name="connsiteX2" fmla="*/ 1072214 w 4698283"/>
                    <a:gd name="connsiteY2" fmla="*/ 6653048 h 14347160"/>
                    <a:gd name="connsiteX3" fmla="*/ 1292931 w 4698283"/>
                    <a:gd name="connsiteY3" fmla="*/ 8198069 h 14347160"/>
                    <a:gd name="connsiteX4" fmla="*/ 999619 w 4698283"/>
                    <a:gd name="connsiteY4" fmla="*/ 10016603 h 14347160"/>
                    <a:gd name="connsiteX5" fmla="*/ 1671304 w 4698283"/>
                    <a:gd name="connsiteY5" fmla="*/ 12580883 h 14347160"/>
                    <a:gd name="connsiteX6" fmla="*/ 693842 w 4698283"/>
                    <a:gd name="connsiteY6" fmla="*/ 13652938 h 14347160"/>
                    <a:gd name="connsiteX7" fmla="*/ 1229869 w 4698283"/>
                    <a:gd name="connsiteY7" fmla="*/ 14094372 h 14347160"/>
                    <a:gd name="connsiteX8" fmla="*/ 1324462 w 4698283"/>
                    <a:gd name="connsiteY8" fmla="*/ 13968248 h 14347160"/>
                    <a:gd name="connsiteX9" fmla="*/ 1229869 w 4698283"/>
                    <a:gd name="connsiteY9" fmla="*/ 14188965 h 14347160"/>
                    <a:gd name="connsiteX10" fmla="*/ 1392657 w 4698283"/>
                    <a:gd name="connsiteY10" fmla="*/ 14172833 h 14347160"/>
                    <a:gd name="connsiteX11" fmla="*/ 1450587 w 4698283"/>
                    <a:gd name="connsiteY11" fmla="*/ 14283559 h 14347160"/>
                    <a:gd name="connsiteX12" fmla="*/ 2901014 w 4698283"/>
                    <a:gd name="connsiteY12" fmla="*/ 13053848 h 14347160"/>
                    <a:gd name="connsiteX13" fmla="*/ 2743359 w 4698283"/>
                    <a:gd name="connsiteY13" fmla="*/ 12738538 h 14347160"/>
                    <a:gd name="connsiteX14" fmla="*/ 2743359 w 4698283"/>
                    <a:gd name="connsiteY14" fmla="*/ 12139448 h 14347160"/>
                    <a:gd name="connsiteX15" fmla="*/ 3257022 w 4698283"/>
                    <a:gd name="connsiteY15" fmla="*/ 9260225 h 14347160"/>
                    <a:gd name="connsiteX16" fmla="*/ 3210825 w 4698283"/>
                    <a:gd name="connsiteY16" fmla="*/ 8452517 h 14347160"/>
                    <a:gd name="connsiteX17" fmla="*/ 3553634 w 4698283"/>
                    <a:gd name="connsiteY17" fmla="*/ 7289901 h 14347160"/>
                    <a:gd name="connsiteX18" fmla="*/ 3468573 w 4698283"/>
                    <a:gd name="connsiteY18" fmla="*/ 6432331 h 14347160"/>
                    <a:gd name="connsiteX19" fmla="*/ 3752352 w 4698283"/>
                    <a:gd name="connsiteY19" fmla="*/ 4004441 h 14347160"/>
                    <a:gd name="connsiteX20" fmla="*/ 4698283 w 4698283"/>
                    <a:gd name="connsiteY20" fmla="*/ 2648607 h 14347160"/>
                    <a:gd name="connsiteX0" fmla="*/ 1009152 w 4698283"/>
                    <a:gd name="connsiteY0" fmla="*/ 0 h 14226540"/>
                    <a:gd name="connsiteX1" fmla="*/ 159 w 4698283"/>
                    <a:gd name="connsiteY1" fmla="*/ 3909848 h 14226540"/>
                    <a:gd name="connsiteX2" fmla="*/ 1072214 w 4698283"/>
                    <a:gd name="connsiteY2" fmla="*/ 6653048 h 14226540"/>
                    <a:gd name="connsiteX3" fmla="*/ 1292931 w 4698283"/>
                    <a:gd name="connsiteY3" fmla="*/ 8198069 h 14226540"/>
                    <a:gd name="connsiteX4" fmla="*/ 999619 w 4698283"/>
                    <a:gd name="connsiteY4" fmla="*/ 10016603 h 14226540"/>
                    <a:gd name="connsiteX5" fmla="*/ 1671304 w 4698283"/>
                    <a:gd name="connsiteY5" fmla="*/ 12580883 h 14226540"/>
                    <a:gd name="connsiteX6" fmla="*/ 693842 w 4698283"/>
                    <a:gd name="connsiteY6" fmla="*/ 13652938 h 14226540"/>
                    <a:gd name="connsiteX7" fmla="*/ 1229869 w 4698283"/>
                    <a:gd name="connsiteY7" fmla="*/ 14094372 h 14226540"/>
                    <a:gd name="connsiteX8" fmla="*/ 1324462 w 4698283"/>
                    <a:gd name="connsiteY8" fmla="*/ 13968248 h 14226540"/>
                    <a:gd name="connsiteX9" fmla="*/ 1229869 w 4698283"/>
                    <a:gd name="connsiteY9" fmla="*/ 14188965 h 14226540"/>
                    <a:gd name="connsiteX10" fmla="*/ 1392657 w 4698283"/>
                    <a:gd name="connsiteY10" fmla="*/ 14172833 h 14226540"/>
                    <a:gd name="connsiteX11" fmla="*/ 1631340 w 4698283"/>
                    <a:gd name="connsiteY11" fmla="*/ 14124071 h 14226540"/>
                    <a:gd name="connsiteX12" fmla="*/ 2901014 w 4698283"/>
                    <a:gd name="connsiteY12" fmla="*/ 13053848 h 14226540"/>
                    <a:gd name="connsiteX13" fmla="*/ 2743359 w 4698283"/>
                    <a:gd name="connsiteY13" fmla="*/ 12738538 h 14226540"/>
                    <a:gd name="connsiteX14" fmla="*/ 2743359 w 4698283"/>
                    <a:gd name="connsiteY14" fmla="*/ 12139448 h 14226540"/>
                    <a:gd name="connsiteX15" fmla="*/ 3257022 w 4698283"/>
                    <a:gd name="connsiteY15" fmla="*/ 9260225 h 14226540"/>
                    <a:gd name="connsiteX16" fmla="*/ 3210825 w 4698283"/>
                    <a:gd name="connsiteY16" fmla="*/ 8452517 h 14226540"/>
                    <a:gd name="connsiteX17" fmla="*/ 3553634 w 4698283"/>
                    <a:gd name="connsiteY17" fmla="*/ 7289901 h 14226540"/>
                    <a:gd name="connsiteX18" fmla="*/ 3468573 w 4698283"/>
                    <a:gd name="connsiteY18" fmla="*/ 6432331 h 14226540"/>
                    <a:gd name="connsiteX19" fmla="*/ 3752352 w 4698283"/>
                    <a:gd name="connsiteY19" fmla="*/ 4004441 h 14226540"/>
                    <a:gd name="connsiteX20" fmla="*/ 4698283 w 4698283"/>
                    <a:gd name="connsiteY20" fmla="*/ 2648607 h 14226540"/>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743359 w 4698283"/>
                    <a:gd name="connsiteY14" fmla="*/ 12139448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554996 w 4698283"/>
                    <a:gd name="connsiteY17" fmla="*/ 7632233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229869 w 4382973"/>
                    <a:gd name="connsiteY9" fmla="*/ 14188965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455112 w 4382973"/>
                    <a:gd name="connsiteY9" fmla="*/ 14061222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374645 w 4382973"/>
                    <a:gd name="connsiteY9" fmla="*/ 14017330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1229869 w 4382973"/>
                    <a:gd name="connsiteY8" fmla="*/ 14094372 h 14219002"/>
                    <a:gd name="connsiteX9" fmla="*/ 1302516 w 4382973"/>
                    <a:gd name="connsiteY9" fmla="*/ 14085291 h 14219002"/>
                    <a:gd name="connsiteX10" fmla="*/ 1374645 w 4382973"/>
                    <a:gd name="connsiteY10" fmla="*/ 14017330 h 14219002"/>
                    <a:gd name="connsiteX11" fmla="*/ 1275614 w 4382973"/>
                    <a:gd name="connsiteY11" fmla="*/ 14180148 h 14219002"/>
                    <a:gd name="connsiteX12" fmla="*/ 1631340 w 4382973"/>
                    <a:gd name="connsiteY12" fmla="*/ 14124071 h 14219002"/>
                    <a:gd name="connsiteX13" fmla="*/ 2901014 w 4382973"/>
                    <a:gd name="connsiteY13" fmla="*/ 13213337 h 14219002"/>
                    <a:gd name="connsiteX14" fmla="*/ 2743359 w 4382973"/>
                    <a:gd name="connsiteY14" fmla="*/ 12738538 h 14219002"/>
                    <a:gd name="connsiteX15" fmla="*/ 2839052 w 4382973"/>
                    <a:gd name="connsiteY15" fmla="*/ 12352099 h 14219002"/>
                    <a:gd name="connsiteX16" fmla="*/ 3213890 w 4382973"/>
                    <a:gd name="connsiteY16" fmla="*/ 9458633 h 14219002"/>
                    <a:gd name="connsiteX17" fmla="*/ 3210825 w 4382973"/>
                    <a:gd name="connsiteY17" fmla="*/ 8669085 h 14219002"/>
                    <a:gd name="connsiteX18" fmla="*/ 3554996 w 4382973"/>
                    <a:gd name="connsiteY18" fmla="*/ 7632233 h 14219002"/>
                    <a:gd name="connsiteX19" fmla="*/ 3468573 w 4382973"/>
                    <a:gd name="connsiteY19" fmla="*/ 6432331 h 14219002"/>
                    <a:gd name="connsiteX20" fmla="*/ 3752352 w 4382973"/>
                    <a:gd name="connsiteY20" fmla="*/ 4004441 h 14219002"/>
                    <a:gd name="connsiteX21" fmla="*/ 4382973 w 4382973"/>
                    <a:gd name="connsiteY21"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229869 w 4382973"/>
                    <a:gd name="connsiteY9" fmla="*/ 14094372 h 14219002"/>
                    <a:gd name="connsiteX10" fmla="*/ 1302516 w 4382973"/>
                    <a:gd name="connsiteY10" fmla="*/ 14085291 h 14219002"/>
                    <a:gd name="connsiteX11" fmla="*/ 1374645 w 4382973"/>
                    <a:gd name="connsiteY11" fmla="*/ 14017330 h 14219002"/>
                    <a:gd name="connsiteX12" fmla="*/ 1275614 w 4382973"/>
                    <a:gd name="connsiteY12" fmla="*/ 14180148 h 14219002"/>
                    <a:gd name="connsiteX13" fmla="*/ 1631340 w 4382973"/>
                    <a:gd name="connsiteY13" fmla="*/ 14124071 h 14219002"/>
                    <a:gd name="connsiteX14" fmla="*/ 2901014 w 4382973"/>
                    <a:gd name="connsiteY14" fmla="*/ 13213337 h 14219002"/>
                    <a:gd name="connsiteX15" fmla="*/ 2743359 w 4382973"/>
                    <a:gd name="connsiteY15" fmla="*/ 12738538 h 14219002"/>
                    <a:gd name="connsiteX16" fmla="*/ 2839052 w 4382973"/>
                    <a:gd name="connsiteY16" fmla="*/ 12352099 h 14219002"/>
                    <a:gd name="connsiteX17" fmla="*/ 3213890 w 4382973"/>
                    <a:gd name="connsiteY17" fmla="*/ 9458633 h 14219002"/>
                    <a:gd name="connsiteX18" fmla="*/ 3210825 w 4382973"/>
                    <a:gd name="connsiteY18" fmla="*/ 8669085 h 14219002"/>
                    <a:gd name="connsiteX19" fmla="*/ 3554996 w 4382973"/>
                    <a:gd name="connsiteY19" fmla="*/ 7632233 h 14219002"/>
                    <a:gd name="connsiteX20" fmla="*/ 3468573 w 4382973"/>
                    <a:gd name="connsiteY20" fmla="*/ 6432331 h 14219002"/>
                    <a:gd name="connsiteX21" fmla="*/ 3752352 w 4382973"/>
                    <a:gd name="connsiteY21" fmla="*/ 4004441 h 14219002"/>
                    <a:gd name="connsiteX22" fmla="*/ 4382973 w 4382973"/>
                    <a:gd name="connsiteY22"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74645 w 4382973"/>
                    <a:gd name="connsiteY12" fmla="*/ 14017330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23438 w 4382973"/>
                    <a:gd name="connsiteY12" fmla="*/ 14061221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82973" h="14219002">
                      <a:moveTo>
                        <a:pt x="1009152" y="0"/>
                      </a:moveTo>
                      <a:cubicBezTo>
                        <a:pt x="499400" y="1400503"/>
                        <a:pt x="-10351" y="2801007"/>
                        <a:pt x="159" y="3909848"/>
                      </a:cubicBezTo>
                      <a:cubicBezTo>
                        <a:pt x="10669" y="5018689"/>
                        <a:pt x="856752" y="5938345"/>
                        <a:pt x="1072214" y="6653048"/>
                      </a:cubicBezTo>
                      <a:cubicBezTo>
                        <a:pt x="1287676" y="7367752"/>
                        <a:pt x="1305030" y="7637477"/>
                        <a:pt x="1292931" y="8198069"/>
                      </a:cubicBezTo>
                      <a:cubicBezTo>
                        <a:pt x="1280832" y="8758661"/>
                        <a:pt x="936557" y="9286134"/>
                        <a:pt x="999619" y="10016603"/>
                      </a:cubicBezTo>
                      <a:cubicBezTo>
                        <a:pt x="1062681" y="10747072"/>
                        <a:pt x="1722267" y="11974827"/>
                        <a:pt x="1671304" y="12580883"/>
                      </a:cubicBezTo>
                      <a:cubicBezTo>
                        <a:pt x="1620341" y="13186939"/>
                        <a:pt x="828845" y="13442605"/>
                        <a:pt x="693842" y="13652938"/>
                      </a:cubicBezTo>
                      <a:cubicBezTo>
                        <a:pt x="558839" y="13863271"/>
                        <a:pt x="808996" y="13790499"/>
                        <a:pt x="861288" y="13842883"/>
                      </a:cubicBezTo>
                      <a:cubicBezTo>
                        <a:pt x="913580" y="13895267"/>
                        <a:pt x="901522" y="13941639"/>
                        <a:pt x="934440" y="13974557"/>
                      </a:cubicBezTo>
                      <a:cubicBezTo>
                        <a:pt x="967358" y="14007475"/>
                        <a:pt x="1090028" y="13998479"/>
                        <a:pt x="1139266" y="14018448"/>
                      </a:cubicBezTo>
                      <a:cubicBezTo>
                        <a:pt x="1188504" y="14038417"/>
                        <a:pt x="1202661" y="14083232"/>
                        <a:pt x="1229869" y="14094372"/>
                      </a:cubicBezTo>
                      <a:cubicBezTo>
                        <a:pt x="1257077" y="14105513"/>
                        <a:pt x="1286921" y="14090816"/>
                        <a:pt x="1302516" y="14085291"/>
                      </a:cubicBezTo>
                      <a:cubicBezTo>
                        <a:pt x="1318111" y="14079766"/>
                        <a:pt x="1327922" y="14045412"/>
                        <a:pt x="1323438" y="14061221"/>
                      </a:cubicBezTo>
                      <a:cubicBezTo>
                        <a:pt x="1318954" y="14077030"/>
                        <a:pt x="1238828" y="14164382"/>
                        <a:pt x="1275614" y="14180148"/>
                      </a:cubicBezTo>
                      <a:cubicBezTo>
                        <a:pt x="1312400" y="14195914"/>
                        <a:pt x="1360440" y="14285206"/>
                        <a:pt x="1631340" y="14124071"/>
                      </a:cubicBezTo>
                      <a:cubicBezTo>
                        <a:pt x="1902240" y="13962936"/>
                        <a:pt x="2715678" y="13444259"/>
                        <a:pt x="2901014" y="13213337"/>
                      </a:cubicBezTo>
                      <a:cubicBezTo>
                        <a:pt x="3086350" y="12982415"/>
                        <a:pt x="2753686" y="12882078"/>
                        <a:pt x="2743359" y="12738538"/>
                      </a:cubicBezTo>
                      <a:cubicBezTo>
                        <a:pt x="2733032" y="12594998"/>
                        <a:pt x="2760630" y="12898750"/>
                        <a:pt x="2839052" y="12352099"/>
                      </a:cubicBezTo>
                      <a:cubicBezTo>
                        <a:pt x="2917474" y="11805448"/>
                        <a:pt x="3151928" y="10072469"/>
                        <a:pt x="3213890" y="9458633"/>
                      </a:cubicBezTo>
                      <a:cubicBezTo>
                        <a:pt x="3275852" y="8844797"/>
                        <a:pt x="3180883" y="8988612"/>
                        <a:pt x="3210825" y="8669085"/>
                      </a:cubicBezTo>
                      <a:cubicBezTo>
                        <a:pt x="3240767" y="8349558"/>
                        <a:pt x="3512038" y="8005025"/>
                        <a:pt x="3554996" y="7632233"/>
                      </a:cubicBezTo>
                      <a:cubicBezTo>
                        <a:pt x="3597954" y="7259441"/>
                        <a:pt x="3435680" y="7036963"/>
                        <a:pt x="3468573" y="6432331"/>
                      </a:cubicBezTo>
                      <a:cubicBezTo>
                        <a:pt x="3501466" y="5827699"/>
                        <a:pt x="3599952" y="4708634"/>
                        <a:pt x="3752352" y="4004441"/>
                      </a:cubicBezTo>
                      <a:cubicBezTo>
                        <a:pt x="3904752" y="3300248"/>
                        <a:pt x="4012483" y="2569778"/>
                        <a:pt x="4382973" y="2207172"/>
                      </a:cubicBezTo>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80"/>
                <p:cNvSpPr/>
                <p:nvPr/>
              </p:nvSpPr>
              <p:spPr>
                <a:xfrm>
                  <a:off x="15997969" y="20048399"/>
                  <a:ext cx="823839" cy="5328747"/>
                </a:xfrm>
                <a:custGeom>
                  <a:avLst/>
                  <a:gdLst>
                    <a:gd name="connsiteX0" fmla="*/ 823840 w 823840"/>
                    <a:gd name="connsiteY0" fmla="*/ 0 h 5328745"/>
                    <a:gd name="connsiteX1" fmla="*/ 35564 w 823840"/>
                    <a:gd name="connsiteY1" fmla="*/ 2396358 h 5328745"/>
                    <a:gd name="connsiteX2" fmla="*/ 208985 w 823840"/>
                    <a:gd name="connsiteY2" fmla="*/ 5328745 h 5328745"/>
                  </a:gdLst>
                  <a:ahLst/>
                  <a:cxnLst>
                    <a:cxn ang="0">
                      <a:pos x="connsiteX0" y="connsiteY0"/>
                    </a:cxn>
                    <a:cxn ang="0">
                      <a:pos x="connsiteX1" y="connsiteY1"/>
                    </a:cxn>
                    <a:cxn ang="0">
                      <a:pos x="connsiteX2" y="connsiteY2"/>
                    </a:cxn>
                  </a:cxnLst>
                  <a:rect l="l" t="t" r="r" b="b"/>
                  <a:pathLst>
                    <a:path w="823840" h="5328745">
                      <a:moveTo>
                        <a:pt x="823840" y="0"/>
                      </a:moveTo>
                      <a:cubicBezTo>
                        <a:pt x="480940" y="754117"/>
                        <a:pt x="138040" y="1508234"/>
                        <a:pt x="35564" y="2396358"/>
                      </a:cubicBezTo>
                      <a:cubicBezTo>
                        <a:pt x="-66912" y="3284482"/>
                        <a:pt x="71036" y="4306613"/>
                        <a:pt x="208985" y="5328745"/>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81"/>
                <p:cNvSpPr/>
                <p:nvPr/>
              </p:nvSpPr>
              <p:spPr>
                <a:xfrm>
                  <a:off x="16963695" y="20253351"/>
                  <a:ext cx="638758" cy="11747317"/>
                </a:xfrm>
                <a:custGeom>
                  <a:avLst/>
                  <a:gdLst>
                    <a:gd name="connsiteX0" fmla="*/ 331075 w 804412"/>
                    <a:gd name="connsiteY0" fmla="*/ 0 h 11098925"/>
                    <a:gd name="connsiteX1" fmla="*/ 0 w 804412"/>
                    <a:gd name="connsiteY1" fmla="*/ 709449 h 11098925"/>
                    <a:gd name="connsiteX2" fmla="*/ 331075 w 804412"/>
                    <a:gd name="connsiteY2" fmla="*/ 1371600 h 11098925"/>
                    <a:gd name="connsiteX3" fmla="*/ 520262 w 804412"/>
                    <a:gd name="connsiteY3" fmla="*/ 2585545 h 11098925"/>
                    <a:gd name="connsiteX4" fmla="*/ 804041 w 804412"/>
                    <a:gd name="connsiteY4" fmla="*/ 5139559 h 11098925"/>
                    <a:gd name="connsiteX5" fmla="*/ 457200 w 804412"/>
                    <a:gd name="connsiteY5" fmla="*/ 7772400 h 11098925"/>
                    <a:gd name="connsiteX6" fmla="*/ 31531 w 804412"/>
                    <a:gd name="connsiteY6" fmla="*/ 9238594 h 11098925"/>
                    <a:gd name="connsiteX7" fmla="*/ 126124 w 804412"/>
                    <a:gd name="connsiteY7" fmla="*/ 11098925 h 11098925"/>
                    <a:gd name="connsiteX0" fmla="*/ 331075 w 804412"/>
                    <a:gd name="connsiteY0" fmla="*/ 0 h 11714067"/>
                    <a:gd name="connsiteX1" fmla="*/ 0 w 804412"/>
                    <a:gd name="connsiteY1" fmla="*/ 709449 h 11714067"/>
                    <a:gd name="connsiteX2" fmla="*/ 331075 w 804412"/>
                    <a:gd name="connsiteY2" fmla="*/ 1371600 h 11714067"/>
                    <a:gd name="connsiteX3" fmla="*/ 520262 w 804412"/>
                    <a:gd name="connsiteY3" fmla="*/ 2585545 h 11714067"/>
                    <a:gd name="connsiteX4" fmla="*/ 804041 w 804412"/>
                    <a:gd name="connsiteY4" fmla="*/ 5139559 h 11714067"/>
                    <a:gd name="connsiteX5" fmla="*/ 457200 w 804412"/>
                    <a:gd name="connsiteY5" fmla="*/ 7772400 h 11714067"/>
                    <a:gd name="connsiteX6" fmla="*/ 31531 w 804412"/>
                    <a:gd name="connsiteY6" fmla="*/ 9238594 h 11714067"/>
                    <a:gd name="connsiteX7" fmla="*/ 92873 w 804412"/>
                    <a:gd name="connsiteY7" fmla="*/ 11714067 h 11714067"/>
                    <a:gd name="connsiteX0" fmla="*/ 331075 w 638759"/>
                    <a:gd name="connsiteY0" fmla="*/ 0 h 11714067"/>
                    <a:gd name="connsiteX1" fmla="*/ 0 w 638759"/>
                    <a:gd name="connsiteY1" fmla="*/ 709449 h 11714067"/>
                    <a:gd name="connsiteX2" fmla="*/ 331075 w 638759"/>
                    <a:gd name="connsiteY2" fmla="*/ 1371600 h 11714067"/>
                    <a:gd name="connsiteX3" fmla="*/ 520262 w 638759"/>
                    <a:gd name="connsiteY3" fmla="*/ 2585545 h 11714067"/>
                    <a:gd name="connsiteX4" fmla="*/ 637786 w 638759"/>
                    <a:gd name="connsiteY4" fmla="*/ 5255937 h 11714067"/>
                    <a:gd name="connsiteX5" fmla="*/ 457200 w 638759"/>
                    <a:gd name="connsiteY5" fmla="*/ 7772400 h 11714067"/>
                    <a:gd name="connsiteX6" fmla="*/ 31531 w 638759"/>
                    <a:gd name="connsiteY6" fmla="*/ 9238594 h 11714067"/>
                    <a:gd name="connsiteX7" fmla="*/ 92873 w 638759"/>
                    <a:gd name="connsiteY7" fmla="*/ 11714067 h 11714067"/>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31531 w 638759"/>
                    <a:gd name="connsiteY6" fmla="*/ 9238594 h 11747318"/>
                    <a:gd name="connsiteX7" fmla="*/ 176001 w 638759"/>
                    <a:gd name="connsiteY7" fmla="*/ 11747318 h 11747318"/>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98033 w 638759"/>
                    <a:gd name="connsiteY6" fmla="*/ 9271845 h 11747318"/>
                    <a:gd name="connsiteX7" fmla="*/ 176001 w 638759"/>
                    <a:gd name="connsiteY7" fmla="*/ 11747318 h 117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59" h="11747318">
                      <a:moveTo>
                        <a:pt x="331075" y="0"/>
                      </a:moveTo>
                      <a:cubicBezTo>
                        <a:pt x="165537" y="240424"/>
                        <a:pt x="0" y="480849"/>
                        <a:pt x="0" y="709449"/>
                      </a:cubicBezTo>
                      <a:cubicBezTo>
                        <a:pt x="0" y="938049"/>
                        <a:pt x="244365" y="1058917"/>
                        <a:pt x="331075" y="1371600"/>
                      </a:cubicBezTo>
                      <a:cubicBezTo>
                        <a:pt x="417785" y="1684283"/>
                        <a:pt x="469144" y="1938156"/>
                        <a:pt x="520262" y="2585545"/>
                      </a:cubicBezTo>
                      <a:cubicBezTo>
                        <a:pt x="571380" y="3232934"/>
                        <a:pt x="648296" y="4391461"/>
                        <a:pt x="637786" y="5255937"/>
                      </a:cubicBezTo>
                      <a:cubicBezTo>
                        <a:pt x="627276" y="6120413"/>
                        <a:pt x="547159" y="7103082"/>
                        <a:pt x="457200" y="7772400"/>
                      </a:cubicBezTo>
                      <a:cubicBezTo>
                        <a:pt x="367241" y="8441718"/>
                        <a:pt x="144899" y="8609359"/>
                        <a:pt x="98033" y="9271845"/>
                      </a:cubicBezTo>
                      <a:cubicBezTo>
                        <a:pt x="51167" y="9934331"/>
                        <a:pt x="210160" y="11124580"/>
                        <a:pt x="176001" y="11747318"/>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82"/>
                <p:cNvSpPr/>
                <p:nvPr/>
              </p:nvSpPr>
              <p:spPr>
                <a:xfrm>
                  <a:off x="16392628" y="21346330"/>
                  <a:ext cx="382454" cy="3906983"/>
                </a:xfrm>
                <a:custGeom>
                  <a:avLst/>
                  <a:gdLst>
                    <a:gd name="connsiteX0" fmla="*/ 315883 w 315883"/>
                    <a:gd name="connsiteY0" fmla="*/ 0 h 3906982"/>
                    <a:gd name="connsiteX1" fmla="*/ 33250 w 315883"/>
                    <a:gd name="connsiteY1" fmla="*/ 931025 h 3906982"/>
                    <a:gd name="connsiteX2" fmla="*/ 16624 w 315883"/>
                    <a:gd name="connsiteY2" fmla="*/ 3906982 h 3906982"/>
                    <a:gd name="connsiteX0" fmla="*/ 382453 w 382453"/>
                    <a:gd name="connsiteY0" fmla="*/ 0 h 3906982"/>
                    <a:gd name="connsiteX1" fmla="*/ 99820 w 382453"/>
                    <a:gd name="connsiteY1" fmla="*/ 931025 h 3906982"/>
                    <a:gd name="connsiteX2" fmla="*/ 67 w 382453"/>
                    <a:gd name="connsiteY2" fmla="*/ 2144683 h 3906982"/>
                    <a:gd name="connsiteX3" fmla="*/ 83194 w 382453"/>
                    <a:gd name="connsiteY3" fmla="*/ 3906982 h 3906982"/>
                  </a:gdLst>
                  <a:ahLst/>
                  <a:cxnLst>
                    <a:cxn ang="0">
                      <a:pos x="connsiteX0" y="connsiteY0"/>
                    </a:cxn>
                    <a:cxn ang="0">
                      <a:pos x="connsiteX1" y="connsiteY1"/>
                    </a:cxn>
                    <a:cxn ang="0">
                      <a:pos x="connsiteX2" y="connsiteY2"/>
                    </a:cxn>
                    <a:cxn ang="0">
                      <a:pos x="connsiteX3" y="connsiteY3"/>
                    </a:cxn>
                  </a:cxnLst>
                  <a:rect l="l" t="t" r="r" b="b"/>
                  <a:pathLst>
                    <a:path w="382453" h="3906982">
                      <a:moveTo>
                        <a:pt x="382453" y="0"/>
                      </a:moveTo>
                      <a:cubicBezTo>
                        <a:pt x="266074" y="139930"/>
                        <a:pt x="163551" y="573578"/>
                        <a:pt x="99820" y="931025"/>
                      </a:cubicBezTo>
                      <a:cubicBezTo>
                        <a:pt x="36089" y="1288472"/>
                        <a:pt x="2838" y="1648690"/>
                        <a:pt x="67" y="2144683"/>
                      </a:cubicBezTo>
                      <a:cubicBezTo>
                        <a:pt x="-2704" y="2640676"/>
                        <a:pt x="80423" y="3419302"/>
                        <a:pt x="83194" y="3906982"/>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p:cNvSpPr/>
                <p:nvPr/>
              </p:nvSpPr>
              <p:spPr>
                <a:xfrm>
                  <a:off x="16775082" y="21346336"/>
                  <a:ext cx="652262" cy="10656917"/>
                </a:xfrm>
                <a:custGeom>
                  <a:avLst/>
                  <a:gdLst>
                    <a:gd name="connsiteX0" fmla="*/ 0 w 786307"/>
                    <a:gd name="connsiteY0" fmla="*/ 0 h 9210502"/>
                    <a:gd name="connsiteX1" fmla="*/ 282632 w 786307"/>
                    <a:gd name="connsiteY1" fmla="*/ 315883 h 9210502"/>
                    <a:gd name="connsiteX2" fmla="*/ 515389 w 786307"/>
                    <a:gd name="connsiteY2" fmla="*/ 1546167 h 9210502"/>
                    <a:gd name="connsiteX3" fmla="*/ 781396 w 786307"/>
                    <a:gd name="connsiteY3" fmla="*/ 3773978 h 9210502"/>
                    <a:gd name="connsiteX4" fmla="*/ 665018 w 786307"/>
                    <a:gd name="connsiteY4" fmla="*/ 4987636 h 9210502"/>
                    <a:gd name="connsiteX5" fmla="*/ 382385 w 786307"/>
                    <a:gd name="connsiteY5" fmla="*/ 6633556 h 9210502"/>
                    <a:gd name="connsiteX6" fmla="*/ 16625 w 786307"/>
                    <a:gd name="connsiteY6" fmla="*/ 7714211 h 9210502"/>
                    <a:gd name="connsiteX7" fmla="*/ 66501 w 786307"/>
                    <a:gd name="connsiteY7" fmla="*/ 9210502 h 9210502"/>
                    <a:gd name="connsiteX0" fmla="*/ 1834 w 787892"/>
                    <a:gd name="connsiteY0" fmla="*/ 0 h 9210502"/>
                    <a:gd name="connsiteX1" fmla="*/ 284466 w 787892"/>
                    <a:gd name="connsiteY1" fmla="*/ 315883 h 9210502"/>
                    <a:gd name="connsiteX2" fmla="*/ 517223 w 787892"/>
                    <a:gd name="connsiteY2" fmla="*/ 1546167 h 9210502"/>
                    <a:gd name="connsiteX3" fmla="*/ 783230 w 787892"/>
                    <a:gd name="connsiteY3" fmla="*/ 3773978 h 9210502"/>
                    <a:gd name="connsiteX4" fmla="*/ 666852 w 787892"/>
                    <a:gd name="connsiteY4" fmla="*/ 4987636 h 9210502"/>
                    <a:gd name="connsiteX5" fmla="*/ 417469 w 787892"/>
                    <a:gd name="connsiteY5" fmla="*/ 6716683 h 9210502"/>
                    <a:gd name="connsiteX6" fmla="*/ 18459 w 787892"/>
                    <a:gd name="connsiteY6" fmla="*/ 7714211 h 9210502"/>
                    <a:gd name="connsiteX7" fmla="*/ 68335 w 787892"/>
                    <a:gd name="connsiteY7" fmla="*/ 9210502 h 9210502"/>
                    <a:gd name="connsiteX0" fmla="*/ 0 w 786058"/>
                    <a:gd name="connsiteY0" fmla="*/ 0 h 9210502"/>
                    <a:gd name="connsiteX1" fmla="*/ 282632 w 786058"/>
                    <a:gd name="connsiteY1" fmla="*/ 315883 h 9210502"/>
                    <a:gd name="connsiteX2" fmla="*/ 515389 w 786058"/>
                    <a:gd name="connsiteY2" fmla="*/ 1546167 h 9210502"/>
                    <a:gd name="connsiteX3" fmla="*/ 781396 w 786058"/>
                    <a:gd name="connsiteY3" fmla="*/ 3773978 h 9210502"/>
                    <a:gd name="connsiteX4" fmla="*/ 665018 w 786058"/>
                    <a:gd name="connsiteY4" fmla="*/ 4987636 h 9210502"/>
                    <a:gd name="connsiteX5" fmla="*/ 415635 w 786058"/>
                    <a:gd name="connsiteY5" fmla="*/ 6716683 h 9210502"/>
                    <a:gd name="connsiteX6" fmla="*/ 83126 w 786058"/>
                    <a:gd name="connsiteY6" fmla="*/ 7797338 h 9210502"/>
                    <a:gd name="connsiteX7" fmla="*/ 66501 w 786058"/>
                    <a:gd name="connsiteY7" fmla="*/ 9210502 h 9210502"/>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83126 w 786058"/>
                    <a:gd name="connsiteY6" fmla="*/ 7797338 h 10523913"/>
                    <a:gd name="connsiteX7" fmla="*/ 182879 w 786058"/>
                    <a:gd name="connsiteY7" fmla="*/ 10523913 h 10523913"/>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33250 w 786058"/>
                    <a:gd name="connsiteY6" fmla="*/ 8196349 h 10523913"/>
                    <a:gd name="connsiteX7" fmla="*/ 182879 w 786058"/>
                    <a:gd name="connsiteY7" fmla="*/ 10523913 h 10523913"/>
                    <a:gd name="connsiteX0" fmla="*/ 0 w 782381"/>
                    <a:gd name="connsiteY0" fmla="*/ 0 h 10523913"/>
                    <a:gd name="connsiteX1" fmla="*/ 282632 w 782381"/>
                    <a:gd name="connsiteY1" fmla="*/ 315883 h 10523913"/>
                    <a:gd name="connsiteX2" fmla="*/ 515389 w 782381"/>
                    <a:gd name="connsiteY2" fmla="*/ 1546167 h 10523913"/>
                    <a:gd name="connsiteX3" fmla="*/ 781396 w 782381"/>
                    <a:gd name="connsiteY3" fmla="*/ 3773978 h 10523913"/>
                    <a:gd name="connsiteX4" fmla="*/ 598517 w 782381"/>
                    <a:gd name="connsiteY4" fmla="*/ 5020887 h 10523913"/>
                    <a:gd name="connsiteX5" fmla="*/ 415635 w 782381"/>
                    <a:gd name="connsiteY5" fmla="*/ 6716683 h 10523913"/>
                    <a:gd name="connsiteX6" fmla="*/ 33250 w 782381"/>
                    <a:gd name="connsiteY6" fmla="*/ 8196349 h 10523913"/>
                    <a:gd name="connsiteX7" fmla="*/ 182879 w 782381"/>
                    <a:gd name="connsiteY7" fmla="*/ 10523913 h 10523913"/>
                    <a:gd name="connsiteX0" fmla="*/ 0 w 652259"/>
                    <a:gd name="connsiteY0" fmla="*/ 0 h 10523913"/>
                    <a:gd name="connsiteX1" fmla="*/ 282632 w 652259"/>
                    <a:gd name="connsiteY1" fmla="*/ 315883 h 10523913"/>
                    <a:gd name="connsiteX2" fmla="*/ 515389 w 652259"/>
                    <a:gd name="connsiteY2" fmla="*/ 1546167 h 10523913"/>
                    <a:gd name="connsiteX3" fmla="*/ 648392 w 652259"/>
                    <a:gd name="connsiteY3" fmla="*/ 3807229 h 10523913"/>
                    <a:gd name="connsiteX4" fmla="*/ 598517 w 652259"/>
                    <a:gd name="connsiteY4" fmla="*/ 5020887 h 10523913"/>
                    <a:gd name="connsiteX5" fmla="*/ 415635 w 652259"/>
                    <a:gd name="connsiteY5" fmla="*/ 6716683 h 10523913"/>
                    <a:gd name="connsiteX6" fmla="*/ 33250 w 652259"/>
                    <a:gd name="connsiteY6" fmla="*/ 8196349 h 10523913"/>
                    <a:gd name="connsiteX7" fmla="*/ 182879 w 652259"/>
                    <a:gd name="connsiteY7" fmla="*/ 10523913 h 10523913"/>
                    <a:gd name="connsiteX0" fmla="*/ 0 w 652259"/>
                    <a:gd name="connsiteY0" fmla="*/ 0 h 10656916"/>
                    <a:gd name="connsiteX1" fmla="*/ 282632 w 652259"/>
                    <a:gd name="connsiteY1" fmla="*/ 315883 h 10656916"/>
                    <a:gd name="connsiteX2" fmla="*/ 515389 w 652259"/>
                    <a:gd name="connsiteY2" fmla="*/ 1546167 h 10656916"/>
                    <a:gd name="connsiteX3" fmla="*/ 648392 w 652259"/>
                    <a:gd name="connsiteY3" fmla="*/ 3807229 h 10656916"/>
                    <a:gd name="connsiteX4" fmla="*/ 598517 w 652259"/>
                    <a:gd name="connsiteY4" fmla="*/ 5020887 h 10656916"/>
                    <a:gd name="connsiteX5" fmla="*/ 415635 w 652259"/>
                    <a:gd name="connsiteY5" fmla="*/ 6716683 h 10656916"/>
                    <a:gd name="connsiteX6" fmla="*/ 33250 w 652259"/>
                    <a:gd name="connsiteY6" fmla="*/ 8196349 h 10656916"/>
                    <a:gd name="connsiteX7" fmla="*/ 166254 w 652259"/>
                    <a:gd name="connsiteY7" fmla="*/ 10656916 h 106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259" h="10656916">
                      <a:moveTo>
                        <a:pt x="0" y="0"/>
                      </a:moveTo>
                      <a:cubicBezTo>
                        <a:pt x="98367" y="29094"/>
                        <a:pt x="196734" y="58189"/>
                        <a:pt x="282632" y="315883"/>
                      </a:cubicBezTo>
                      <a:cubicBezTo>
                        <a:pt x="368530" y="573577"/>
                        <a:pt x="454429" y="964276"/>
                        <a:pt x="515389" y="1546167"/>
                      </a:cubicBezTo>
                      <a:cubicBezTo>
                        <a:pt x="576349" y="2128058"/>
                        <a:pt x="634537" y="3228109"/>
                        <a:pt x="648392" y="3807229"/>
                      </a:cubicBezTo>
                      <a:cubicBezTo>
                        <a:pt x="662247" y="4386349"/>
                        <a:pt x="637310" y="4535978"/>
                        <a:pt x="598517" y="5020887"/>
                      </a:cubicBezTo>
                      <a:cubicBezTo>
                        <a:pt x="559724" y="5505796"/>
                        <a:pt x="509846" y="6187439"/>
                        <a:pt x="415635" y="6716683"/>
                      </a:cubicBezTo>
                      <a:cubicBezTo>
                        <a:pt x="321424" y="7245927"/>
                        <a:pt x="74814" y="7539643"/>
                        <a:pt x="33250" y="8196349"/>
                      </a:cubicBezTo>
                      <a:cubicBezTo>
                        <a:pt x="-8314" y="8853055"/>
                        <a:pt x="155170" y="10266218"/>
                        <a:pt x="166254" y="10656916"/>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08" name="TextBox 7"/>
            <p:cNvSpPr txBox="1">
              <a:spLocks noChangeArrowheads="1"/>
            </p:cNvSpPr>
            <p:nvPr/>
          </p:nvSpPr>
          <p:spPr bwMode="auto">
            <a:xfrm>
              <a:off x="2699792" y="6237312"/>
              <a:ext cx="1752106"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b="1" dirty="0" smtClean="0">
                  <a:solidFill>
                    <a:srgbClr val="FFFF00"/>
                  </a:solidFill>
                  <a:latin typeface="Arial" charset="0"/>
                </a:rPr>
                <a:t>1%</a:t>
              </a:r>
            </a:p>
            <a:p>
              <a:pPr algn="ctr" eaLnBrk="1" hangingPunct="1">
                <a:spcBef>
                  <a:spcPct val="0"/>
                </a:spcBef>
                <a:buFontTx/>
                <a:buNone/>
              </a:pPr>
              <a:r>
                <a:rPr lang="en-GB" altLang="en-US" sz="1200" dirty="0">
                  <a:solidFill>
                    <a:schemeClr val="bg1"/>
                  </a:solidFill>
                  <a:latin typeface="Arial" charset="0"/>
                </a:rPr>
                <a:t>n</a:t>
              </a:r>
              <a:r>
                <a:rPr lang="en-GB" altLang="en-US" sz="1200" dirty="0" smtClean="0">
                  <a:solidFill>
                    <a:schemeClr val="bg1"/>
                  </a:solidFill>
                  <a:latin typeface="Arial" charset="0"/>
                </a:rPr>
                <a:t>=1</a:t>
              </a:r>
              <a:endParaRPr lang="en-GB" altLang="en-US" b="1" dirty="0">
                <a:solidFill>
                  <a:schemeClr val="bg1"/>
                </a:solidFill>
                <a:latin typeface="Arial" charset="0"/>
              </a:endParaRPr>
            </a:p>
          </p:txBody>
        </p:sp>
      </p:grpSp>
      <p:grpSp>
        <p:nvGrpSpPr>
          <p:cNvPr id="15" name="Group 14"/>
          <p:cNvGrpSpPr/>
          <p:nvPr/>
        </p:nvGrpSpPr>
        <p:grpSpPr>
          <a:xfrm>
            <a:off x="4799015" y="1687909"/>
            <a:ext cx="1501177" cy="2773617"/>
            <a:chOff x="4620094" y="3383506"/>
            <a:chExt cx="1752106" cy="3698156"/>
          </a:xfrm>
        </p:grpSpPr>
        <p:grpSp>
          <p:nvGrpSpPr>
            <p:cNvPr id="5" name="Group 4"/>
            <p:cNvGrpSpPr/>
            <p:nvPr/>
          </p:nvGrpSpPr>
          <p:grpSpPr>
            <a:xfrm>
              <a:off x="4980134" y="3383506"/>
              <a:ext cx="1275578" cy="2853806"/>
              <a:chOff x="4980134" y="3383506"/>
              <a:chExt cx="1275578" cy="2853806"/>
            </a:xfrm>
          </p:grpSpPr>
          <p:sp>
            <p:nvSpPr>
              <p:cNvPr id="55" name="TextBox 24"/>
              <p:cNvSpPr txBox="1">
                <a:spLocks noChangeArrowheads="1"/>
              </p:cNvSpPr>
              <p:nvPr/>
            </p:nvSpPr>
            <p:spPr bwMode="auto">
              <a:xfrm>
                <a:off x="4980134" y="3383506"/>
                <a:ext cx="127557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dirty="0">
                    <a:solidFill>
                      <a:schemeClr val="bg1"/>
                    </a:solidFill>
                    <a:latin typeface="Arial" charset="0"/>
                  </a:rPr>
                  <a:t>Occlusion</a:t>
                </a:r>
                <a:endParaRPr lang="en-GB" altLang="en-US" sz="700" dirty="0">
                  <a:solidFill>
                    <a:schemeClr val="bg1"/>
                  </a:solidFill>
                  <a:latin typeface="Arial" charset="0"/>
                </a:endParaRPr>
              </a:p>
            </p:txBody>
          </p:sp>
          <p:grpSp>
            <p:nvGrpSpPr>
              <p:cNvPr id="99" name="Group 98"/>
              <p:cNvGrpSpPr/>
              <p:nvPr/>
            </p:nvGrpSpPr>
            <p:grpSpPr>
              <a:xfrm>
                <a:off x="5148064" y="3789038"/>
                <a:ext cx="736284" cy="2448274"/>
                <a:chOff x="5842288" y="5245448"/>
                <a:chExt cx="4382973" cy="14219002"/>
              </a:xfrm>
            </p:grpSpPr>
            <p:grpSp>
              <p:nvGrpSpPr>
                <p:cNvPr id="100" name="Group 99"/>
                <p:cNvGrpSpPr/>
                <p:nvPr/>
              </p:nvGrpSpPr>
              <p:grpSpPr>
                <a:xfrm>
                  <a:off x="5842288" y="5245448"/>
                  <a:ext cx="4382973" cy="14219002"/>
                  <a:chOff x="14617675" y="19464450"/>
                  <a:chExt cx="4382973" cy="14219002"/>
                </a:xfrm>
              </p:grpSpPr>
              <p:sp>
                <p:nvSpPr>
                  <p:cNvPr id="102" name="Freeform 101"/>
                  <p:cNvSpPr/>
                  <p:nvPr/>
                </p:nvSpPr>
                <p:spPr>
                  <a:xfrm>
                    <a:off x="14617675" y="19464450"/>
                    <a:ext cx="4382973" cy="14219002"/>
                  </a:xfrm>
                  <a:custGeom>
                    <a:avLst/>
                    <a:gdLst>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468573 w 4698283"/>
                      <a:gd name="connsiteY15" fmla="*/ 766204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99619 w 4698283"/>
                      <a:gd name="connsiteY4" fmla="*/ 10016603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47160"/>
                      <a:gd name="connsiteX1" fmla="*/ 159 w 4698283"/>
                      <a:gd name="connsiteY1" fmla="*/ 3909848 h 14347160"/>
                      <a:gd name="connsiteX2" fmla="*/ 1072214 w 4698283"/>
                      <a:gd name="connsiteY2" fmla="*/ 6653048 h 14347160"/>
                      <a:gd name="connsiteX3" fmla="*/ 1292931 w 4698283"/>
                      <a:gd name="connsiteY3" fmla="*/ 8198069 h 14347160"/>
                      <a:gd name="connsiteX4" fmla="*/ 999619 w 4698283"/>
                      <a:gd name="connsiteY4" fmla="*/ 10016603 h 14347160"/>
                      <a:gd name="connsiteX5" fmla="*/ 1671304 w 4698283"/>
                      <a:gd name="connsiteY5" fmla="*/ 12580883 h 14347160"/>
                      <a:gd name="connsiteX6" fmla="*/ 693842 w 4698283"/>
                      <a:gd name="connsiteY6" fmla="*/ 13652938 h 14347160"/>
                      <a:gd name="connsiteX7" fmla="*/ 1229869 w 4698283"/>
                      <a:gd name="connsiteY7" fmla="*/ 14094372 h 14347160"/>
                      <a:gd name="connsiteX8" fmla="*/ 1324462 w 4698283"/>
                      <a:gd name="connsiteY8" fmla="*/ 13968248 h 14347160"/>
                      <a:gd name="connsiteX9" fmla="*/ 1229869 w 4698283"/>
                      <a:gd name="connsiteY9" fmla="*/ 14188965 h 14347160"/>
                      <a:gd name="connsiteX10" fmla="*/ 1392657 w 4698283"/>
                      <a:gd name="connsiteY10" fmla="*/ 14172833 h 14347160"/>
                      <a:gd name="connsiteX11" fmla="*/ 1450587 w 4698283"/>
                      <a:gd name="connsiteY11" fmla="*/ 14283559 h 14347160"/>
                      <a:gd name="connsiteX12" fmla="*/ 2901014 w 4698283"/>
                      <a:gd name="connsiteY12" fmla="*/ 13053848 h 14347160"/>
                      <a:gd name="connsiteX13" fmla="*/ 2743359 w 4698283"/>
                      <a:gd name="connsiteY13" fmla="*/ 12738538 h 14347160"/>
                      <a:gd name="connsiteX14" fmla="*/ 2743359 w 4698283"/>
                      <a:gd name="connsiteY14" fmla="*/ 12139448 h 14347160"/>
                      <a:gd name="connsiteX15" fmla="*/ 3257022 w 4698283"/>
                      <a:gd name="connsiteY15" fmla="*/ 9260225 h 14347160"/>
                      <a:gd name="connsiteX16" fmla="*/ 3210825 w 4698283"/>
                      <a:gd name="connsiteY16" fmla="*/ 8452517 h 14347160"/>
                      <a:gd name="connsiteX17" fmla="*/ 3553634 w 4698283"/>
                      <a:gd name="connsiteY17" fmla="*/ 7289901 h 14347160"/>
                      <a:gd name="connsiteX18" fmla="*/ 3468573 w 4698283"/>
                      <a:gd name="connsiteY18" fmla="*/ 6432331 h 14347160"/>
                      <a:gd name="connsiteX19" fmla="*/ 3752352 w 4698283"/>
                      <a:gd name="connsiteY19" fmla="*/ 4004441 h 14347160"/>
                      <a:gd name="connsiteX20" fmla="*/ 4698283 w 4698283"/>
                      <a:gd name="connsiteY20" fmla="*/ 2648607 h 14347160"/>
                      <a:gd name="connsiteX0" fmla="*/ 1009152 w 4698283"/>
                      <a:gd name="connsiteY0" fmla="*/ 0 h 14226540"/>
                      <a:gd name="connsiteX1" fmla="*/ 159 w 4698283"/>
                      <a:gd name="connsiteY1" fmla="*/ 3909848 h 14226540"/>
                      <a:gd name="connsiteX2" fmla="*/ 1072214 w 4698283"/>
                      <a:gd name="connsiteY2" fmla="*/ 6653048 h 14226540"/>
                      <a:gd name="connsiteX3" fmla="*/ 1292931 w 4698283"/>
                      <a:gd name="connsiteY3" fmla="*/ 8198069 h 14226540"/>
                      <a:gd name="connsiteX4" fmla="*/ 999619 w 4698283"/>
                      <a:gd name="connsiteY4" fmla="*/ 10016603 h 14226540"/>
                      <a:gd name="connsiteX5" fmla="*/ 1671304 w 4698283"/>
                      <a:gd name="connsiteY5" fmla="*/ 12580883 h 14226540"/>
                      <a:gd name="connsiteX6" fmla="*/ 693842 w 4698283"/>
                      <a:gd name="connsiteY6" fmla="*/ 13652938 h 14226540"/>
                      <a:gd name="connsiteX7" fmla="*/ 1229869 w 4698283"/>
                      <a:gd name="connsiteY7" fmla="*/ 14094372 h 14226540"/>
                      <a:gd name="connsiteX8" fmla="*/ 1324462 w 4698283"/>
                      <a:gd name="connsiteY8" fmla="*/ 13968248 h 14226540"/>
                      <a:gd name="connsiteX9" fmla="*/ 1229869 w 4698283"/>
                      <a:gd name="connsiteY9" fmla="*/ 14188965 h 14226540"/>
                      <a:gd name="connsiteX10" fmla="*/ 1392657 w 4698283"/>
                      <a:gd name="connsiteY10" fmla="*/ 14172833 h 14226540"/>
                      <a:gd name="connsiteX11" fmla="*/ 1631340 w 4698283"/>
                      <a:gd name="connsiteY11" fmla="*/ 14124071 h 14226540"/>
                      <a:gd name="connsiteX12" fmla="*/ 2901014 w 4698283"/>
                      <a:gd name="connsiteY12" fmla="*/ 13053848 h 14226540"/>
                      <a:gd name="connsiteX13" fmla="*/ 2743359 w 4698283"/>
                      <a:gd name="connsiteY13" fmla="*/ 12738538 h 14226540"/>
                      <a:gd name="connsiteX14" fmla="*/ 2743359 w 4698283"/>
                      <a:gd name="connsiteY14" fmla="*/ 12139448 h 14226540"/>
                      <a:gd name="connsiteX15" fmla="*/ 3257022 w 4698283"/>
                      <a:gd name="connsiteY15" fmla="*/ 9260225 h 14226540"/>
                      <a:gd name="connsiteX16" fmla="*/ 3210825 w 4698283"/>
                      <a:gd name="connsiteY16" fmla="*/ 8452517 h 14226540"/>
                      <a:gd name="connsiteX17" fmla="*/ 3553634 w 4698283"/>
                      <a:gd name="connsiteY17" fmla="*/ 7289901 h 14226540"/>
                      <a:gd name="connsiteX18" fmla="*/ 3468573 w 4698283"/>
                      <a:gd name="connsiteY18" fmla="*/ 6432331 h 14226540"/>
                      <a:gd name="connsiteX19" fmla="*/ 3752352 w 4698283"/>
                      <a:gd name="connsiteY19" fmla="*/ 4004441 h 14226540"/>
                      <a:gd name="connsiteX20" fmla="*/ 4698283 w 4698283"/>
                      <a:gd name="connsiteY20" fmla="*/ 2648607 h 14226540"/>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743359 w 4698283"/>
                      <a:gd name="connsiteY14" fmla="*/ 12139448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554996 w 4698283"/>
                      <a:gd name="connsiteY17" fmla="*/ 7632233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229869 w 4382973"/>
                      <a:gd name="connsiteY9" fmla="*/ 14188965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455112 w 4382973"/>
                      <a:gd name="connsiteY9" fmla="*/ 14061222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374645 w 4382973"/>
                      <a:gd name="connsiteY9" fmla="*/ 14017330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1229869 w 4382973"/>
                      <a:gd name="connsiteY8" fmla="*/ 14094372 h 14219002"/>
                      <a:gd name="connsiteX9" fmla="*/ 1302516 w 4382973"/>
                      <a:gd name="connsiteY9" fmla="*/ 14085291 h 14219002"/>
                      <a:gd name="connsiteX10" fmla="*/ 1374645 w 4382973"/>
                      <a:gd name="connsiteY10" fmla="*/ 14017330 h 14219002"/>
                      <a:gd name="connsiteX11" fmla="*/ 1275614 w 4382973"/>
                      <a:gd name="connsiteY11" fmla="*/ 14180148 h 14219002"/>
                      <a:gd name="connsiteX12" fmla="*/ 1631340 w 4382973"/>
                      <a:gd name="connsiteY12" fmla="*/ 14124071 h 14219002"/>
                      <a:gd name="connsiteX13" fmla="*/ 2901014 w 4382973"/>
                      <a:gd name="connsiteY13" fmla="*/ 13213337 h 14219002"/>
                      <a:gd name="connsiteX14" fmla="*/ 2743359 w 4382973"/>
                      <a:gd name="connsiteY14" fmla="*/ 12738538 h 14219002"/>
                      <a:gd name="connsiteX15" fmla="*/ 2839052 w 4382973"/>
                      <a:gd name="connsiteY15" fmla="*/ 12352099 h 14219002"/>
                      <a:gd name="connsiteX16" fmla="*/ 3213890 w 4382973"/>
                      <a:gd name="connsiteY16" fmla="*/ 9458633 h 14219002"/>
                      <a:gd name="connsiteX17" fmla="*/ 3210825 w 4382973"/>
                      <a:gd name="connsiteY17" fmla="*/ 8669085 h 14219002"/>
                      <a:gd name="connsiteX18" fmla="*/ 3554996 w 4382973"/>
                      <a:gd name="connsiteY18" fmla="*/ 7632233 h 14219002"/>
                      <a:gd name="connsiteX19" fmla="*/ 3468573 w 4382973"/>
                      <a:gd name="connsiteY19" fmla="*/ 6432331 h 14219002"/>
                      <a:gd name="connsiteX20" fmla="*/ 3752352 w 4382973"/>
                      <a:gd name="connsiteY20" fmla="*/ 4004441 h 14219002"/>
                      <a:gd name="connsiteX21" fmla="*/ 4382973 w 4382973"/>
                      <a:gd name="connsiteY21"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229869 w 4382973"/>
                      <a:gd name="connsiteY9" fmla="*/ 14094372 h 14219002"/>
                      <a:gd name="connsiteX10" fmla="*/ 1302516 w 4382973"/>
                      <a:gd name="connsiteY10" fmla="*/ 14085291 h 14219002"/>
                      <a:gd name="connsiteX11" fmla="*/ 1374645 w 4382973"/>
                      <a:gd name="connsiteY11" fmla="*/ 14017330 h 14219002"/>
                      <a:gd name="connsiteX12" fmla="*/ 1275614 w 4382973"/>
                      <a:gd name="connsiteY12" fmla="*/ 14180148 h 14219002"/>
                      <a:gd name="connsiteX13" fmla="*/ 1631340 w 4382973"/>
                      <a:gd name="connsiteY13" fmla="*/ 14124071 h 14219002"/>
                      <a:gd name="connsiteX14" fmla="*/ 2901014 w 4382973"/>
                      <a:gd name="connsiteY14" fmla="*/ 13213337 h 14219002"/>
                      <a:gd name="connsiteX15" fmla="*/ 2743359 w 4382973"/>
                      <a:gd name="connsiteY15" fmla="*/ 12738538 h 14219002"/>
                      <a:gd name="connsiteX16" fmla="*/ 2839052 w 4382973"/>
                      <a:gd name="connsiteY16" fmla="*/ 12352099 h 14219002"/>
                      <a:gd name="connsiteX17" fmla="*/ 3213890 w 4382973"/>
                      <a:gd name="connsiteY17" fmla="*/ 9458633 h 14219002"/>
                      <a:gd name="connsiteX18" fmla="*/ 3210825 w 4382973"/>
                      <a:gd name="connsiteY18" fmla="*/ 8669085 h 14219002"/>
                      <a:gd name="connsiteX19" fmla="*/ 3554996 w 4382973"/>
                      <a:gd name="connsiteY19" fmla="*/ 7632233 h 14219002"/>
                      <a:gd name="connsiteX20" fmla="*/ 3468573 w 4382973"/>
                      <a:gd name="connsiteY20" fmla="*/ 6432331 h 14219002"/>
                      <a:gd name="connsiteX21" fmla="*/ 3752352 w 4382973"/>
                      <a:gd name="connsiteY21" fmla="*/ 4004441 h 14219002"/>
                      <a:gd name="connsiteX22" fmla="*/ 4382973 w 4382973"/>
                      <a:gd name="connsiteY22"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74645 w 4382973"/>
                      <a:gd name="connsiteY12" fmla="*/ 14017330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23438 w 4382973"/>
                      <a:gd name="connsiteY12" fmla="*/ 14061221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82973" h="14219002">
                        <a:moveTo>
                          <a:pt x="1009152" y="0"/>
                        </a:moveTo>
                        <a:cubicBezTo>
                          <a:pt x="499400" y="1400503"/>
                          <a:pt x="-10351" y="2801007"/>
                          <a:pt x="159" y="3909848"/>
                        </a:cubicBezTo>
                        <a:cubicBezTo>
                          <a:pt x="10669" y="5018689"/>
                          <a:pt x="856752" y="5938345"/>
                          <a:pt x="1072214" y="6653048"/>
                        </a:cubicBezTo>
                        <a:cubicBezTo>
                          <a:pt x="1287676" y="7367752"/>
                          <a:pt x="1305030" y="7637477"/>
                          <a:pt x="1292931" y="8198069"/>
                        </a:cubicBezTo>
                        <a:cubicBezTo>
                          <a:pt x="1280832" y="8758661"/>
                          <a:pt x="936557" y="9286134"/>
                          <a:pt x="999619" y="10016603"/>
                        </a:cubicBezTo>
                        <a:cubicBezTo>
                          <a:pt x="1062681" y="10747072"/>
                          <a:pt x="1722267" y="11974827"/>
                          <a:pt x="1671304" y="12580883"/>
                        </a:cubicBezTo>
                        <a:cubicBezTo>
                          <a:pt x="1620341" y="13186939"/>
                          <a:pt x="828845" y="13442605"/>
                          <a:pt x="693842" y="13652938"/>
                        </a:cubicBezTo>
                        <a:cubicBezTo>
                          <a:pt x="558839" y="13863271"/>
                          <a:pt x="808996" y="13790499"/>
                          <a:pt x="861288" y="13842883"/>
                        </a:cubicBezTo>
                        <a:cubicBezTo>
                          <a:pt x="913580" y="13895267"/>
                          <a:pt x="901522" y="13941639"/>
                          <a:pt x="934440" y="13974557"/>
                        </a:cubicBezTo>
                        <a:cubicBezTo>
                          <a:pt x="967358" y="14007475"/>
                          <a:pt x="1090028" y="13998479"/>
                          <a:pt x="1139266" y="14018448"/>
                        </a:cubicBezTo>
                        <a:cubicBezTo>
                          <a:pt x="1188504" y="14038417"/>
                          <a:pt x="1202661" y="14083232"/>
                          <a:pt x="1229869" y="14094372"/>
                        </a:cubicBezTo>
                        <a:cubicBezTo>
                          <a:pt x="1257077" y="14105513"/>
                          <a:pt x="1286921" y="14090816"/>
                          <a:pt x="1302516" y="14085291"/>
                        </a:cubicBezTo>
                        <a:cubicBezTo>
                          <a:pt x="1318111" y="14079766"/>
                          <a:pt x="1327922" y="14045412"/>
                          <a:pt x="1323438" y="14061221"/>
                        </a:cubicBezTo>
                        <a:cubicBezTo>
                          <a:pt x="1318954" y="14077030"/>
                          <a:pt x="1238828" y="14164382"/>
                          <a:pt x="1275614" y="14180148"/>
                        </a:cubicBezTo>
                        <a:cubicBezTo>
                          <a:pt x="1312400" y="14195914"/>
                          <a:pt x="1360440" y="14285206"/>
                          <a:pt x="1631340" y="14124071"/>
                        </a:cubicBezTo>
                        <a:cubicBezTo>
                          <a:pt x="1902240" y="13962936"/>
                          <a:pt x="2715678" y="13444259"/>
                          <a:pt x="2901014" y="13213337"/>
                        </a:cubicBezTo>
                        <a:cubicBezTo>
                          <a:pt x="3086350" y="12982415"/>
                          <a:pt x="2753686" y="12882078"/>
                          <a:pt x="2743359" y="12738538"/>
                        </a:cubicBezTo>
                        <a:cubicBezTo>
                          <a:pt x="2733032" y="12594998"/>
                          <a:pt x="2760630" y="12898750"/>
                          <a:pt x="2839052" y="12352099"/>
                        </a:cubicBezTo>
                        <a:cubicBezTo>
                          <a:pt x="2917474" y="11805448"/>
                          <a:pt x="3151928" y="10072469"/>
                          <a:pt x="3213890" y="9458633"/>
                        </a:cubicBezTo>
                        <a:cubicBezTo>
                          <a:pt x="3275852" y="8844797"/>
                          <a:pt x="3180883" y="8988612"/>
                          <a:pt x="3210825" y="8669085"/>
                        </a:cubicBezTo>
                        <a:cubicBezTo>
                          <a:pt x="3240767" y="8349558"/>
                          <a:pt x="3512038" y="8005025"/>
                          <a:pt x="3554996" y="7632233"/>
                        </a:cubicBezTo>
                        <a:cubicBezTo>
                          <a:pt x="3597954" y="7259441"/>
                          <a:pt x="3435680" y="7036963"/>
                          <a:pt x="3468573" y="6432331"/>
                        </a:cubicBezTo>
                        <a:cubicBezTo>
                          <a:pt x="3501466" y="5827699"/>
                          <a:pt x="3599952" y="4708634"/>
                          <a:pt x="3752352" y="4004441"/>
                        </a:cubicBezTo>
                        <a:cubicBezTo>
                          <a:pt x="3904752" y="3300248"/>
                          <a:pt x="4012483" y="2569778"/>
                          <a:pt x="4382973" y="2207172"/>
                        </a:cubicBezTo>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102"/>
                  <p:cNvSpPr/>
                  <p:nvPr/>
                </p:nvSpPr>
                <p:spPr>
                  <a:xfrm>
                    <a:off x="15997969" y="20251216"/>
                    <a:ext cx="823842" cy="5328747"/>
                  </a:xfrm>
                  <a:custGeom>
                    <a:avLst/>
                    <a:gdLst>
                      <a:gd name="connsiteX0" fmla="*/ 823840 w 823840"/>
                      <a:gd name="connsiteY0" fmla="*/ 0 h 5328745"/>
                      <a:gd name="connsiteX1" fmla="*/ 35564 w 823840"/>
                      <a:gd name="connsiteY1" fmla="*/ 2396358 h 5328745"/>
                      <a:gd name="connsiteX2" fmla="*/ 208985 w 823840"/>
                      <a:gd name="connsiteY2" fmla="*/ 5328745 h 5328745"/>
                    </a:gdLst>
                    <a:ahLst/>
                    <a:cxnLst>
                      <a:cxn ang="0">
                        <a:pos x="connsiteX0" y="connsiteY0"/>
                      </a:cxn>
                      <a:cxn ang="0">
                        <a:pos x="connsiteX1" y="connsiteY1"/>
                      </a:cxn>
                      <a:cxn ang="0">
                        <a:pos x="connsiteX2" y="connsiteY2"/>
                      </a:cxn>
                    </a:cxnLst>
                    <a:rect l="l" t="t" r="r" b="b"/>
                    <a:pathLst>
                      <a:path w="823840" h="5328745">
                        <a:moveTo>
                          <a:pt x="823840" y="0"/>
                        </a:moveTo>
                        <a:cubicBezTo>
                          <a:pt x="480940" y="754117"/>
                          <a:pt x="138040" y="1508234"/>
                          <a:pt x="35564" y="2396358"/>
                        </a:cubicBezTo>
                        <a:cubicBezTo>
                          <a:pt x="-66912" y="3284482"/>
                          <a:pt x="71036" y="4306613"/>
                          <a:pt x="208985" y="532874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103"/>
                  <p:cNvSpPr/>
                  <p:nvPr/>
                </p:nvSpPr>
                <p:spPr>
                  <a:xfrm>
                    <a:off x="16963697" y="20456167"/>
                    <a:ext cx="523158" cy="11747316"/>
                  </a:xfrm>
                  <a:custGeom>
                    <a:avLst/>
                    <a:gdLst>
                      <a:gd name="connsiteX0" fmla="*/ 331075 w 804412"/>
                      <a:gd name="connsiteY0" fmla="*/ 0 h 11098925"/>
                      <a:gd name="connsiteX1" fmla="*/ 0 w 804412"/>
                      <a:gd name="connsiteY1" fmla="*/ 709449 h 11098925"/>
                      <a:gd name="connsiteX2" fmla="*/ 331075 w 804412"/>
                      <a:gd name="connsiteY2" fmla="*/ 1371600 h 11098925"/>
                      <a:gd name="connsiteX3" fmla="*/ 520262 w 804412"/>
                      <a:gd name="connsiteY3" fmla="*/ 2585545 h 11098925"/>
                      <a:gd name="connsiteX4" fmla="*/ 804041 w 804412"/>
                      <a:gd name="connsiteY4" fmla="*/ 5139559 h 11098925"/>
                      <a:gd name="connsiteX5" fmla="*/ 457200 w 804412"/>
                      <a:gd name="connsiteY5" fmla="*/ 7772400 h 11098925"/>
                      <a:gd name="connsiteX6" fmla="*/ 31531 w 804412"/>
                      <a:gd name="connsiteY6" fmla="*/ 9238594 h 11098925"/>
                      <a:gd name="connsiteX7" fmla="*/ 126124 w 804412"/>
                      <a:gd name="connsiteY7" fmla="*/ 11098925 h 11098925"/>
                      <a:gd name="connsiteX0" fmla="*/ 331075 w 804412"/>
                      <a:gd name="connsiteY0" fmla="*/ 0 h 11714067"/>
                      <a:gd name="connsiteX1" fmla="*/ 0 w 804412"/>
                      <a:gd name="connsiteY1" fmla="*/ 709449 h 11714067"/>
                      <a:gd name="connsiteX2" fmla="*/ 331075 w 804412"/>
                      <a:gd name="connsiteY2" fmla="*/ 1371600 h 11714067"/>
                      <a:gd name="connsiteX3" fmla="*/ 520262 w 804412"/>
                      <a:gd name="connsiteY3" fmla="*/ 2585545 h 11714067"/>
                      <a:gd name="connsiteX4" fmla="*/ 804041 w 804412"/>
                      <a:gd name="connsiteY4" fmla="*/ 5139559 h 11714067"/>
                      <a:gd name="connsiteX5" fmla="*/ 457200 w 804412"/>
                      <a:gd name="connsiteY5" fmla="*/ 7772400 h 11714067"/>
                      <a:gd name="connsiteX6" fmla="*/ 31531 w 804412"/>
                      <a:gd name="connsiteY6" fmla="*/ 9238594 h 11714067"/>
                      <a:gd name="connsiteX7" fmla="*/ 92873 w 804412"/>
                      <a:gd name="connsiteY7" fmla="*/ 11714067 h 11714067"/>
                      <a:gd name="connsiteX0" fmla="*/ 331075 w 638759"/>
                      <a:gd name="connsiteY0" fmla="*/ 0 h 11714067"/>
                      <a:gd name="connsiteX1" fmla="*/ 0 w 638759"/>
                      <a:gd name="connsiteY1" fmla="*/ 709449 h 11714067"/>
                      <a:gd name="connsiteX2" fmla="*/ 331075 w 638759"/>
                      <a:gd name="connsiteY2" fmla="*/ 1371600 h 11714067"/>
                      <a:gd name="connsiteX3" fmla="*/ 520262 w 638759"/>
                      <a:gd name="connsiteY3" fmla="*/ 2585545 h 11714067"/>
                      <a:gd name="connsiteX4" fmla="*/ 637786 w 638759"/>
                      <a:gd name="connsiteY4" fmla="*/ 5255937 h 11714067"/>
                      <a:gd name="connsiteX5" fmla="*/ 457200 w 638759"/>
                      <a:gd name="connsiteY5" fmla="*/ 7772400 h 11714067"/>
                      <a:gd name="connsiteX6" fmla="*/ 31531 w 638759"/>
                      <a:gd name="connsiteY6" fmla="*/ 9238594 h 11714067"/>
                      <a:gd name="connsiteX7" fmla="*/ 92873 w 638759"/>
                      <a:gd name="connsiteY7" fmla="*/ 11714067 h 11714067"/>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31531 w 638759"/>
                      <a:gd name="connsiteY6" fmla="*/ 9238594 h 11747318"/>
                      <a:gd name="connsiteX7" fmla="*/ 176001 w 638759"/>
                      <a:gd name="connsiteY7" fmla="*/ 11747318 h 11747318"/>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98033 w 638759"/>
                      <a:gd name="connsiteY6" fmla="*/ 9271845 h 11747318"/>
                      <a:gd name="connsiteX7" fmla="*/ 176001 w 638759"/>
                      <a:gd name="connsiteY7" fmla="*/ 11747318 h 11747318"/>
                      <a:gd name="connsiteX0" fmla="*/ 331075 w 536415"/>
                      <a:gd name="connsiteY0" fmla="*/ 0 h 11747318"/>
                      <a:gd name="connsiteX1" fmla="*/ 0 w 536415"/>
                      <a:gd name="connsiteY1" fmla="*/ 709449 h 11747318"/>
                      <a:gd name="connsiteX2" fmla="*/ 331075 w 536415"/>
                      <a:gd name="connsiteY2" fmla="*/ 1371600 h 11747318"/>
                      <a:gd name="connsiteX3" fmla="*/ 520262 w 536415"/>
                      <a:gd name="connsiteY3" fmla="*/ 2585545 h 11747318"/>
                      <a:gd name="connsiteX4" fmla="*/ 519033 w 536415"/>
                      <a:gd name="connsiteY4" fmla="*/ 5291563 h 11747318"/>
                      <a:gd name="connsiteX5" fmla="*/ 457200 w 536415"/>
                      <a:gd name="connsiteY5" fmla="*/ 7772400 h 11747318"/>
                      <a:gd name="connsiteX6" fmla="*/ 98033 w 536415"/>
                      <a:gd name="connsiteY6" fmla="*/ 9271845 h 11747318"/>
                      <a:gd name="connsiteX7" fmla="*/ 176001 w 536415"/>
                      <a:gd name="connsiteY7" fmla="*/ 11747318 h 11747318"/>
                      <a:gd name="connsiteX0" fmla="*/ 331075 w 523161"/>
                      <a:gd name="connsiteY0" fmla="*/ 0 h 11747318"/>
                      <a:gd name="connsiteX1" fmla="*/ 0 w 523161"/>
                      <a:gd name="connsiteY1" fmla="*/ 709449 h 11747318"/>
                      <a:gd name="connsiteX2" fmla="*/ 331075 w 523161"/>
                      <a:gd name="connsiteY2" fmla="*/ 1371600 h 11747318"/>
                      <a:gd name="connsiteX3" fmla="*/ 401508 w 523161"/>
                      <a:gd name="connsiteY3" fmla="*/ 2633046 h 11747318"/>
                      <a:gd name="connsiteX4" fmla="*/ 519033 w 523161"/>
                      <a:gd name="connsiteY4" fmla="*/ 5291563 h 11747318"/>
                      <a:gd name="connsiteX5" fmla="*/ 457200 w 523161"/>
                      <a:gd name="connsiteY5" fmla="*/ 7772400 h 11747318"/>
                      <a:gd name="connsiteX6" fmla="*/ 98033 w 523161"/>
                      <a:gd name="connsiteY6" fmla="*/ 9271845 h 11747318"/>
                      <a:gd name="connsiteX7" fmla="*/ 176001 w 523161"/>
                      <a:gd name="connsiteY7" fmla="*/ 11747318 h 117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161" h="11747318">
                        <a:moveTo>
                          <a:pt x="331075" y="0"/>
                        </a:moveTo>
                        <a:cubicBezTo>
                          <a:pt x="165537" y="240424"/>
                          <a:pt x="0" y="480849"/>
                          <a:pt x="0" y="709449"/>
                        </a:cubicBezTo>
                        <a:cubicBezTo>
                          <a:pt x="0" y="938049"/>
                          <a:pt x="264157" y="1051001"/>
                          <a:pt x="331075" y="1371600"/>
                        </a:cubicBezTo>
                        <a:cubicBezTo>
                          <a:pt x="397993" y="1692199"/>
                          <a:pt x="370182" y="1979719"/>
                          <a:pt x="401508" y="2633046"/>
                        </a:cubicBezTo>
                        <a:cubicBezTo>
                          <a:pt x="432834" y="3286373"/>
                          <a:pt x="509751" y="4435004"/>
                          <a:pt x="519033" y="5291563"/>
                        </a:cubicBezTo>
                        <a:cubicBezTo>
                          <a:pt x="528315" y="6148122"/>
                          <a:pt x="527367" y="7109020"/>
                          <a:pt x="457200" y="7772400"/>
                        </a:cubicBezTo>
                        <a:cubicBezTo>
                          <a:pt x="387033" y="8435780"/>
                          <a:pt x="144899" y="8609359"/>
                          <a:pt x="98033" y="9271845"/>
                        </a:cubicBezTo>
                        <a:cubicBezTo>
                          <a:pt x="51167" y="9934331"/>
                          <a:pt x="210160" y="11124580"/>
                          <a:pt x="176001" y="1174731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104"/>
                  <p:cNvSpPr/>
                  <p:nvPr/>
                </p:nvSpPr>
                <p:spPr>
                  <a:xfrm>
                    <a:off x="16392630" y="21549148"/>
                    <a:ext cx="382451" cy="3906983"/>
                  </a:xfrm>
                  <a:custGeom>
                    <a:avLst/>
                    <a:gdLst>
                      <a:gd name="connsiteX0" fmla="*/ 315883 w 315883"/>
                      <a:gd name="connsiteY0" fmla="*/ 0 h 3906982"/>
                      <a:gd name="connsiteX1" fmla="*/ 33250 w 315883"/>
                      <a:gd name="connsiteY1" fmla="*/ 931025 h 3906982"/>
                      <a:gd name="connsiteX2" fmla="*/ 16624 w 315883"/>
                      <a:gd name="connsiteY2" fmla="*/ 3906982 h 3906982"/>
                      <a:gd name="connsiteX0" fmla="*/ 382453 w 382453"/>
                      <a:gd name="connsiteY0" fmla="*/ 0 h 3906982"/>
                      <a:gd name="connsiteX1" fmla="*/ 99820 w 382453"/>
                      <a:gd name="connsiteY1" fmla="*/ 931025 h 3906982"/>
                      <a:gd name="connsiteX2" fmla="*/ 67 w 382453"/>
                      <a:gd name="connsiteY2" fmla="*/ 2144683 h 3906982"/>
                      <a:gd name="connsiteX3" fmla="*/ 83194 w 382453"/>
                      <a:gd name="connsiteY3" fmla="*/ 3906982 h 3906982"/>
                    </a:gdLst>
                    <a:ahLst/>
                    <a:cxnLst>
                      <a:cxn ang="0">
                        <a:pos x="connsiteX0" y="connsiteY0"/>
                      </a:cxn>
                      <a:cxn ang="0">
                        <a:pos x="connsiteX1" y="connsiteY1"/>
                      </a:cxn>
                      <a:cxn ang="0">
                        <a:pos x="connsiteX2" y="connsiteY2"/>
                      </a:cxn>
                      <a:cxn ang="0">
                        <a:pos x="connsiteX3" y="connsiteY3"/>
                      </a:cxn>
                    </a:cxnLst>
                    <a:rect l="l" t="t" r="r" b="b"/>
                    <a:pathLst>
                      <a:path w="382453" h="3906982">
                        <a:moveTo>
                          <a:pt x="382453" y="0"/>
                        </a:moveTo>
                        <a:cubicBezTo>
                          <a:pt x="266074" y="139930"/>
                          <a:pt x="163551" y="573578"/>
                          <a:pt x="99820" y="931025"/>
                        </a:cubicBezTo>
                        <a:cubicBezTo>
                          <a:pt x="36089" y="1288472"/>
                          <a:pt x="2838" y="1648690"/>
                          <a:pt x="67" y="2144683"/>
                        </a:cubicBezTo>
                        <a:cubicBezTo>
                          <a:pt x="-2704" y="2640676"/>
                          <a:pt x="80423" y="3419302"/>
                          <a:pt x="83194" y="3906982"/>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16775082" y="21549148"/>
                    <a:ext cx="683593" cy="10672821"/>
                  </a:xfrm>
                  <a:custGeom>
                    <a:avLst/>
                    <a:gdLst>
                      <a:gd name="connsiteX0" fmla="*/ 0 w 786307"/>
                      <a:gd name="connsiteY0" fmla="*/ 0 h 9210502"/>
                      <a:gd name="connsiteX1" fmla="*/ 282632 w 786307"/>
                      <a:gd name="connsiteY1" fmla="*/ 315883 h 9210502"/>
                      <a:gd name="connsiteX2" fmla="*/ 515389 w 786307"/>
                      <a:gd name="connsiteY2" fmla="*/ 1546167 h 9210502"/>
                      <a:gd name="connsiteX3" fmla="*/ 781396 w 786307"/>
                      <a:gd name="connsiteY3" fmla="*/ 3773978 h 9210502"/>
                      <a:gd name="connsiteX4" fmla="*/ 665018 w 786307"/>
                      <a:gd name="connsiteY4" fmla="*/ 4987636 h 9210502"/>
                      <a:gd name="connsiteX5" fmla="*/ 382385 w 786307"/>
                      <a:gd name="connsiteY5" fmla="*/ 6633556 h 9210502"/>
                      <a:gd name="connsiteX6" fmla="*/ 16625 w 786307"/>
                      <a:gd name="connsiteY6" fmla="*/ 7714211 h 9210502"/>
                      <a:gd name="connsiteX7" fmla="*/ 66501 w 786307"/>
                      <a:gd name="connsiteY7" fmla="*/ 9210502 h 9210502"/>
                      <a:gd name="connsiteX0" fmla="*/ 1834 w 787892"/>
                      <a:gd name="connsiteY0" fmla="*/ 0 h 9210502"/>
                      <a:gd name="connsiteX1" fmla="*/ 284466 w 787892"/>
                      <a:gd name="connsiteY1" fmla="*/ 315883 h 9210502"/>
                      <a:gd name="connsiteX2" fmla="*/ 517223 w 787892"/>
                      <a:gd name="connsiteY2" fmla="*/ 1546167 h 9210502"/>
                      <a:gd name="connsiteX3" fmla="*/ 783230 w 787892"/>
                      <a:gd name="connsiteY3" fmla="*/ 3773978 h 9210502"/>
                      <a:gd name="connsiteX4" fmla="*/ 666852 w 787892"/>
                      <a:gd name="connsiteY4" fmla="*/ 4987636 h 9210502"/>
                      <a:gd name="connsiteX5" fmla="*/ 417469 w 787892"/>
                      <a:gd name="connsiteY5" fmla="*/ 6716683 h 9210502"/>
                      <a:gd name="connsiteX6" fmla="*/ 18459 w 787892"/>
                      <a:gd name="connsiteY6" fmla="*/ 7714211 h 9210502"/>
                      <a:gd name="connsiteX7" fmla="*/ 68335 w 787892"/>
                      <a:gd name="connsiteY7" fmla="*/ 9210502 h 9210502"/>
                      <a:gd name="connsiteX0" fmla="*/ 0 w 786058"/>
                      <a:gd name="connsiteY0" fmla="*/ 0 h 9210502"/>
                      <a:gd name="connsiteX1" fmla="*/ 282632 w 786058"/>
                      <a:gd name="connsiteY1" fmla="*/ 315883 h 9210502"/>
                      <a:gd name="connsiteX2" fmla="*/ 515389 w 786058"/>
                      <a:gd name="connsiteY2" fmla="*/ 1546167 h 9210502"/>
                      <a:gd name="connsiteX3" fmla="*/ 781396 w 786058"/>
                      <a:gd name="connsiteY3" fmla="*/ 3773978 h 9210502"/>
                      <a:gd name="connsiteX4" fmla="*/ 665018 w 786058"/>
                      <a:gd name="connsiteY4" fmla="*/ 4987636 h 9210502"/>
                      <a:gd name="connsiteX5" fmla="*/ 415635 w 786058"/>
                      <a:gd name="connsiteY5" fmla="*/ 6716683 h 9210502"/>
                      <a:gd name="connsiteX6" fmla="*/ 83126 w 786058"/>
                      <a:gd name="connsiteY6" fmla="*/ 7797338 h 9210502"/>
                      <a:gd name="connsiteX7" fmla="*/ 66501 w 786058"/>
                      <a:gd name="connsiteY7" fmla="*/ 9210502 h 9210502"/>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83126 w 786058"/>
                      <a:gd name="connsiteY6" fmla="*/ 7797338 h 10523913"/>
                      <a:gd name="connsiteX7" fmla="*/ 182879 w 786058"/>
                      <a:gd name="connsiteY7" fmla="*/ 10523913 h 10523913"/>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33250 w 786058"/>
                      <a:gd name="connsiteY6" fmla="*/ 8196349 h 10523913"/>
                      <a:gd name="connsiteX7" fmla="*/ 182879 w 786058"/>
                      <a:gd name="connsiteY7" fmla="*/ 10523913 h 10523913"/>
                      <a:gd name="connsiteX0" fmla="*/ 0 w 782381"/>
                      <a:gd name="connsiteY0" fmla="*/ 0 h 10523913"/>
                      <a:gd name="connsiteX1" fmla="*/ 282632 w 782381"/>
                      <a:gd name="connsiteY1" fmla="*/ 315883 h 10523913"/>
                      <a:gd name="connsiteX2" fmla="*/ 515389 w 782381"/>
                      <a:gd name="connsiteY2" fmla="*/ 1546167 h 10523913"/>
                      <a:gd name="connsiteX3" fmla="*/ 781396 w 782381"/>
                      <a:gd name="connsiteY3" fmla="*/ 3773978 h 10523913"/>
                      <a:gd name="connsiteX4" fmla="*/ 598517 w 782381"/>
                      <a:gd name="connsiteY4" fmla="*/ 5020887 h 10523913"/>
                      <a:gd name="connsiteX5" fmla="*/ 415635 w 782381"/>
                      <a:gd name="connsiteY5" fmla="*/ 6716683 h 10523913"/>
                      <a:gd name="connsiteX6" fmla="*/ 33250 w 782381"/>
                      <a:gd name="connsiteY6" fmla="*/ 8196349 h 10523913"/>
                      <a:gd name="connsiteX7" fmla="*/ 182879 w 782381"/>
                      <a:gd name="connsiteY7" fmla="*/ 10523913 h 10523913"/>
                      <a:gd name="connsiteX0" fmla="*/ 0 w 652259"/>
                      <a:gd name="connsiteY0" fmla="*/ 0 h 10523913"/>
                      <a:gd name="connsiteX1" fmla="*/ 282632 w 652259"/>
                      <a:gd name="connsiteY1" fmla="*/ 315883 h 10523913"/>
                      <a:gd name="connsiteX2" fmla="*/ 515389 w 652259"/>
                      <a:gd name="connsiteY2" fmla="*/ 1546167 h 10523913"/>
                      <a:gd name="connsiteX3" fmla="*/ 648392 w 652259"/>
                      <a:gd name="connsiteY3" fmla="*/ 3807229 h 10523913"/>
                      <a:gd name="connsiteX4" fmla="*/ 598517 w 652259"/>
                      <a:gd name="connsiteY4" fmla="*/ 5020887 h 10523913"/>
                      <a:gd name="connsiteX5" fmla="*/ 415635 w 652259"/>
                      <a:gd name="connsiteY5" fmla="*/ 6716683 h 10523913"/>
                      <a:gd name="connsiteX6" fmla="*/ 33250 w 652259"/>
                      <a:gd name="connsiteY6" fmla="*/ 8196349 h 10523913"/>
                      <a:gd name="connsiteX7" fmla="*/ 182879 w 652259"/>
                      <a:gd name="connsiteY7" fmla="*/ 10523913 h 10523913"/>
                      <a:gd name="connsiteX0" fmla="*/ 0 w 652259"/>
                      <a:gd name="connsiteY0" fmla="*/ 0 h 10656916"/>
                      <a:gd name="connsiteX1" fmla="*/ 282632 w 652259"/>
                      <a:gd name="connsiteY1" fmla="*/ 315883 h 10656916"/>
                      <a:gd name="connsiteX2" fmla="*/ 515389 w 652259"/>
                      <a:gd name="connsiteY2" fmla="*/ 1546167 h 10656916"/>
                      <a:gd name="connsiteX3" fmla="*/ 648392 w 652259"/>
                      <a:gd name="connsiteY3" fmla="*/ 3807229 h 10656916"/>
                      <a:gd name="connsiteX4" fmla="*/ 598517 w 652259"/>
                      <a:gd name="connsiteY4" fmla="*/ 5020887 h 10656916"/>
                      <a:gd name="connsiteX5" fmla="*/ 415635 w 652259"/>
                      <a:gd name="connsiteY5" fmla="*/ 6716683 h 10656916"/>
                      <a:gd name="connsiteX6" fmla="*/ 33250 w 652259"/>
                      <a:gd name="connsiteY6" fmla="*/ 8196349 h 10656916"/>
                      <a:gd name="connsiteX7" fmla="*/ 166254 w 652259"/>
                      <a:gd name="connsiteY7" fmla="*/ 10656916 h 10656916"/>
                      <a:gd name="connsiteX0" fmla="*/ 0 w 652259"/>
                      <a:gd name="connsiteY0" fmla="*/ 0 h 10656916"/>
                      <a:gd name="connsiteX1" fmla="*/ 282632 w 652259"/>
                      <a:gd name="connsiteY1" fmla="*/ 315883 h 10656916"/>
                      <a:gd name="connsiteX2" fmla="*/ 515389 w 652259"/>
                      <a:gd name="connsiteY2" fmla="*/ 1546167 h 10656916"/>
                      <a:gd name="connsiteX3" fmla="*/ 648392 w 652259"/>
                      <a:gd name="connsiteY3" fmla="*/ 3807229 h 10656916"/>
                      <a:gd name="connsiteX4" fmla="*/ 598517 w 652259"/>
                      <a:gd name="connsiteY4" fmla="*/ 5020887 h 10656916"/>
                      <a:gd name="connsiteX5" fmla="*/ 415635 w 652259"/>
                      <a:gd name="connsiteY5" fmla="*/ 6716683 h 10656916"/>
                      <a:gd name="connsiteX6" fmla="*/ 33250 w 652259"/>
                      <a:gd name="connsiteY6" fmla="*/ 8196349 h 10656916"/>
                      <a:gd name="connsiteX7" fmla="*/ 166254 w 652259"/>
                      <a:gd name="connsiteY7" fmla="*/ 10656916 h 10656916"/>
                      <a:gd name="connsiteX0" fmla="*/ 0 w 652259"/>
                      <a:gd name="connsiteY0" fmla="*/ 0 h 10656916"/>
                      <a:gd name="connsiteX1" fmla="*/ 389510 w 652259"/>
                      <a:gd name="connsiteY1" fmla="*/ 292133 h 10656916"/>
                      <a:gd name="connsiteX2" fmla="*/ 515389 w 652259"/>
                      <a:gd name="connsiteY2" fmla="*/ 1546167 h 10656916"/>
                      <a:gd name="connsiteX3" fmla="*/ 648392 w 652259"/>
                      <a:gd name="connsiteY3" fmla="*/ 3807229 h 10656916"/>
                      <a:gd name="connsiteX4" fmla="*/ 598517 w 652259"/>
                      <a:gd name="connsiteY4" fmla="*/ 5020887 h 10656916"/>
                      <a:gd name="connsiteX5" fmla="*/ 415635 w 652259"/>
                      <a:gd name="connsiteY5" fmla="*/ 6716683 h 10656916"/>
                      <a:gd name="connsiteX6" fmla="*/ 33250 w 652259"/>
                      <a:gd name="connsiteY6" fmla="*/ 8196349 h 10656916"/>
                      <a:gd name="connsiteX7" fmla="*/ 166254 w 652259"/>
                      <a:gd name="connsiteY7" fmla="*/ 10656916 h 10656916"/>
                      <a:gd name="connsiteX0" fmla="*/ 0 w 652259"/>
                      <a:gd name="connsiteY0" fmla="*/ 0 h 10656916"/>
                      <a:gd name="connsiteX1" fmla="*/ 448886 w 652259"/>
                      <a:gd name="connsiteY1" fmla="*/ 292133 h 10656916"/>
                      <a:gd name="connsiteX2" fmla="*/ 515389 w 652259"/>
                      <a:gd name="connsiteY2" fmla="*/ 1546167 h 10656916"/>
                      <a:gd name="connsiteX3" fmla="*/ 648392 w 652259"/>
                      <a:gd name="connsiteY3" fmla="*/ 3807229 h 10656916"/>
                      <a:gd name="connsiteX4" fmla="*/ 598517 w 652259"/>
                      <a:gd name="connsiteY4" fmla="*/ 5020887 h 10656916"/>
                      <a:gd name="connsiteX5" fmla="*/ 415635 w 652259"/>
                      <a:gd name="connsiteY5" fmla="*/ 6716683 h 10656916"/>
                      <a:gd name="connsiteX6" fmla="*/ 33250 w 652259"/>
                      <a:gd name="connsiteY6" fmla="*/ 8196349 h 10656916"/>
                      <a:gd name="connsiteX7" fmla="*/ 166254 w 652259"/>
                      <a:gd name="connsiteY7" fmla="*/ 10656916 h 10656916"/>
                      <a:gd name="connsiteX0" fmla="*/ 0 w 652259"/>
                      <a:gd name="connsiteY0" fmla="*/ 0 h 10656916"/>
                      <a:gd name="connsiteX1" fmla="*/ 448886 w 652259"/>
                      <a:gd name="connsiteY1" fmla="*/ 292133 h 10656916"/>
                      <a:gd name="connsiteX2" fmla="*/ 515389 w 652259"/>
                      <a:gd name="connsiteY2" fmla="*/ 1546167 h 10656916"/>
                      <a:gd name="connsiteX3" fmla="*/ 648392 w 652259"/>
                      <a:gd name="connsiteY3" fmla="*/ 3807229 h 10656916"/>
                      <a:gd name="connsiteX4" fmla="*/ 598517 w 652259"/>
                      <a:gd name="connsiteY4" fmla="*/ 5020887 h 10656916"/>
                      <a:gd name="connsiteX5" fmla="*/ 415635 w 652259"/>
                      <a:gd name="connsiteY5" fmla="*/ 6716683 h 10656916"/>
                      <a:gd name="connsiteX6" fmla="*/ 384283 w 652259"/>
                      <a:gd name="connsiteY6" fmla="*/ 6863425 h 10656916"/>
                      <a:gd name="connsiteX7" fmla="*/ 33250 w 652259"/>
                      <a:gd name="connsiteY7" fmla="*/ 8196349 h 10656916"/>
                      <a:gd name="connsiteX8" fmla="*/ 166254 w 652259"/>
                      <a:gd name="connsiteY8" fmla="*/ 10656916 h 10656916"/>
                      <a:gd name="connsiteX0" fmla="*/ 0 w 650566"/>
                      <a:gd name="connsiteY0" fmla="*/ 0 h 10656916"/>
                      <a:gd name="connsiteX1" fmla="*/ 448886 w 650566"/>
                      <a:gd name="connsiteY1" fmla="*/ 292133 h 10656916"/>
                      <a:gd name="connsiteX2" fmla="*/ 515389 w 650566"/>
                      <a:gd name="connsiteY2" fmla="*/ 1546167 h 10656916"/>
                      <a:gd name="connsiteX3" fmla="*/ 648392 w 650566"/>
                      <a:gd name="connsiteY3" fmla="*/ 3807229 h 10656916"/>
                      <a:gd name="connsiteX4" fmla="*/ 598517 w 650566"/>
                      <a:gd name="connsiteY4" fmla="*/ 5020887 h 10656916"/>
                      <a:gd name="connsiteX5" fmla="*/ 605640 w 650566"/>
                      <a:gd name="connsiteY5" fmla="*/ 6514802 h 10656916"/>
                      <a:gd name="connsiteX6" fmla="*/ 384283 w 650566"/>
                      <a:gd name="connsiteY6" fmla="*/ 6863425 h 10656916"/>
                      <a:gd name="connsiteX7" fmla="*/ 33250 w 650566"/>
                      <a:gd name="connsiteY7" fmla="*/ 8196349 h 10656916"/>
                      <a:gd name="connsiteX8" fmla="*/ 166254 w 650566"/>
                      <a:gd name="connsiteY8" fmla="*/ 10656916 h 10656916"/>
                      <a:gd name="connsiteX0" fmla="*/ 0 w 650566"/>
                      <a:gd name="connsiteY0" fmla="*/ 0 h 10656916"/>
                      <a:gd name="connsiteX1" fmla="*/ 448886 w 650566"/>
                      <a:gd name="connsiteY1" fmla="*/ 292133 h 10656916"/>
                      <a:gd name="connsiteX2" fmla="*/ 515389 w 650566"/>
                      <a:gd name="connsiteY2" fmla="*/ 1546167 h 10656916"/>
                      <a:gd name="connsiteX3" fmla="*/ 648392 w 650566"/>
                      <a:gd name="connsiteY3" fmla="*/ 3807229 h 10656916"/>
                      <a:gd name="connsiteX4" fmla="*/ 598517 w 650566"/>
                      <a:gd name="connsiteY4" fmla="*/ 5020887 h 10656916"/>
                      <a:gd name="connsiteX5" fmla="*/ 605640 w 650566"/>
                      <a:gd name="connsiteY5" fmla="*/ 6514802 h 10656916"/>
                      <a:gd name="connsiteX6" fmla="*/ 479286 w 650566"/>
                      <a:gd name="connsiteY6" fmla="*/ 7017804 h 10656916"/>
                      <a:gd name="connsiteX7" fmla="*/ 33250 w 650566"/>
                      <a:gd name="connsiteY7" fmla="*/ 8196349 h 10656916"/>
                      <a:gd name="connsiteX8" fmla="*/ 166254 w 650566"/>
                      <a:gd name="connsiteY8" fmla="*/ 10656916 h 10656916"/>
                      <a:gd name="connsiteX0" fmla="*/ 0 w 650566"/>
                      <a:gd name="connsiteY0" fmla="*/ 0 h 10656916"/>
                      <a:gd name="connsiteX1" fmla="*/ 448886 w 650566"/>
                      <a:gd name="connsiteY1" fmla="*/ 292133 h 10656916"/>
                      <a:gd name="connsiteX2" fmla="*/ 515389 w 650566"/>
                      <a:gd name="connsiteY2" fmla="*/ 1546167 h 10656916"/>
                      <a:gd name="connsiteX3" fmla="*/ 648392 w 650566"/>
                      <a:gd name="connsiteY3" fmla="*/ 3807229 h 10656916"/>
                      <a:gd name="connsiteX4" fmla="*/ 598517 w 650566"/>
                      <a:gd name="connsiteY4" fmla="*/ 5020887 h 10656916"/>
                      <a:gd name="connsiteX5" fmla="*/ 605640 w 650566"/>
                      <a:gd name="connsiteY5" fmla="*/ 6514802 h 10656916"/>
                      <a:gd name="connsiteX6" fmla="*/ 443661 w 650566"/>
                      <a:gd name="connsiteY6" fmla="*/ 7255310 h 10656916"/>
                      <a:gd name="connsiteX7" fmla="*/ 33250 w 650566"/>
                      <a:gd name="connsiteY7" fmla="*/ 8196349 h 10656916"/>
                      <a:gd name="connsiteX8" fmla="*/ 166254 w 650566"/>
                      <a:gd name="connsiteY8" fmla="*/ 10656916 h 10656916"/>
                      <a:gd name="connsiteX0" fmla="*/ 0 w 650566"/>
                      <a:gd name="connsiteY0" fmla="*/ 0 h 10656916"/>
                      <a:gd name="connsiteX1" fmla="*/ 448886 w 650566"/>
                      <a:gd name="connsiteY1" fmla="*/ 292133 h 10656916"/>
                      <a:gd name="connsiteX2" fmla="*/ 515389 w 650566"/>
                      <a:gd name="connsiteY2" fmla="*/ 1546167 h 10656916"/>
                      <a:gd name="connsiteX3" fmla="*/ 648392 w 650566"/>
                      <a:gd name="connsiteY3" fmla="*/ 3807229 h 10656916"/>
                      <a:gd name="connsiteX4" fmla="*/ 598517 w 650566"/>
                      <a:gd name="connsiteY4" fmla="*/ 5020887 h 10656916"/>
                      <a:gd name="connsiteX5" fmla="*/ 605640 w 650566"/>
                      <a:gd name="connsiteY5" fmla="*/ 6514802 h 10656916"/>
                      <a:gd name="connsiteX6" fmla="*/ 443661 w 650566"/>
                      <a:gd name="connsiteY6" fmla="*/ 7255310 h 10656916"/>
                      <a:gd name="connsiteX7" fmla="*/ 324907 w 650566"/>
                      <a:gd name="connsiteY7" fmla="*/ 7659071 h 10656916"/>
                      <a:gd name="connsiteX8" fmla="*/ 33250 w 650566"/>
                      <a:gd name="connsiteY8" fmla="*/ 8196349 h 10656916"/>
                      <a:gd name="connsiteX9" fmla="*/ 166254 w 650566"/>
                      <a:gd name="connsiteY9" fmla="*/ 10656916 h 10656916"/>
                      <a:gd name="connsiteX0" fmla="*/ 0 w 650566"/>
                      <a:gd name="connsiteY0" fmla="*/ 0 h 10656916"/>
                      <a:gd name="connsiteX1" fmla="*/ 448886 w 650566"/>
                      <a:gd name="connsiteY1" fmla="*/ 292133 h 10656916"/>
                      <a:gd name="connsiteX2" fmla="*/ 515389 w 650566"/>
                      <a:gd name="connsiteY2" fmla="*/ 1546167 h 10656916"/>
                      <a:gd name="connsiteX3" fmla="*/ 648392 w 650566"/>
                      <a:gd name="connsiteY3" fmla="*/ 3807229 h 10656916"/>
                      <a:gd name="connsiteX4" fmla="*/ 598517 w 650566"/>
                      <a:gd name="connsiteY4" fmla="*/ 5020887 h 10656916"/>
                      <a:gd name="connsiteX5" fmla="*/ 605640 w 650566"/>
                      <a:gd name="connsiteY5" fmla="*/ 6514802 h 10656916"/>
                      <a:gd name="connsiteX6" fmla="*/ 443661 w 650566"/>
                      <a:gd name="connsiteY6" fmla="*/ 7255310 h 10656916"/>
                      <a:gd name="connsiteX7" fmla="*/ 324907 w 650566"/>
                      <a:gd name="connsiteY7" fmla="*/ 7659071 h 10656916"/>
                      <a:gd name="connsiteX8" fmla="*/ 57001 w 650566"/>
                      <a:gd name="connsiteY8" fmla="*/ 8326978 h 10656916"/>
                      <a:gd name="connsiteX9" fmla="*/ 166254 w 650566"/>
                      <a:gd name="connsiteY9" fmla="*/ 10656916 h 10656916"/>
                      <a:gd name="connsiteX0" fmla="*/ 0 w 683596"/>
                      <a:gd name="connsiteY0" fmla="*/ 0 h 10656916"/>
                      <a:gd name="connsiteX1" fmla="*/ 448886 w 683596"/>
                      <a:gd name="connsiteY1" fmla="*/ 292133 h 10656916"/>
                      <a:gd name="connsiteX2" fmla="*/ 515389 w 683596"/>
                      <a:gd name="connsiteY2" fmla="*/ 1546167 h 10656916"/>
                      <a:gd name="connsiteX3" fmla="*/ 648392 w 683596"/>
                      <a:gd name="connsiteY3" fmla="*/ 3807229 h 10656916"/>
                      <a:gd name="connsiteX4" fmla="*/ 681644 w 683596"/>
                      <a:gd name="connsiteY4" fmla="*/ 5032762 h 10656916"/>
                      <a:gd name="connsiteX5" fmla="*/ 605640 w 683596"/>
                      <a:gd name="connsiteY5" fmla="*/ 6514802 h 10656916"/>
                      <a:gd name="connsiteX6" fmla="*/ 443661 w 683596"/>
                      <a:gd name="connsiteY6" fmla="*/ 7255310 h 10656916"/>
                      <a:gd name="connsiteX7" fmla="*/ 324907 w 683596"/>
                      <a:gd name="connsiteY7" fmla="*/ 7659071 h 10656916"/>
                      <a:gd name="connsiteX8" fmla="*/ 57001 w 683596"/>
                      <a:gd name="connsiteY8" fmla="*/ 8326978 h 10656916"/>
                      <a:gd name="connsiteX9" fmla="*/ 166254 w 683596"/>
                      <a:gd name="connsiteY9" fmla="*/ 10656916 h 10656916"/>
                      <a:gd name="connsiteX0" fmla="*/ 0 w 683596"/>
                      <a:gd name="connsiteY0" fmla="*/ 0 h 10656916"/>
                      <a:gd name="connsiteX1" fmla="*/ 448886 w 683596"/>
                      <a:gd name="connsiteY1" fmla="*/ 292133 h 10656916"/>
                      <a:gd name="connsiteX2" fmla="*/ 515389 w 683596"/>
                      <a:gd name="connsiteY2" fmla="*/ 1546167 h 10656916"/>
                      <a:gd name="connsiteX3" fmla="*/ 648392 w 683596"/>
                      <a:gd name="connsiteY3" fmla="*/ 3807229 h 10656916"/>
                      <a:gd name="connsiteX4" fmla="*/ 681644 w 683596"/>
                      <a:gd name="connsiteY4" fmla="*/ 5032762 h 10656916"/>
                      <a:gd name="connsiteX5" fmla="*/ 605640 w 683596"/>
                      <a:gd name="connsiteY5" fmla="*/ 6514802 h 10656916"/>
                      <a:gd name="connsiteX6" fmla="*/ 443661 w 683596"/>
                      <a:gd name="connsiteY6" fmla="*/ 7255310 h 10656916"/>
                      <a:gd name="connsiteX7" fmla="*/ 324907 w 683596"/>
                      <a:gd name="connsiteY7" fmla="*/ 7659071 h 10656916"/>
                      <a:gd name="connsiteX8" fmla="*/ 247832 w 683596"/>
                      <a:gd name="connsiteY8" fmla="*/ 8390589 h 10656916"/>
                      <a:gd name="connsiteX9" fmla="*/ 166254 w 683596"/>
                      <a:gd name="connsiteY9" fmla="*/ 10656916 h 10656916"/>
                      <a:gd name="connsiteX0" fmla="*/ 0 w 683596"/>
                      <a:gd name="connsiteY0" fmla="*/ 0 h 10656916"/>
                      <a:gd name="connsiteX1" fmla="*/ 448886 w 683596"/>
                      <a:gd name="connsiteY1" fmla="*/ 292133 h 10656916"/>
                      <a:gd name="connsiteX2" fmla="*/ 515389 w 683596"/>
                      <a:gd name="connsiteY2" fmla="*/ 1546167 h 10656916"/>
                      <a:gd name="connsiteX3" fmla="*/ 648392 w 683596"/>
                      <a:gd name="connsiteY3" fmla="*/ 3807229 h 10656916"/>
                      <a:gd name="connsiteX4" fmla="*/ 681644 w 683596"/>
                      <a:gd name="connsiteY4" fmla="*/ 5032762 h 10656916"/>
                      <a:gd name="connsiteX5" fmla="*/ 605640 w 683596"/>
                      <a:gd name="connsiteY5" fmla="*/ 6514802 h 10656916"/>
                      <a:gd name="connsiteX6" fmla="*/ 443661 w 683596"/>
                      <a:gd name="connsiteY6" fmla="*/ 7255310 h 10656916"/>
                      <a:gd name="connsiteX7" fmla="*/ 324907 w 683596"/>
                      <a:gd name="connsiteY7" fmla="*/ 7659071 h 10656916"/>
                      <a:gd name="connsiteX8" fmla="*/ 247832 w 683596"/>
                      <a:gd name="connsiteY8" fmla="*/ 8390589 h 10656916"/>
                      <a:gd name="connsiteX9" fmla="*/ 166254 w 683596"/>
                      <a:gd name="connsiteY9" fmla="*/ 10656916 h 10656916"/>
                      <a:gd name="connsiteX0" fmla="*/ 0 w 683596"/>
                      <a:gd name="connsiteY0" fmla="*/ 0 h 10656916"/>
                      <a:gd name="connsiteX1" fmla="*/ 448886 w 683596"/>
                      <a:gd name="connsiteY1" fmla="*/ 292133 h 10656916"/>
                      <a:gd name="connsiteX2" fmla="*/ 515389 w 683596"/>
                      <a:gd name="connsiteY2" fmla="*/ 1546167 h 10656916"/>
                      <a:gd name="connsiteX3" fmla="*/ 648392 w 683596"/>
                      <a:gd name="connsiteY3" fmla="*/ 3807229 h 10656916"/>
                      <a:gd name="connsiteX4" fmla="*/ 681644 w 683596"/>
                      <a:gd name="connsiteY4" fmla="*/ 5032762 h 10656916"/>
                      <a:gd name="connsiteX5" fmla="*/ 605640 w 683596"/>
                      <a:gd name="connsiteY5" fmla="*/ 6514802 h 10656916"/>
                      <a:gd name="connsiteX6" fmla="*/ 443661 w 683596"/>
                      <a:gd name="connsiteY6" fmla="*/ 7255310 h 10656916"/>
                      <a:gd name="connsiteX7" fmla="*/ 324907 w 683596"/>
                      <a:gd name="connsiteY7" fmla="*/ 7659071 h 10656916"/>
                      <a:gd name="connsiteX8" fmla="*/ 247832 w 683596"/>
                      <a:gd name="connsiteY8" fmla="*/ 8390589 h 10656916"/>
                      <a:gd name="connsiteX9" fmla="*/ 166254 w 683596"/>
                      <a:gd name="connsiteY9" fmla="*/ 10656916 h 10656916"/>
                      <a:gd name="connsiteX0" fmla="*/ 0 w 683596"/>
                      <a:gd name="connsiteY0" fmla="*/ 0 h 10656916"/>
                      <a:gd name="connsiteX1" fmla="*/ 448886 w 683596"/>
                      <a:gd name="connsiteY1" fmla="*/ 292133 h 10656916"/>
                      <a:gd name="connsiteX2" fmla="*/ 515389 w 683596"/>
                      <a:gd name="connsiteY2" fmla="*/ 1546167 h 10656916"/>
                      <a:gd name="connsiteX3" fmla="*/ 648392 w 683596"/>
                      <a:gd name="connsiteY3" fmla="*/ 3807229 h 10656916"/>
                      <a:gd name="connsiteX4" fmla="*/ 681644 w 683596"/>
                      <a:gd name="connsiteY4" fmla="*/ 5032762 h 10656916"/>
                      <a:gd name="connsiteX5" fmla="*/ 605640 w 683596"/>
                      <a:gd name="connsiteY5" fmla="*/ 6514802 h 10656916"/>
                      <a:gd name="connsiteX6" fmla="*/ 443661 w 683596"/>
                      <a:gd name="connsiteY6" fmla="*/ 7255310 h 10656916"/>
                      <a:gd name="connsiteX7" fmla="*/ 324907 w 683596"/>
                      <a:gd name="connsiteY7" fmla="*/ 7659071 h 10656916"/>
                      <a:gd name="connsiteX8" fmla="*/ 247832 w 683596"/>
                      <a:gd name="connsiteY8" fmla="*/ 8390589 h 10656916"/>
                      <a:gd name="connsiteX9" fmla="*/ 214001 w 683596"/>
                      <a:gd name="connsiteY9" fmla="*/ 9642664 h 10656916"/>
                      <a:gd name="connsiteX10" fmla="*/ 166254 w 683596"/>
                      <a:gd name="connsiteY10" fmla="*/ 10656916 h 10656916"/>
                      <a:gd name="connsiteX0" fmla="*/ 0 w 683596"/>
                      <a:gd name="connsiteY0" fmla="*/ 0 h 10672819"/>
                      <a:gd name="connsiteX1" fmla="*/ 448886 w 683596"/>
                      <a:gd name="connsiteY1" fmla="*/ 292133 h 10672819"/>
                      <a:gd name="connsiteX2" fmla="*/ 515389 w 683596"/>
                      <a:gd name="connsiteY2" fmla="*/ 1546167 h 10672819"/>
                      <a:gd name="connsiteX3" fmla="*/ 648392 w 683596"/>
                      <a:gd name="connsiteY3" fmla="*/ 3807229 h 10672819"/>
                      <a:gd name="connsiteX4" fmla="*/ 681644 w 683596"/>
                      <a:gd name="connsiteY4" fmla="*/ 5032762 h 10672819"/>
                      <a:gd name="connsiteX5" fmla="*/ 605640 w 683596"/>
                      <a:gd name="connsiteY5" fmla="*/ 6514802 h 10672819"/>
                      <a:gd name="connsiteX6" fmla="*/ 443661 w 683596"/>
                      <a:gd name="connsiteY6" fmla="*/ 7255310 h 10672819"/>
                      <a:gd name="connsiteX7" fmla="*/ 324907 w 683596"/>
                      <a:gd name="connsiteY7" fmla="*/ 7659071 h 10672819"/>
                      <a:gd name="connsiteX8" fmla="*/ 247832 w 683596"/>
                      <a:gd name="connsiteY8" fmla="*/ 8390589 h 10672819"/>
                      <a:gd name="connsiteX9" fmla="*/ 214001 w 683596"/>
                      <a:gd name="connsiteY9" fmla="*/ 9642664 h 10672819"/>
                      <a:gd name="connsiteX10" fmla="*/ 237816 w 683596"/>
                      <a:gd name="connsiteY10" fmla="*/ 10672819 h 106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596" h="10672819">
                        <a:moveTo>
                          <a:pt x="0" y="0"/>
                        </a:moveTo>
                        <a:cubicBezTo>
                          <a:pt x="98367" y="29094"/>
                          <a:pt x="362988" y="34439"/>
                          <a:pt x="448886" y="292133"/>
                        </a:cubicBezTo>
                        <a:cubicBezTo>
                          <a:pt x="534784" y="549827"/>
                          <a:pt x="482138" y="960318"/>
                          <a:pt x="515389" y="1546167"/>
                        </a:cubicBezTo>
                        <a:cubicBezTo>
                          <a:pt x="548640" y="2132016"/>
                          <a:pt x="620683" y="3226130"/>
                          <a:pt x="648392" y="3807229"/>
                        </a:cubicBezTo>
                        <a:cubicBezTo>
                          <a:pt x="676101" y="4388328"/>
                          <a:pt x="688769" y="4581500"/>
                          <a:pt x="681644" y="5032762"/>
                        </a:cubicBezTo>
                        <a:cubicBezTo>
                          <a:pt x="674519" y="5484024"/>
                          <a:pt x="645304" y="6144377"/>
                          <a:pt x="605640" y="6514802"/>
                        </a:cubicBezTo>
                        <a:cubicBezTo>
                          <a:pt x="565976" y="6885227"/>
                          <a:pt x="508263" y="7070536"/>
                          <a:pt x="443661" y="7255310"/>
                        </a:cubicBezTo>
                        <a:cubicBezTo>
                          <a:pt x="379059" y="7440084"/>
                          <a:pt x="393309" y="7502231"/>
                          <a:pt x="324907" y="7659071"/>
                        </a:cubicBezTo>
                        <a:cubicBezTo>
                          <a:pt x="256505" y="7815911"/>
                          <a:pt x="266316" y="8059990"/>
                          <a:pt x="247832" y="8390589"/>
                        </a:cubicBezTo>
                        <a:cubicBezTo>
                          <a:pt x="229348" y="8721188"/>
                          <a:pt x="227597" y="9264943"/>
                          <a:pt x="214001" y="9642664"/>
                        </a:cubicBezTo>
                        <a:cubicBezTo>
                          <a:pt x="200405" y="10020385"/>
                          <a:pt x="235172" y="10503777"/>
                          <a:pt x="237816" y="10672819"/>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1" name="Freeform 100"/>
                <p:cNvSpPr/>
                <p:nvPr/>
              </p:nvSpPr>
              <p:spPr>
                <a:xfrm>
                  <a:off x="8227920" y="7365259"/>
                  <a:ext cx="479399" cy="8635497"/>
                </a:xfrm>
                <a:custGeom>
                  <a:avLst/>
                  <a:gdLst>
                    <a:gd name="connsiteX0" fmla="*/ 0 w 403761"/>
                    <a:gd name="connsiteY0" fmla="*/ 59377 h 7659584"/>
                    <a:gd name="connsiteX1" fmla="*/ 95002 w 403761"/>
                    <a:gd name="connsiteY1" fmla="*/ 0 h 7659584"/>
                    <a:gd name="connsiteX2" fmla="*/ 249381 w 403761"/>
                    <a:gd name="connsiteY2" fmla="*/ 225631 h 7659584"/>
                    <a:gd name="connsiteX3" fmla="*/ 285007 w 403761"/>
                    <a:gd name="connsiteY3" fmla="*/ 807522 h 7659584"/>
                    <a:gd name="connsiteX4" fmla="*/ 403761 w 403761"/>
                    <a:gd name="connsiteY4" fmla="*/ 3562597 h 7659584"/>
                    <a:gd name="connsiteX5" fmla="*/ 380010 w 403761"/>
                    <a:gd name="connsiteY5" fmla="*/ 6460177 h 7659584"/>
                    <a:gd name="connsiteX6" fmla="*/ 332509 w 403761"/>
                    <a:gd name="connsiteY6" fmla="*/ 6947065 h 7659584"/>
                    <a:gd name="connsiteX7" fmla="*/ 106878 w 403761"/>
                    <a:gd name="connsiteY7" fmla="*/ 7659584 h 7659584"/>
                    <a:gd name="connsiteX8" fmla="*/ 35626 w 403761"/>
                    <a:gd name="connsiteY8" fmla="*/ 7623958 h 7659584"/>
                    <a:gd name="connsiteX9" fmla="*/ 154379 w 403761"/>
                    <a:gd name="connsiteY9" fmla="*/ 7279574 h 7659584"/>
                    <a:gd name="connsiteX10" fmla="*/ 296883 w 403761"/>
                    <a:gd name="connsiteY10" fmla="*/ 6650182 h 7659584"/>
                    <a:gd name="connsiteX11" fmla="*/ 368135 w 403761"/>
                    <a:gd name="connsiteY11" fmla="*/ 5807034 h 7659584"/>
                    <a:gd name="connsiteX12" fmla="*/ 368135 w 403761"/>
                    <a:gd name="connsiteY12" fmla="*/ 3360717 h 7659584"/>
                    <a:gd name="connsiteX13" fmla="*/ 190005 w 403761"/>
                    <a:gd name="connsiteY13" fmla="*/ 415636 h 7659584"/>
                    <a:gd name="connsiteX14" fmla="*/ 106878 w 403761"/>
                    <a:gd name="connsiteY14" fmla="*/ 130629 h 7659584"/>
                    <a:gd name="connsiteX15" fmla="*/ 0 w 403761"/>
                    <a:gd name="connsiteY15" fmla="*/ 59377 h 7659584"/>
                    <a:gd name="connsiteX0" fmla="*/ 0 w 403761"/>
                    <a:gd name="connsiteY0" fmla="*/ 59377 h 7659584"/>
                    <a:gd name="connsiteX1" fmla="*/ 95002 w 403761"/>
                    <a:gd name="connsiteY1" fmla="*/ 0 h 7659584"/>
                    <a:gd name="connsiteX2" fmla="*/ 249381 w 403761"/>
                    <a:gd name="connsiteY2" fmla="*/ 225631 h 7659584"/>
                    <a:gd name="connsiteX3" fmla="*/ 285007 w 403761"/>
                    <a:gd name="connsiteY3" fmla="*/ 807522 h 7659584"/>
                    <a:gd name="connsiteX4" fmla="*/ 403761 w 403761"/>
                    <a:gd name="connsiteY4" fmla="*/ 3562597 h 7659584"/>
                    <a:gd name="connsiteX5" fmla="*/ 380010 w 403761"/>
                    <a:gd name="connsiteY5" fmla="*/ 6460177 h 7659584"/>
                    <a:gd name="connsiteX6" fmla="*/ 332509 w 403761"/>
                    <a:gd name="connsiteY6" fmla="*/ 6947065 h 7659584"/>
                    <a:gd name="connsiteX7" fmla="*/ 106878 w 403761"/>
                    <a:gd name="connsiteY7" fmla="*/ 7659584 h 7659584"/>
                    <a:gd name="connsiteX8" fmla="*/ 35626 w 403761"/>
                    <a:gd name="connsiteY8" fmla="*/ 7623958 h 7659584"/>
                    <a:gd name="connsiteX9" fmla="*/ 190005 w 403761"/>
                    <a:gd name="connsiteY9" fmla="*/ 7291449 h 7659584"/>
                    <a:gd name="connsiteX10" fmla="*/ 296883 w 403761"/>
                    <a:gd name="connsiteY10" fmla="*/ 6650182 h 7659584"/>
                    <a:gd name="connsiteX11" fmla="*/ 368135 w 403761"/>
                    <a:gd name="connsiteY11" fmla="*/ 5807034 h 7659584"/>
                    <a:gd name="connsiteX12" fmla="*/ 368135 w 403761"/>
                    <a:gd name="connsiteY12" fmla="*/ 3360717 h 7659584"/>
                    <a:gd name="connsiteX13" fmla="*/ 190005 w 403761"/>
                    <a:gd name="connsiteY13" fmla="*/ 415636 h 7659584"/>
                    <a:gd name="connsiteX14" fmla="*/ 106878 w 403761"/>
                    <a:gd name="connsiteY14" fmla="*/ 130629 h 7659584"/>
                    <a:gd name="connsiteX15" fmla="*/ 0 w 403761"/>
                    <a:gd name="connsiteY15" fmla="*/ 59377 h 7659584"/>
                    <a:gd name="connsiteX0" fmla="*/ 0 w 403761"/>
                    <a:gd name="connsiteY0" fmla="*/ 59377 h 7659584"/>
                    <a:gd name="connsiteX1" fmla="*/ 95002 w 403761"/>
                    <a:gd name="connsiteY1" fmla="*/ 0 h 7659584"/>
                    <a:gd name="connsiteX2" fmla="*/ 249381 w 403761"/>
                    <a:gd name="connsiteY2" fmla="*/ 225631 h 7659584"/>
                    <a:gd name="connsiteX3" fmla="*/ 285007 w 403761"/>
                    <a:gd name="connsiteY3" fmla="*/ 807522 h 7659584"/>
                    <a:gd name="connsiteX4" fmla="*/ 403761 w 403761"/>
                    <a:gd name="connsiteY4" fmla="*/ 3562597 h 7659584"/>
                    <a:gd name="connsiteX5" fmla="*/ 380010 w 403761"/>
                    <a:gd name="connsiteY5" fmla="*/ 6460177 h 7659584"/>
                    <a:gd name="connsiteX6" fmla="*/ 332509 w 403761"/>
                    <a:gd name="connsiteY6" fmla="*/ 6947065 h 7659584"/>
                    <a:gd name="connsiteX7" fmla="*/ 106878 w 403761"/>
                    <a:gd name="connsiteY7" fmla="*/ 7659584 h 7659584"/>
                    <a:gd name="connsiteX8" fmla="*/ 35626 w 403761"/>
                    <a:gd name="connsiteY8" fmla="*/ 7623958 h 7659584"/>
                    <a:gd name="connsiteX9" fmla="*/ 154379 w 403761"/>
                    <a:gd name="connsiteY9" fmla="*/ 7291449 h 7659584"/>
                    <a:gd name="connsiteX10" fmla="*/ 296883 w 403761"/>
                    <a:gd name="connsiteY10" fmla="*/ 6650182 h 7659584"/>
                    <a:gd name="connsiteX11" fmla="*/ 368135 w 403761"/>
                    <a:gd name="connsiteY11" fmla="*/ 5807034 h 7659584"/>
                    <a:gd name="connsiteX12" fmla="*/ 368135 w 403761"/>
                    <a:gd name="connsiteY12" fmla="*/ 3360717 h 7659584"/>
                    <a:gd name="connsiteX13" fmla="*/ 190005 w 403761"/>
                    <a:gd name="connsiteY13" fmla="*/ 415636 h 7659584"/>
                    <a:gd name="connsiteX14" fmla="*/ 106878 w 403761"/>
                    <a:gd name="connsiteY14" fmla="*/ 130629 h 7659584"/>
                    <a:gd name="connsiteX15" fmla="*/ 0 w 403761"/>
                    <a:gd name="connsiteY15" fmla="*/ 59377 h 7659584"/>
                    <a:gd name="connsiteX0" fmla="*/ 0 w 415636"/>
                    <a:gd name="connsiteY0" fmla="*/ 59377 h 7659584"/>
                    <a:gd name="connsiteX1" fmla="*/ 95002 w 415636"/>
                    <a:gd name="connsiteY1" fmla="*/ 0 h 7659584"/>
                    <a:gd name="connsiteX2" fmla="*/ 249381 w 415636"/>
                    <a:gd name="connsiteY2" fmla="*/ 225631 h 7659584"/>
                    <a:gd name="connsiteX3" fmla="*/ 285007 w 415636"/>
                    <a:gd name="connsiteY3" fmla="*/ 807522 h 7659584"/>
                    <a:gd name="connsiteX4" fmla="*/ 403761 w 415636"/>
                    <a:gd name="connsiteY4" fmla="*/ 3562597 h 7659584"/>
                    <a:gd name="connsiteX5" fmla="*/ 380010 w 415636"/>
                    <a:gd name="connsiteY5" fmla="*/ 6460177 h 7659584"/>
                    <a:gd name="connsiteX6" fmla="*/ 332509 w 415636"/>
                    <a:gd name="connsiteY6" fmla="*/ 6947065 h 7659584"/>
                    <a:gd name="connsiteX7" fmla="*/ 106878 w 415636"/>
                    <a:gd name="connsiteY7" fmla="*/ 7659584 h 7659584"/>
                    <a:gd name="connsiteX8" fmla="*/ 35626 w 415636"/>
                    <a:gd name="connsiteY8" fmla="*/ 7623958 h 7659584"/>
                    <a:gd name="connsiteX9" fmla="*/ 154379 w 415636"/>
                    <a:gd name="connsiteY9" fmla="*/ 7291449 h 7659584"/>
                    <a:gd name="connsiteX10" fmla="*/ 296883 w 415636"/>
                    <a:gd name="connsiteY10" fmla="*/ 6650182 h 7659584"/>
                    <a:gd name="connsiteX11" fmla="*/ 415636 w 415636"/>
                    <a:gd name="connsiteY11" fmla="*/ 5807034 h 7659584"/>
                    <a:gd name="connsiteX12" fmla="*/ 368135 w 415636"/>
                    <a:gd name="connsiteY12" fmla="*/ 3360717 h 7659584"/>
                    <a:gd name="connsiteX13" fmla="*/ 190005 w 415636"/>
                    <a:gd name="connsiteY13" fmla="*/ 415636 h 7659584"/>
                    <a:gd name="connsiteX14" fmla="*/ 106878 w 415636"/>
                    <a:gd name="connsiteY14" fmla="*/ 130629 h 7659584"/>
                    <a:gd name="connsiteX15" fmla="*/ 0 w 415636"/>
                    <a:gd name="connsiteY15" fmla="*/ 59377 h 7659584"/>
                    <a:gd name="connsiteX0" fmla="*/ 0 w 415636"/>
                    <a:gd name="connsiteY0" fmla="*/ 59377 h 7659584"/>
                    <a:gd name="connsiteX1" fmla="*/ 95002 w 415636"/>
                    <a:gd name="connsiteY1" fmla="*/ 0 h 7659584"/>
                    <a:gd name="connsiteX2" fmla="*/ 249381 w 415636"/>
                    <a:gd name="connsiteY2" fmla="*/ 225631 h 7659584"/>
                    <a:gd name="connsiteX3" fmla="*/ 285007 w 415636"/>
                    <a:gd name="connsiteY3" fmla="*/ 807522 h 7659584"/>
                    <a:gd name="connsiteX4" fmla="*/ 403761 w 415636"/>
                    <a:gd name="connsiteY4" fmla="*/ 3562597 h 7659584"/>
                    <a:gd name="connsiteX5" fmla="*/ 380010 w 415636"/>
                    <a:gd name="connsiteY5" fmla="*/ 6460177 h 7659584"/>
                    <a:gd name="connsiteX6" fmla="*/ 332509 w 415636"/>
                    <a:gd name="connsiteY6" fmla="*/ 6947065 h 7659584"/>
                    <a:gd name="connsiteX7" fmla="*/ 106878 w 415636"/>
                    <a:gd name="connsiteY7" fmla="*/ 7659584 h 7659584"/>
                    <a:gd name="connsiteX8" fmla="*/ 35626 w 415636"/>
                    <a:gd name="connsiteY8" fmla="*/ 7623958 h 7659584"/>
                    <a:gd name="connsiteX9" fmla="*/ 154379 w 415636"/>
                    <a:gd name="connsiteY9" fmla="*/ 7291449 h 7659584"/>
                    <a:gd name="connsiteX10" fmla="*/ 296883 w 415636"/>
                    <a:gd name="connsiteY10" fmla="*/ 6650182 h 7659584"/>
                    <a:gd name="connsiteX11" fmla="*/ 415636 w 415636"/>
                    <a:gd name="connsiteY11" fmla="*/ 5807034 h 7659584"/>
                    <a:gd name="connsiteX12" fmla="*/ 332509 w 415636"/>
                    <a:gd name="connsiteY12" fmla="*/ 3396343 h 7659584"/>
                    <a:gd name="connsiteX13" fmla="*/ 190005 w 415636"/>
                    <a:gd name="connsiteY13" fmla="*/ 415636 h 7659584"/>
                    <a:gd name="connsiteX14" fmla="*/ 106878 w 415636"/>
                    <a:gd name="connsiteY14" fmla="*/ 130629 h 7659584"/>
                    <a:gd name="connsiteX15" fmla="*/ 0 w 415636"/>
                    <a:gd name="connsiteY15" fmla="*/ 59377 h 7659584"/>
                    <a:gd name="connsiteX0" fmla="*/ 0 w 403761"/>
                    <a:gd name="connsiteY0" fmla="*/ 59377 h 7659584"/>
                    <a:gd name="connsiteX1" fmla="*/ 95002 w 403761"/>
                    <a:gd name="connsiteY1" fmla="*/ 0 h 7659584"/>
                    <a:gd name="connsiteX2" fmla="*/ 249381 w 403761"/>
                    <a:gd name="connsiteY2" fmla="*/ 225631 h 7659584"/>
                    <a:gd name="connsiteX3" fmla="*/ 285007 w 403761"/>
                    <a:gd name="connsiteY3" fmla="*/ 807522 h 7659584"/>
                    <a:gd name="connsiteX4" fmla="*/ 403761 w 403761"/>
                    <a:gd name="connsiteY4" fmla="*/ 3562597 h 7659584"/>
                    <a:gd name="connsiteX5" fmla="*/ 380010 w 403761"/>
                    <a:gd name="connsiteY5" fmla="*/ 6460177 h 7659584"/>
                    <a:gd name="connsiteX6" fmla="*/ 332509 w 403761"/>
                    <a:gd name="connsiteY6" fmla="*/ 6947065 h 7659584"/>
                    <a:gd name="connsiteX7" fmla="*/ 106878 w 403761"/>
                    <a:gd name="connsiteY7" fmla="*/ 7659584 h 7659584"/>
                    <a:gd name="connsiteX8" fmla="*/ 35626 w 403761"/>
                    <a:gd name="connsiteY8" fmla="*/ 7623958 h 7659584"/>
                    <a:gd name="connsiteX9" fmla="*/ 154379 w 403761"/>
                    <a:gd name="connsiteY9" fmla="*/ 7291449 h 7659584"/>
                    <a:gd name="connsiteX10" fmla="*/ 296883 w 403761"/>
                    <a:gd name="connsiteY10" fmla="*/ 6650182 h 7659584"/>
                    <a:gd name="connsiteX11" fmla="*/ 385491 w 403761"/>
                    <a:gd name="connsiteY11" fmla="*/ 5807034 h 7659584"/>
                    <a:gd name="connsiteX12" fmla="*/ 332509 w 403761"/>
                    <a:gd name="connsiteY12" fmla="*/ 3396343 h 7659584"/>
                    <a:gd name="connsiteX13" fmla="*/ 190005 w 403761"/>
                    <a:gd name="connsiteY13" fmla="*/ 415636 h 7659584"/>
                    <a:gd name="connsiteX14" fmla="*/ 106878 w 403761"/>
                    <a:gd name="connsiteY14" fmla="*/ 130629 h 7659584"/>
                    <a:gd name="connsiteX15" fmla="*/ 0 w 403761"/>
                    <a:gd name="connsiteY15" fmla="*/ 59377 h 7659584"/>
                    <a:gd name="connsiteX0" fmla="*/ 0 w 410612"/>
                    <a:gd name="connsiteY0" fmla="*/ 59377 h 7659584"/>
                    <a:gd name="connsiteX1" fmla="*/ 95002 w 410612"/>
                    <a:gd name="connsiteY1" fmla="*/ 0 h 7659584"/>
                    <a:gd name="connsiteX2" fmla="*/ 249381 w 410612"/>
                    <a:gd name="connsiteY2" fmla="*/ 225631 h 7659584"/>
                    <a:gd name="connsiteX3" fmla="*/ 285007 w 410612"/>
                    <a:gd name="connsiteY3" fmla="*/ 807522 h 7659584"/>
                    <a:gd name="connsiteX4" fmla="*/ 403761 w 410612"/>
                    <a:gd name="connsiteY4" fmla="*/ 3562597 h 7659584"/>
                    <a:gd name="connsiteX5" fmla="*/ 380010 w 410612"/>
                    <a:gd name="connsiteY5" fmla="*/ 6460177 h 7659584"/>
                    <a:gd name="connsiteX6" fmla="*/ 332509 w 410612"/>
                    <a:gd name="connsiteY6" fmla="*/ 6947065 h 7659584"/>
                    <a:gd name="connsiteX7" fmla="*/ 106878 w 410612"/>
                    <a:gd name="connsiteY7" fmla="*/ 7659584 h 7659584"/>
                    <a:gd name="connsiteX8" fmla="*/ 35626 w 410612"/>
                    <a:gd name="connsiteY8" fmla="*/ 7623958 h 7659584"/>
                    <a:gd name="connsiteX9" fmla="*/ 154379 w 410612"/>
                    <a:gd name="connsiteY9" fmla="*/ 7291449 h 7659584"/>
                    <a:gd name="connsiteX10" fmla="*/ 296883 w 410612"/>
                    <a:gd name="connsiteY10" fmla="*/ 6650182 h 7659584"/>
                    <a:gd name="connsiteX11" fmla="*/ 410612 w 410612"/>
                    <a:gd name="connsiteY11" fmla="*/ 5822107 h 7659584"/>
                    <a:gd name="connsiteX12" fmla="*/ 332509 w 410612"/>
                    <a:gd name="connsiteY12" fmla="*/ 3396343 h 7659584"/>
                    <a:gd name="connsiteX13" fmla="*/ 190005 w 410612"/>
                    <a:gd name="connsiteY13" fmla="*/ 415636 h 7659584"/>
                    <a:gd name="connsiteX14" fmla="*/ 106878 w 410612"/>
                    <a:gd name="connsiteY14" fmla="*/ 130629 h 7659584"/>
                    <a:gd name="connsiteX15" fmla="*/ 0 w 410612"/>
                    <a:gd name="connsiteY15" fmla="*/ 59377 h 7659584"/>
                    <a:gd name="connsiteX0" fmla="*/ 0 w 410612"/>
                    <a:gd name="connsiteY0" fmla="*/ 59377 h 7659584"/>
                    <a:gd name="connsiteX1" fmla="*/ 95002 w 410612"/>
                    <a:gd name="connsiteY1" fmla="*/ 0 h 7659584"/>
                    <a:gd name="connsiteX2" fmla="*/ 249381 w 410612"/>
                    <a:gd name="connsiteY2" fmla="*/ 225631 h 7659584"/>
                    <a:gd name="connsiteX3" fmla="*/ 285007 w 410612"/>
                    <a:gd name="connsiteY3" fmla="*/ 807522 h 7659584"/>
                    <a:gd name="connsiteX4" fmla="*/ 403761 w 410612"/>
                    <a:gd name="connsiteY4" fmla="*/ 3562597 h 7659584"/>
                    <a:gd name="connsiteX5" fmla="*/ 380010 w 410612"/>
                    <a:gd name="connsiteY5" fmla="*/ 6460177 h 7659584"/>
                    <a:gd name="connsiteX6" fmla="*/ 332509 w 410612"/>
                    <a:gd name="connsiteY6" fmla="*/ 6947065 h 7659584"/>
                    <a:gd name="connsiteX7" fmla="*/ 106878 w 410612"/>
                    <a:gd name="connsiteY7" fmla="*/ 7659584 h 7659584"/>
                    <a:gd name="connsiteX8" fmla="*/ 35626 w 410612"/>
                    <a:gd name="connsiteY8" fmla="*/ 7623958 h 7659584"/>
                    <a:gd name="connsiteX9" fmla="*/ 154379 w 410612"/>
                    <a:gd name="connsiteY9" fmla="*/ 7291449 h 7659584"/>
                    <a:gd name="connsiteX10" fmla="*/ 296883 w 410612"/>
                    <a:gd name="connsiteY10" fmla="*/ 6650182 h 7659584"/>
                    <a:gd name="connsiteX11" fmla="*/ 410612 w 410612"/>
                    <a:gd name="connsiteY11" fmla="*/ 5822107 h 7659584"/>
                    <a:gd name="connsiteX12" fmla="*/ 332509 w 410612"/>
                    <a:gd name="connsiteY12" fmla="*/ 3396343 h 7659584"/>
                    <a:gd name="connsiteX13" fmla="*/ 190005 w 410612"/>
                    <a:gd name="connsiteY13" fmla="*/ 415636 h 7659584"/>
                    <a:gd name="connsiteX14" fmla="*/ 106878 w 410612"/>
                    <a:gd name="connsiteY14" fmla="*/ 130629 h 7659584"/>
                    <a:gd name="connsiteX15" fmla="*/ 0 w 410612"/>
                    <a:gd name="connsiteY15" fmla="*/ 59377 h 7659584"/>
                    <a:gd name="connsiteX0" fmla="*/ 0 w 403761"/>
                    <a:gd name="connsiteY0" fmla="*/ 59377 h 7659584"/>
                    <a:gd name="connsiteX1" fmla="*/ 95002 w 403761"/>
                    <a:gd name="connsiteY1" fmla="*/ 0 h 7659584"/>
                    <a:gd name="connsiteX2" fmla="*/ 249381 w 403761"/>
                    <a:gd name="connsiteY2" fmla="*/ 225631 h 7659584"/>
                    <a:gd name="connsiteX3" fmla="*/ 285007 w 403761"/>
                    <a:gd name="connsiteY3" fmla="*/ 807522 h 7659584"/>
                    <a:gd name="connsiteX4" fmla="*/ 403761 w 403761"/>
                    <a:gd name="connsiteY4" fmla="*/ 3562597 h 7659584"/>
                    <a:gd name="connsiteX5" fmla="*/ 380010 w 403761"/>
                    <a:gd name="connsiteY5" fmla="*/ 6460177 h 7659584"/>
                    <a:gd name="connsiteX6" fmla="*/ 332509 w 403761"/>
                    <a:gd name="connsiteY6" fmla="*/ 6947065 h 7659584"/>
                    <a:gd name="connsiteX7" fmla="*/ 106878 w 403761"/>
                    <a:gd name="connsiteY7" fmla="*/ 7659584 h 7659584"/>
                    <a:gd name="connsiteX8" fmla="*/ 35626 w 403761"/>
                    <a:gd name="connsiteY8" fmla="*/ 7623958 h 7659584"/>
                    <a:gd name="connsiteX9" fmla="*/ 154379 w 403761"/>
                    <a:gd name="connsiteY9" fmla="*/ 7291449 h 7659584"/>
                    <a:gd name="connsiteX10" fmla="*/ 296883 w 403761"/>
                    <a:gd name="connsiteY10" fmla="*/ 6650182 h 7659584"/>
                    <a:gd name="connsiteX11" fmla="*/ 234765 w 403761"/>
                    <a:gd name="connsiteY11" fmla="*/ 5791962 h 7659584"/>
                    <a:gd name="connsiteX12" fmla="*/ 332509 w 403761"/>
                    <a:gd name="connsiteY12" fmla="*/ 3396343 h 7659584"/>
                    <a:gd name="connsiteX13" fmla="*/ 190005 w 403761"/>
                    <a:gd name="connsiteY13" fmla="*/ 415636 h 7659584"/>
                    <a:gd name="connsiteX14" fmla="*/ 106878 w 403761"/>
                    <a:gd name="connsiteY14" fmla="*/ 130629 h 7659584"/>
                    <a:gd name="connsiteX15" fmla="*/ 0 w 403761"/>
                    <a:gd name="connsiteY15" fmla="*/ 59377 h 7659584"/>
                    <a:gd name="connsiteX0" fmla="*/ 0 w 418340"/>
                    <a:gd name="connsiteY0" fmla="*/ 59377 h 7659584"/>
                    <a:gd name="connsiteX1" fmla="*/ 95002 w 418340"/>
                    <a:gd name="connsiteY1" fmla="*/ 0 h 7659584"/>
                    <a:gd name="connsiteX2" fmla="*/ 249381 w 418340"/>
                    <a:gd name="connsiteY2" fmla="*/ 225631 h 7659584"/>
                    <a:gd name="connsiteX3" fmla="*/ 285007 w 418340"/>
                    <a:gd name="connsiteY3" fmla="*/ 807522 h 7659584"/>
                    <a:gd name="connsiteX4" fmla="*/ 403761 w 418340"/>
                    <a:gd name="connsiteY4" fmla="*/ 3562597 h 7659584"/>
                    <a:gd name="connsiteX5" fmla="*/ 417920 w 418340"/>
                    <a:gd name="connsiteY5" fmla="*/ 5060715 h 7659584"/>
                    <a:gd name="connsiteX6" fmla="*/ 380010 w 418340"/>
                    <a:gd name="connsiteY6" fmla="*/ 6460177 h 7659584"/>
                    <a:gd name="connsiteX7" fmla="*/ 332509 w 418340"/>
                    <a:gd name="connsiteY7" fmla="*/ 6947065 h 7659584"/>
                    <a:gd name="connsiteX8" fmla="*/ 106878 w 418340"/>
                    <a:gd name="connsiteY8" fmla="*/ 7659584 h 7659584"/>
                    <a:gd name="connsiteX9" fmla="*/ 35626 w 418340"/>
                    <a:gd name="connsiteY9" fmla="*/ 7623958 h 7659584"/>
                    <a:gd name="connsiteX10" fmla="*/ 154379 w 418340"/>
                    <a:gd name="connsiteY10" fmla="*/ 7291449 h 7659584"/>
                    <a:gd name="connsiteX11" fmla="*/ 296883 w 418340"/>
                    <a:gd name="connsiteY11" fmla="*/ 6650182 h 7659584"/>
                    <a:gd name="connsiteX12" fmla="*/ 234765 w 418340"/>
                    <a:gd name="connsiteY12" fmla="*/ 5791962 h 7659584"/>
                    <a:gd name="connsiteX13" fmla="*/ 332509 w 418340"/>
                    <a:gd name="connsiteY13" fmla="*/ 3396343 h 7659584"/>
                    <a:gd name="connsiteX14" fmla="*/ 190005 w 418340"/>
                    <a:gd name="connsiteY14" fmla="*/ 415636 h 7659584"/>
                    <a:gd name="connsiteX15" fmla="*/ 106878 w 418340"/>
                    <a:gd name="connsiteY15" fmla="*/ 130629 h 7659584"/>
                    <a:gd name="connsiteX16" fmla="*/ 0 w 418340"/>
                    <a:gd name="connsiteY16" fmla="*/ 59377 h 7659584"/>
                    <a:gd name="connsiteX0" fmla="*/ 0 w 418340"/>
                    <a:gd name="connsiteY0" fmla="*/ 59377 h 7659584"/>
                    <a:gd name="connsiteX1" fmla="*/ 95002 w 418340"/>
                    <a:gd name="connsiteY1" fmla="*/ 0 h 7659584"/>
                    <a:gd name="connsiteX2" fmla="*/ 249381 w 418340"/>
                    <a:gd name="connsiteY2" fmla="*/ 225631 h 7659584"/>
                    <a:gd name="connsiteX3" fmla="*/ 285007 w 418340"/>
                    <a:gd name="connsiteY3" fmla="*/ 807522 h 7659584"/>
                    <a:gd name="connsiteX4" fmla="*/ 403761 w 418340"/>
                    <a:gd name="connsiteY4" fmla="*/ 3562597 h 7659584"/>
                    <a:gd name="connsiteX5" fmla="*/ 417920 w 418340"/>
                    <a:gd name="connsiteY5" fmla="*/ 5060715 h 7659584"/>
                    <a:gd name="connsiteX6" fmla="*/ 380010 w 418340"/>
                    <a:gd name="connsiteY6" fmla="*/ 6460177 h 7659584"/>
                    <a:gd name="connsiteX7" fmla="*/ 332509 w 418340"/>
                    <a:gd name="connsiteY7" fmla="*/ 6947065 h 7659584"/>
                    <a:gd name="connsiteX8" fmla="*/ 106878 w 418340"/>
                    <a:gd name="connsiteY8" fmla="*/ 7659584 h 7659584"/>
                    <a:gd name="connsiteX9" fmla="*/ 35626 w 418340"/>
                    <a:gd name="connsiteY9" fmla="*/ 7623958 h 7659584"/>
                    <a:gd name="connsiteX10" fmla="*/ 154379 w 418340"/>
                    <a:gd name="connsiteY10" fmla="*/ 7291449 h 7659584"/>
                    <a:gd name="connsiteX11" fmla="*/ 296883 w 418340"/>
                    <a:gd name="connsiteY11" fmla="*/ 6650182 h 7659584"/>
                    <a:gd name="connsiteX12" fmla="*/ 360369 w 418340"/>
                    <a:gd name="connsiteY12" fmla="*/ 5143843 h 7659584"/>
                    <a:gd name="connsiteX13" fmla="*/ 332509 w 418340"/>
                    <a:gd name="connsiteY13" fmla="*/ 3396343 h 7659584"/>
                    <a:gd name="connsiteX14" fmla="*/ 190005 w 418340"/>
                    <a:gd name="connsiteY14" fmla="*/ 415636 h 7659584"/>
                    <a:gd name="connsiteX15" fmla="*/ 106878 w 418340"/>
                    <a:gd name="connsiteY15" fmla="*/ 130629 h 7659584"/>
                    <a:gd name="connsiteX16" fmla="*/ 0 w 418340"/>
                    <a:gd name="connsiteY16" fmla="*/ 59377 h 7659584"/>
                    <a:gd name="connsiteX0" fmla="*/ 0 w 418340"/>
                    <a:gd name="connsiteY0" fmla="*/ 59377 h 7659584"/>
                    <a:gd name="connsiteX1" fmla="*/ 95002 w 418340"/>
                    <a:gd name="connsiteY1" fmla="*/ 0 h 7659584"/>
                    <a:gd name="connsiteX2" fmla="*/ 249381 w 418340"/>
                    <a:gd name="connsiteY2" fmla="*/ 225631 h 7659584"/>
                    <a:gd name="connsiteX3" fmla="*/ 285007 w 418340"/>
                    <a:gd name="connsiteY3" fmla="*/ 807522 h 7659584"/>
                    <a:gd name="connsiteX4" fmla="*/ 403761 w 418340"/>
                    <a:gd name="connsiteY4" fmla="*/ 3562597 h 7659584"/>
                    <a:gd name="connsiteX5" fmla="*/ 417920 w 418340"/>
                    <a:gd name="connsiteY5" fmla="*/ 5060715 h 7659584"/>
                    <a:gd name="connsiteX6" fmla="*/ 380010 w 418340"/>
                    <a:gd name="connsiteY6" fmla="*/ 6460177 h 7659584"/>
                    <a:gd name="connsiteX7" fmla="*/ 332509 w 418340"/>
                    <a:gd name="connsiteY7" fmla="*/ 6947065 h 7659584"/>
                    <a:gd name="connsiteX8" fmla="*/ 106878 w 418340"/>
                    <a:gd name="connsiteY8" fmla="*/ 7659584 h 7659584"/>
                    <a:gd name="connsiteX9" fmla="*/ 35626 w 418340"/>
                    <a:gd name="connsiteY9" fmla="*/ 7623958 h 7659584"/>
                    <a:gd name="connsiteX10" fmla="*/ 154379 w 418340"/>
                    <a:gd name="connsiteY10" fmla="*/ 7291449 h 7659584"/>
                    <a:gd name="connsiteX11" fmla="*/ 296883 w 418340"/>
                    <a:gd name="connsiteY11" fmla="*/ 6650182 h 7659584"/>
                    <a:gd name="connsiteX12" fmla="*/ 372701 w 418340"/>
                    <a:gd name="connsiteY12" fmla="*/ 5578205 h 7659584"/>
                    <a:gd name="connsiteX13" fmla="*/ 360369 w 418340"/>
                    <a:gd name="connsiteY13" fmla="*/ 5143843 h 7659584"/>
                    <a:gd name="connsiteX14" fmla="*/ 332509 w 418340"/>
                    <a:gd name="connsiteY14" fmla="*/ 3396343 h 7659584"/>
                    <a:gd name="connsiteX15" fmla="*/ 190005 w 418340"/>
                    <a:gd name="connsiteY15" fmla="*/ 415636 h 7659584"/>
                    <a:gd name="connsiteX16" fmla="*/ 106878 w 418340"/>
                    <a:gd name="connsiteY16" fmla="*/ 130629 h 7659584"/>
                    <a:gd name="connsiteX17" fmla="*/ 0 w 418340"/>
                    <a:gd name="connsiteY17" fmla="*/ 59377 h 7659584"/>
                    <a:gd name="connsiteX0" fmla="*/ 0 w 418340"/>
                    <a:gd name="connsiteY0" fmla="*/ 59377 h 7659584"/>
                    <a:gd name="connsiteX1" fmla="*/ 95002 w 418340"/>
                    <a:gd name="connsiteY1" fmla="*/ 0 h 7659584"/>
                    <a:gd name="connsiteX2" fmla="*/ 249381 w 418340"/>
                    <a:gd name="connsiteY2" fmla="*/ 225631 h 7659584"/>
                    <a:gd name="connsiteX3" fmla="*/ 285007 w 418340"/>
                    <a:gd name="connsiteY3" fmla="*/ 807522 h 7659584"/>
                    <a:gd name="connsiteX4" fmla="*/ 403761 w 418340"/>
                    <a:gd name="connsiteY4" fmla="*/ 3562597 h 7659584"/>
                    <a:gd name="connsiteX5" fmla="*/ 417920 w 418340"/>
                    <a:gd name="connsiteY5" fmla="*/ 5060715 h 7659584"/>
                    <a:gd name="connsiteX6" fmla="*/ 380010 w 418340"/>
                    <a:gd name="connsiteY6" fmla="*/ 6460177 h 7659584"/>
                    <a:gd name="connsiteX7" fmla="*/ 332509 w 418340"/>
                    <a:gd name="connsiteY7" fmla="*/ 6947065 h 7659584"/>
                    <a:gd name="connsiteX8" fmla="*/ 106878 w 418340"/>
                    <a:gd name="connsiteY8" fmla="*/ 7659584 h 7659584"/>
                    <a:gd name="connsiteX9" fmla="*/ 35626 w 418340"/>
                    <a:gd name="connsiteY9" fmla="*/ 7623958 h 7659584"/>
                    <a:gd name="connsiteX10" fmla="*/ 154379 w 418340"/>
                    <a:gd name="connsiteY10" fmla="*/ 7291449 h 7659584"/>
                    <a:gd name="connsiteX11" fmla="*/ 296883 w 418340"/>
                    <a:gd name="connsiteY11" fmla="*/ 6650182 h 7659584"/>
                    <a:gd name="connsiteX12" fmla="*/ 372701 w 418340"/>
                    <a:gd name="connsiteY12" fmla="*/ 5578205 h 7659584"/>
                    <a:gd name="connsiteX13" fmla="*/ 385490 w 418340"/>
                    <a:gd name="connsiteY13" fmla="*/ 5143843 h 7659584"/>
                    <a:gd name="connsiteX14" fmla="*/ 332509 w 418340"/>
                    <a:gd name="connsiteY14" fmla="*/ 3396343 h 7659584"/>
                    <a:gd name="connsiteX15" fmla="*/ 190005 w 418340"/>
                    <a:gd name="connsiteY15" fmla="*/ 415636 h 7659584"/>
                    <a:gd name="connsiteX16" fmla="*/ 106878 w 418340"/>
                    <a:gd name="connsiteY16" fmla="*/ 130629 h 7659584"/>
                    <a:gd name="connsiteX17" fmla="*/ 0 w 418340"/>
                    <a:gd name="connsiteY17" fmla="*/ 59377 h 7659584"/>
                    <a:gd name="connsiteX0" fmla="*/ 0 w 418340"/>
                    <a:gd name="connsiteY0" fmla="*/ 59377 h 7659584"/>
                    <a:gd name="connsiteX1" fmla="*/ 95002 w 418340"/>
                    <a:gd name="connsiteY1" fmla="*/ 0 h 7659584"/>
                    <a:gd name="connsiteX2" fmla="*/ 249381 w 418340"/>
                    <a:gd name="connsiteY2" fmla="*/ 225631 h 7659584"/>
                    <a:gd name="connsiteX3" fmla="*/ 285007 w 418340"/>
                    <a:gd name="connsiteY3" fmla="*/ 807522 h 7659584"/>
                    <a:gd name="connsiteX4" fmla="*/ 403761 w 418340"/>
                    <a:gd name="connsiteY4" fmla="*/ 3562597 h 7659584"/>
                    <a:gd name="connsiteX5" fmla="*/ 417920 w 418340"/>
                    <a:gd name="connsiteY5" fmla="*/ 5060715 h 7659584"/>
                    <a:gd name="connsiteX6" fmla="*/ 380010 w 418340"/>
                    <a:gd name="connsiteY6" fmla="*/ 6460177 h 7659584"/>
                    <a:gd name="connsiteX7" fmla="*/ 332509 w 418340"/>
                    <a:gd name="connsiteY7" fmla="*/ 6947065 h 7659584"/>
                    <a:gd name="connsiteX8" fmla="*/ 106878 w 418340"/>
                    <a:gd name="connsiteY8" fmla="*/ 7659584 h 7659584"/>
                    <a:gd name="connsiteX9" fmla="*/ 35626 w 418340"/>
                    <a:gd name="connsiteY9" fmla="*/ 7623958 h 7659584"/>
                    <a:gd name="connsiteX10" fmla="*/ 154379 w 418340"/>
                    <a:gd name="connsiteY10" fmla="*/ 7291449 h 7659584"/>
                    <a:gd name="connsiteX11" fmla="*/ 296883 w 418340"/>
                    <a:gd name="connsiteY11" fmla="*/ 6650182 h 7659584"/>
                    <a:gd name="connsiteX12" fmla="*/ 372701 w 418340"/>
                    <a:gd name="connsiteY12" fmla="*/ 5578205 h 7659584"/>
                    <a:gd name="connsiteX13" fmla="*/ 385490 w 418340"/>
                    <a:gd name="connsiteY13" fmla="*/ 5143843 h 7659584"/>
                    <a:gd name="connsiteX14" fmla="*/ 332509 w 418340"/>
                    <a:gd name="connsiteY14" fmla="*/ 3396343 h 7659584"/>
                    <a:gd name="connsiteX15" fmla="*/ 190005 w 418340"/>
                    <a:gd name="connsiteY15" fmla="*/ 415636 h 7659584"/>
                    <a:gd name="connsiteX16" fmla="*/ 106878 w 418340"/>
                    <a:gd name="connsiteY16" fmla="*/ 130629 h 7659584"/>
                    <a:gd name="connsiteX17" fmla="*/ 0 w 418340"/>
                    <a:gd name="connsiteY17" fmla="*/ 59377 h 7659584"/>
                    <a:gd name="connsiteX0" fmla="*/ 0 w 418340"/>
                    <a:gd name="connsiteY0" fmla="*/ 59377 h 7659584"/>
                    <a:gd name="connsiteX1" fmla="*/ 95002 w 418340"/>
                    <a:gd name="connsiteY1" fmla="*/ 0 h 7659584"/>
                    <a:gd name="connsiteX2" fmla="*/ 249381 w 418340"/>
                    <a:gd name="connsiteY2" fmla="*/ 225631 h 7659584"/>
                    <a:gd name="connsiteX3" fmla="*/ 285007 w 418340"/>
                    <a:gd name="connsiteY3" fmla="*/ 807522 h 7659584"/>
                    <a:gd name="connsiteX4" fmla="*/ 403761 w 418340"/>
                    <a:gd name="connsiteY4" fmla="*/ 3562597 h 7659584"/>
                    <a:gd name="connsiteX5" fmla="*/ 417920 w 418340"/>
                    <a:gd name="connsiteY5" fmla="*/ 5060715 h 7659584"/>
                    <a:gd name="connsiteX6" fmla="*/ 380010 w 418340"/>
                    <a:gd name="connsiteY6" fmla="*/ 6460177 h 7659584"/>
                    <a:gd name="connsiteX7" fmla="*/ 332509 w 418340"/>
                    <a:gd name="connsiteY7" fmla="*/ 6947065 h 7659584"/>
                    <a:gd name="connsiteX8" fmla="*/ 292314 w 418340"/>
                    <a:gd name="connsiteY8" fmla="*/ 6974926 h 7659584"/>
                    <a:gd name="connsiteX9" fmla="*/ 106878 w 418340"/>
                    <a:gd name="connsiteY9" fmla="*/ 7659584 h 7659584"/>
                    <a:gd name="connsiteX10" fmla="*/ 35626 w 418340"/>
                    <a:gd name="connsiteY10" fmla="*/ 7623958 h 7659584"/>
                    <a:gd name="connsiteX11" fmla="*/ 154379 w 418340"/>
                    <a:gd name="connsiteY11" fmla="*/ 7291449 h 7659584"/>
                    <a:gd name="connsiteX12" fmla="*/ 296883 w 418340"/>
                    <a:gd name="connsiteY12" fmla="*/ 6650182 h 7659584"/>
                    <a:gd name="connsiteX13" fmla="*/ 372701 w 418340"/>
                    <a:gd name="connsiteY13" fmla="*/ 5578205 h 7659584"/>
                    <a:gd name="connsiteX14" fmla="*/ 385490 w 418340"/>
                    <a:gd name="connsiteY14" fmla="*/ 5143843 h 7659584"/>
                    <a:gd name="connsiteX15" fmla="*/ 332509 w 418340"/>
                    <a:gd name="connsiteY15" fmla="*/ 3396343 h 7659584"/>
                    <a:gd name="connsiteX16" fmla="*/ 190005 w 418340"/>
                    <a:gd name="connsiteY16" fmla="*/ 415636 h 7659584"/>
                    <a:gd name="connsiteX17" fmla="*/ 106878 w 418340"/>
                    <a:gd name="connsiteY17" fmla="*/ 130629 h 7659584"/>
                    <a:gd name="connsiteX18" fmla="*/ 0 w 418340"/>
                    <a:gd name="connsiteY18" fmla="*/ 59377 h 7659584"/>
                    <a:gd name="connsiteX0" fmla="*/ 0 w 418340"/>
                    <a:gd name="connsiteY0" fmla="*/ 59377 h 7659584"/>
                    <a:gd name="connsiteX1" fmla="*/ 95002 w 418340"/>
                    <a:gd name="connsiteY1" fmla="*/ 0 h 7659584"/>
                    <a:gd name="connsiteX2" fmla="*/ 249381 w 418340"/>
                    <a:gd name="connsiteY2" fmla="*/ 225631 h 7659584"/>
                    <a:gd name="connsiteX3" fmla="*/ 285007 w 418340"/>
                    <a:gd name="connsiteY3" fmla="*/ 807522 h 7659584"/>
                    <a:gd name="connsiteX4" fmla="*/ 403761 w 418340"/>
                    <a:gd name="connsiteY4" fmla="*/ 3562597 h 7659584"/>
                    <a:gd name="connsiteX5" fmla="*/ 417920 w 418340"/>
                    <a:gd name="connsiteY5" fmla="*/ 5060715 h 7659584"/>
                    <a:gd name="connsiteX6" fmla="*/ 380010 w 418340"/>
                    <a:gd name="connsiteY6" fmla="*/ 6460177 h 7659584"/>
                    <a:gd name="connsiteX7" fmla="*/ 292315 w 418340"/>
                    <a:gd name="connsiteY7" fmla="*/ 6931993 h 7659584"/>
                    <a:gd name="connsiteX8" fmla="*/ 292314 w 418340"/>
                    <a:gd name="connsiteY8" fmla="*/ 6974926 h 7659584"/>
                    <a:gd name="connsiteX9" fmla="*/ 106878 w 418340"/>
                    <a:gd name="connsiteY9" fmla="*/ 7659584 h 7659584"/>
                    <a:gd name="connsiteX10" fmla="*/ 35626 w 418340"/>
                    <a:gd name="connsiteY10" fmla="*/ 7623958 h 7659584"/>
                    <a:gd name="connsiteX11" fmla="*/ 154379 w 418340"/>
                    <a:gd name="connsiteY11" fmla="*/ 7291449 h 7659584"/>
                    <a:gd name="connsiteX12" fmla="*/ 296883 w 418340"/>
                    <a:gd name="connsiteY12" fmla="*/ 6650182 h 7659584"/>
                    <a:gd name="connsiteX13" fmla="*/ 372701 w 418340"/>
                    <a:gd name="connsiteY13" fmla="*/ 5578205 h 7659584"/>
                    <a:gd name="connsiteX14" fmla="*/ 385490 w 418340"/>
                    <a:gd name="connsiteY14" fmla="*/ 5143843 h 7659584"/>
                    <a:gd name="connsiteX15" fmla="*/ 332509 w 418340"/>
                    <a:gd name="connsiteY15" fmla="*/ 3396343 h 7659584"/>
                    <a:gd name="connsiteX16" fmla="*/ 190005 w 418340"/>
                    <a:gd name="connsiteY16" fmla="*/ 415636 h 7659584"/>
                    <a:gd name="connsiteX17" fmla="*/ 106878 w 418340"/>
                    <a:gd name="connsiteY17" fmla="*/ 130629 h 7659584"/>
                    <a:gd name="connsiteX18" fmla="*/ 0 w 418340"/>
                    <a:gd name="connsiteY18" fmla="*/ 59377 h 7659584"/>
                    <a:gd name="connsiteX0" fmla="*/ 0 w 418340"/>
                    <a:gd name="connsiteY0" fmla="*/ 59377 h 7659584"/>
                    <a:gd name="connsiteX1" fmla="*/ 95002 w 418340"/>
                    <a:gd name="connsiteY1" fmla="*/ 0 h 7659584"/>
                    <a:gd name="connsiteX2" fmla="*/ 249381 w 418340"/>
                    <a:gd name="connsiteY2" fmla="*/ 225631 h 7659584"/>
                    <a:gd name="connsiteX3" fmla="*/ 285007 w 418340"/>
                    <a:gd name="connsiteY3" fmla="*/ 807522 h 7659584"/>
                    <a:gd name="connsiteX4" fmla="*/ 403761 w 418340"/>
                    <a:gd name="connsiteY4" fmla="*/ 3562597 h 7659584"/>
                    <a:gd name="connsiteX5" fmla="*/ 417920 w 418340"/>
                    <a:gd name="connsiteY5" fmla="*/ 5060715 h 7659584"/>
                    <a:gd name="connsiteX6" fmla="*/ 380010 w 418340"/>
                    <a:gd name="connsiteY6" fmla="*/ 6460177 h 7659584"/>
                    <a:gd name="connsiteX7" fmla="*/ 292315 w 418340"/>
                    <a:gd name="connsiteY7" fmla="*/ 6931993 h 7659584"/>
                    <a:gd name="connsiteX8" fmla="*/ 292314 w 418340"/>
                    <a:gd name="connsiteY8" fmla="*/ 6974926 h 7659584"/>
                    <a:gd name="connsiteX9" fmla="*/ 267193 w 418340"/>
                    <a:gd name="connsiteY9" fmla="*/ 7015120 h 7659584"/>
                    <a:gd name="connsiteX10" fmla="*/ 106878 w 418340"/>
                    <a:gd name="connsiteY10" fmla="*/ 7659584 h 7659584"/>
                    <a:gd name="connsiteX11" fmla="*/ 35626 w 418340"/>
                    <a:gd name="connsiteY11" fmla="*/ 7623958 h 7659584"/>
                    <a:gd name="connsiteX12" fmla="*/ 154379 w 418340"/>
                    <a:gd name="connsiteY12" fmla="*/ 7291449 h 7659584"/>
                    <a:gd name="connsiteX13" fmla="*/ 296883 w 418340"/>
                    <a:gd name="connsiteY13" fmla="*/ 6650182 h 7659584"/>
                    <a:gd name="connsiteX14" fmla="*/ 372701 w 418340"/>
                    <a:gd name="connsiteY14" fmla="*/ 5578205 h 7659584"/>
                    <a:gd name="connsiteX15" fmla="*/ 385490 w 418340"/>
                    <a:gd name="connsiteY15" fmla="*/ 5143843 h 7659584"/>
                    <a:gd name="connsiteX16" fmla="*/ 332509 w 418340"/>
                    <a:gd name="connsiteY16" fmla="*/ 3396343 h 7659584"/>
                    <a:gd name="connsiteX17" fmla="*/ 190005 w 418340"/>
                    <a:gd name="connsiteY17" fmla="*/ 415636 h 7659584"/>
                    <a:gd name="connsiteX18" fmla="*/ 106878 w 418340"/>
                    <a:gd name="connsiteY18" fmla="*/ 130629 h 7659584"/>
                    <a:gd name="connsiteX19" fmla="*/ 0 w 418340"/>
                    <a:gd name="connsiteY19" fmla="*/ 59377 h 7659584"/>
                    <a:gd name="connsiteX0" fmla="*/ 0 w 418340"/>
                    <a:gd name="connsiteY0" fmla="*/ 59377 h 7654560"/>
                    <a:gd name="connsiteX1" fmla="*/ 95002 w 418340"/>
                    <a:gd name="connsiteY1" fmla="*/ 0 h 7654560"/>
                    <a:gd name="connsiteX2" fmla="*/ 249381 w 418340"/>
                    <a:gd name="connsiteY2" fmla="*/ 225631 h 7654560"/>
                    <a:gd name="connsiteX3" fmla="*/ 285007 w 418340"/>
                    <a:gd name="connsiteY3" fmla="*/ 807522 h 7654560"/>
                    <a:gd name="connsiteX4" fmla="*/ 403761 w 418340"/>
                    <a:gd name="connsiteY4" fmla="*/ 3562597 h 7654560"/>
                    <a:gd name="connsiteX5" fmla="*/ 417920 w 418340"/>
                    <a:gd name="connsiteY5" fmla="*/ 5060715 h 7654560"/>
                    <a:gd name="connsiteX6" fmla="*/ 380010 w 418340"/>
                    <a:gd name="connsiteY6" fmla="*/ 6460177 h 7654560"/>
                    <a:gd name="connsiteX7" fmla="*/ 292315 w 418340"/>
                    <a:gd name="connsiteY7" fmla="*/ 6931993 h 7654560"/>
                    <a:gd name="connsiteX8" fmla="*/ 292314 w 418340"/>
                    <a:gd name="connsiteY8" fmla="*/ 6974926 h 7654560"/>
                    <a:gd name="connsiteX9" fmla="*/ 267193 w 418340"/>
                    <a:gd name="connsiteY9" fmla="*/ 7015120 h 7654560"/>
                    <a:gd name="connsiteX10" fmla="*/ 81757 w 418340"/>
                    <a:gd name="connsiteY10" fmla="*/ 7654560 h 7654560"/>
                    <a:gd name="connsiteX11" fmla="*/ 35626 w 418340"/>
                    <a:gd name="connsiteY11" fmla="*/ 7623958 h 7654560"/>
                    <a:gd name="connsiteX12" fmla="*/ 154379 w 418340"/>
                    <a:gd name="connsiteY12" fmla="*/ 7291449 h 7654560"/>
                    <a:gd name="connsiteX13" fmla="*/ 296883 w 418340"/>
                    <a:gd name="connsiteY13" fmla="*/ 6650182 h 7654560"/>
                    <a:gd name="connsiteX14" fmla="*/ 372701 w 418340"/>
                    <a:gd name="connsiteY14" fmla="*/ 5578205 h 7654560"/>
                    <a:gd name="connsiteX15" fmla="*/ 385490 w 418340"/>
                    <a:gd name="connsiteY15" fmla="*/ 5143843 h 7654560"/>
                    <a:gd name="connsiteX16" fmla="*/ 332509 w 418340"/>
                    <a:gd name="connsiteY16" fmla="*/ 3396343 h 7654560"/>
                    <a:gd name="connsiteX17" fmla="*/ 190005 w 418340"/>
                    <a:gd name="connsiteY17" fmla="*/ 415636 h 7654560"/>
                    <a:gd name="connsiteX18" fmla="*/ 106878 w 418340"/>
                    <a:gd name="connsiteY18" fmla="*/ 130629 h 7654560"/>
                    <a:gd name="connsiteX19" fmla="*/ 0 w 418340"/>
                    <a:gd name="connsiteY19" fmla="*/ 59377 h 7654560"/>
                    <a:gd name="connsiteX0" fmla="*/ 13658 w 431998"/>
                    <a:gd name="connsiteY0" fmla="*/ 59377 h 8640522"/>
                    <a:gd name="connsiteX1" fmla="*/ 108660 w 431998"/>
                    <a:gd name="connsiteY1" fmla="*/ 0 h 8640522"/>
                    <a:gd name="connsiteX2" fmla="*/ 263039 w 431998"/>
                    <a:gd name="connsiteY2" fmla="*/ 225631 h 8640522"/>
                    <a:gd name="connsiteX3" fmla="*/ 298665 w 431998"/>
                    <a:gd name="connsiteY3" fmla="*/ 807522 h 8640522"/>
                    <a:gd name="connsiteX4" fmla="*/ 417419 w 431998"/>
                    <a:gd name="connsiteY4" fmla="*/ 3562597 h 8640522"/>
                    <a:gd name="connsiteX5" fmla="*/ 431578 w 431998"/>
                    <a:gd name="connsiteY5" fmla="*/ 5060715 h 8640522"/>
                    <a:gd name="connsiteX6" fmla="*/ 393668 w 431998"/>
                    <a:gd name="connsiteY6" fmla="*/ 6460177 h 8640522"/>
                    <a:gd name="connsiteX7" fmla="*/ 305973 w 431998"/>
                    <a:gd name="connsiteY7" fmla="*/ 6931993 h 8640522"/>
                    <a:gd name="connsiteX8" fmla="*/ 305972 w 431998"/>
                    <a:gd name="connsiteY8" fmla="*/ 6974926 h 8640522"/>
                    <a:gd name="connsiteX9" fmla="*/ 280851 w 431998"/>
                    <a:gd name="connsiteY9" fmla="*/ 7015120 h 8640522"/>
                    <a:gd name="connsiteX10" fmla="*/ 0 w 431998"/>
                    <a:gd name="connsiteY10" fmla="*/ 8640522 h 8640522"/>
                    <a:gd name="connsiteX11" fmla="*/ 49284 w 431998"/>
                    <a:gd name="connsiteY11" fmla="*/ 7623958 h 8640522"/>
                    <a:gd name="connsiteX12" fmla="*/ 168037 w 431998"/>
                    <a:gd name="connsiteY12" fmla="*/ 7291449 h 8640522"/>
                    <a:gd name="connsiteX13" fmla="*/ 310541 w 431998"/>
                    <a:gd name="connsiteY13" fmla="*/ 6650182 h 8640522"/>
                    <a:gd name="connsiteX14" fmla="*/ 386359 w 431998"/>
                    <a:gd name="connsiteY14" fmla="*/ 5578205 h 8640522"/>
                    <a:gd name="connsiteX15" fmla="*/ 399148 w 431998"/>
                    <a:gd name="connsiteY15" fmla="*/ 5143843 h 8640522"/>
                    <a:gd name="connsiteX16" fmla="*/ 346167 w 431998"/>
                    <a:gd name="connsiteY16" fmla="*/ 3396343 h 8640522"/>
                    <a:gd name="connsiteX17" fmla="*/ 203663 w 431998"/>
                    <a:gd name="connsiteY17" fmla="*/ 415636 h 8640522"/>
                    <a:gd name="connsiteX18" fmla="*/ 120536 w 431998"/>
                    <a:gd name="connsiteY18" fmla="*/ 130629 h 8640522"/>
                    <a:gd name="connsiteX19" fmla="*/ 13658 w 431998"/>
                    <a:gd name="connsiteY19" fmla="*/ 59377 h 8640522"/>
                    <a:gd name="connsiteX0" fmla="*/ 13670 w 432010"/>
                    <a:gd name="connsiteY0" fmla="*/ 59377 h 8640522"/>
                    <a:gd name="connsiteX1" fmla="*/ 108672 w 432010"/>
                    <a:gd name="connsiteY1" fmla="*/ 0 h 8640522"/>
                    <a:gd name="connsiteX2" fmla="*/ 263051 w 432010"/>
                    <a:gd name="connsiteY2" fmla="*/ 225631 h 8640522"/>
                    <a:gd name="connsiteX3" fmla="*/ 298677 w 432010"/>
                    <a:gd name="connsiteY3" fmla="*/ 807522 h 8640522"/>
                    <a:gd name="connsiteX4" fmla="*/ 417431 w 432010"/>
                    <a:gd name="connsiteY4" fmla="*/ 3562597 h 8640522"/>
                    <a:gd name="connsiteX5" fmla="*/ 431590 w 432010"/>
                    <a:gd name="connsiteY5" fmla="*/ 5060715 h 8640522"/>
                    <a:gd name="connsiteX6" fmla="*/ 393680 w 432010"/>
                    <a:gd name="connsiteY6" fmla="*/ 6460177 h 8640522"/>
                    <a:gd name="connsiteX7" fmla="*/ 305985 w 432010"/>
                    <a:gd name="connsiteY7" fmla="*/ 6931993 h 8640522"/>
                    <a:gd name="connsiteX8" fmla="*/ 305984 w 432010"/>
                    <a:gd name="connsiteY8" fmla="*/ 6974926 h 8640522"/>
                    <a:gd name="connsiteX9" fmla="*/ 280863 w 432010"/>
                    <a:gd name="connsiteY9" fmla="*/ 7015120 h 8640522"/>
                    <a:gd name="connsiteX10" fmla="*/ 12 w 432010"/>
                    <a:gd name="connsiteY10" fmla="*/ 8640522 h 8640522"/>
                    <a:gd name="connsiteX11" fmla="*/ 49296 w 432010"/>
                    <a:gd name="connsiteY11" fmla="*/ 7623958 h 8640522"/>
                    <a:gd name="connsiteX12" fmla="*/ 168049 w 432010"/>
                    <a:gd name="connsiteY12" fmla="*/ 7291449 h 8640522"/>
                    <a:gd name="connsiteX13" fmla="*/ 310553 w 432010"/>
                    <a:gd name="connsiteY13" fmla="*/ 6650182 h 8640522"/>
                    <a:gd name="connsiteX14" fmla="*/ 386371 w 432010"/>
                    <a:gd name="connsiteY14" fmla="*/ 5578205 h 8640522"/>
                    <a:gd name="connsiteX15" fmla="*/ 399160 w 432010"/>
                    <a:gd name="connsiteY15" fmla="*/ 5143843 h 8640522"/>
                    <a:gd name="connsiteX16" fmla="*/ 346179 w 432010"/>
                    <a:gd name="connsiteY16" fmla="*/ 3396343 h 8640522"/>
                    <a:gd name="connsiteX17" fmla="*/ 203675 w 432010"/>
                    <a:gd name="connsiteY17" fmla="*/ 415636 h 8640522"/>
                    <a:gd name="connsiteX18" fmla="*/ 120548 w 432010"/>
                    <a:gd name="connsiteY18" fmla="*/ 130629 h 8640522"/>
                    <a:gd name="connsiteX19" fmla="*/ 13670 w 432010"/>
                    <a:gd name="connsiteY19" fmla="*/ 59377 h 8640522"/>
                    <a:gd name="connsiteX0" fmla="*/ 35936 w 454276"/>
                    <a:gd name="connsiteY0" fmla="*/ 59377 h 8640522"/>
                    <a:gd name="connsiteX1" fmla="*/ 130938 w 454276"/>
                    <a:gd name="connsiteY1" fmla="*/ 0 h 8640522"/>
                    <a:gd name="connsiteX2" fmla="*/ 285317 w 454276"/>
                    <a:gd name="connsiteY2" fmla="*/ 225631 h 8640522"/>
                    <a:gd name="connsiteX3" fmla="*/ 320943 w 454276"/>
                    <a:gd name="connsiteY3" fmla="*/ 807522 h 8640522"/>
                    <a:gd name="connsiteX4" fmla="*/ 439697 w 454276"/>
                    <a:gd name="connsiteY4" fmla="*/ 3562597 h 8640522"/>
                    <a:gd name="connsiteX5" fmla="*/ 453856 w 454276"/>
                    <a:gd name="connsiteY5" fmla="*/ 5060715 h 8640522"/>
                    <a:gd name="connsiteX6" fmla="*/ 415946 w 454276"/>
                    <a:gd name="connsiteY6" fmla="*/ 6460177 h 8640522"/>
                    <a:gd name="connsiteX7" fmla="*/ 328251 w 454276"/>
                    <a:gd name="connsiteY7" fmla="*/ 6931993 h 8640522"/>
                    <a:gd name="connsiteX8" fmla="*/ 328250 w 454276"/>
                    <a:gd name="connsiteY8" fmla="*/ 6974926 h 8640522"/>
                    <a:gd name="connsiteX9" fmla="*/ 303129 w 454276"/>
                    <a:gd name="connsiteY9" fmla="*/ 7015120 h 8640522"/>
                    <a:gd name="connsiteX10" fmla="*/ 22278 w 454276"/>
                    <a:gd name="connsiteY10" fmla="*/ 8640522 h 8640522"/>
                    <a:gd name="connsiteX11" fmla="*/ 0 w 454276"/>
                    <a:gd name="connsiteY11" fmla="*/ 8609920 h 8640522"/>
                    <a:gd name="connsiteX12" fmla="*/ 190315 w 454276"/>
                    <a:gd name="connsiteY12" fmla="*/ 7291449 h 8640522"/>
                    <a:gd name="connsiteX13" fmla="*/ 332819 w 454276"/>
                    <a:gd name="connsiteY13" fmla="*/ 6650182 h 8640522"/>
                    <a:gd name="connsiteX14" fmla="*/ 408637 w 454276"/>
                    <a:gd name="connsiteY14" fmla="*/ 5578205 h 8640522"/>
                    <a:gd name="connsiteX15" fmla="*/ 421426 w 454276"/>
                    <a:gd name="connsiteY15" fmla="*/ 5143843 h 8640522"/>
                    <a:gd name="connsiteX16" fmla="*/ 368445 w 454276"/>
                    <a:gd name="connsiteY16" fmla="*/ 3396343 h 8640522"/>
                    <a:gd name="connsiteX17" fmla="*/ 225941 w 454276"/>
                    <a:gd name="connsiteY17" fmla="*/ 415636 h 8640522"/>
                    <a:gd name="connsiteX18" fmla="*/ 142814 w 454276"/>
                    <a:gd name="connsiteY18" fmla="*/ 130629 h 8640522"/>
                    <a:gd name="connsiteX19" fmla="*/ 35936 w 454276"/>
                    <a:gd name="connsiteY19" fmla="*/ 59377 h 8640522"/>
                    <a:gd name="connsiteX0" fmla="*/ 51337 w 469677"/>
                    <a:gd name="connsiteY0" fmla="*/ 59377 h 8640522"/>
                    <a:gd name="connsiteX1" fmla="*/ 146339 w 469677"/>
                    <a:gd name="connsiteY1" fmla="*/ 0 h 8640522"/>
                    <a:gd name="connsiteX2" fmla="*/ 300718 w 469677"/>
                    <a:gd name="connsiteY2" fmla="*/ 225631 h 8640522"/>
                    <a:gd name="connsiteX3" fmla="*/ 336344 w 469677"/>
                    <a:gd name="connsiteY3" fmla="*/ 807522 h 8640522"/>
                    <a:gd name="connsiteX4" fmla="*/ 455098 w 469677"/>
                    <a:gd name="connsiteY4" fmla="*/ 3562597 h 8640522"/>
                    <a:gd name="connsiteX5" fmla="*/ 469257 w 469677"/>
                    <a:gd name="connsiteY5" fmla="*/ 5060715 h 8640522"/>
                    <a:gd name="connsiteX6" fmla="*/ 431347 w 469677"/>
                    <a:gd name="connsiteY6" fmla="*/ 6460177 h 8640522"/>
                    <a:gd name="connsiteX7" fmla="*/ 343652 w 469677"/>
                    <a:gd name="connsiteY7" fmla="*/ 6931993 h 8640522"/>
                    <a:gd name="connsiteX8" fmla="*/ 343651 w 469677"/>
                    <a:gd name="connsiteY8" fmla="*/ 6974926 h 8640522"/>
                    <a:gd name="connsiteX9" fmla="*/ 318530 w 469677"/>
                    <a:gd name="connsiteY9" fmla="*/ 7015120 h 8640522"/>
                    <a:gd name="connsiteX10" fmla="*/ 37679 w 469677"/>
                    <a:gd name="connsiteY10" fmla="*/ 8640522 h 8640522"/>
                    <a:gd name="connsiteX11" fmla="*/ 15401 w 469677"/>
                    <a:gd name="connsiteY11" fmla="*/ 8609920 h 8640522"/>
                    <a:gd name="connsiteX12" fmla="*/ 205716 w 469677"/>
                    <a:gd name="connsiteY12" fmla="*/ 7291449 h 8640522"/>
                    <a:gd name="connsiteX13" fmla="*/ 348220 w 469677"/>
                    <a:gd name="connsiteY13" fmla="*/ 6650182 h 8640522"/>
                    <a:gd name="connsiteX14" fmla="*/ 424038 w 469677"/>
                    <a:gd name="connsiteY14" fmla="*/ 5578205 h 8640522"/>
                    <a:gd name="connsiteX15" fmla="*/ 436827 w 469677"/>
                    <a:gd name="connsiteY15" fmla="*/ 5143843 h 8640522"/>
                    <a:gd name="connsiteX16" fmla="*/ 383846 w 469677"/>
                    <a:gd name="connsiteY16" fmla="*/ 3396343 h 8640522"/>
                    <a:gd name="connsiteX17" fmla="*/ 241342 w 469677"/>
                    <a:gd name="connsiteY17" fmla="*/ 415636 h 8640522"/>
                    <a:gd name="connsiteX18" fmla="*/ 158215 w 469677"/>
                    <a:gd name="connsiteY18" fmla="*/ 130629 h 8640522"/>
                    <a:gd name="connsiteX19" fmla="*/ 51337 w 469677"/>
                    <a:gd name="connsiteY19" fmla="*/ 59377 h 8640522"/>
                    <a:gd name="connsiteX0" fmla="*/ 35936 w 454276"/>
                    <a:gd name="connsiteY0" fmla="*/ 59377 h 8640522"/>
                    <a:gd name="connsiteX1" fmla="*/ 130938 w 454276"/>
                    <a:gd name="connsiteY1" fmla="*/ 0 h 8640522"/>
                    <a:gd name="connsiteX2" fmla="*/ 285317 w 454276"/>
                    <a:gd name="connsiteY2" fmla="*/ 225631 h 8640522"/>
                    <a:gd name="connsiteX3" fmla="*/ 320943 w 454276"/>
                    <a:gd name="connsiteY3" fmla="*/ 807522 h 8640522"/>
                    <a:gd name="connsiteX4" fmla="*/ 439697 w 454276"/>
                    <a:gd name="connsiteY4" fmla="*/ 3562597 h 8640522"/>
                    <a:gd name="connsiteX5" fmla="*/ 453856 w 454276"/>
                    <a:gd name="connsiteY5" fmla="*/ 5060715 h 8640522"/>
                    <a:gd name="connsiteX6" fmla="*/ 415946 w 454276"/>
                    <a:gd name="connsiteY6" fmla="*/ 6460177 h 8640522"/>
                    <a:gd name="connsiteX7" fmla="*/ 328251 w 454276"/>
                    <a:gd name="connsiteY7" fmla="*/ 6931993 h 8640522"/>
                    <a:gd name="connsiteX8" fmla="*/ 328250 w 454276"/>
                    <a:gd name="connsiteY8" fmla="*/ 6974926 h 8640522"/>
                    <a:gd name="connsiteX9" fmla="*/ 303129 w 454276"/>
                    <a:gd name="connsiteY9" fmla="*/ 7015120 h 8640522"/>
                    <a:gd name="connsiteX10" fmla="*/ 22278 w 454276"/>
                    <a:gd name="connsiteY10" fmla="*/ 8640522 h 8640522"/>
                    <a:gd name="connsiteX11" fmla="*/ 0 w 454276"/>
                    <a:gd name="connsiteY11" fmla="*/ 8609920 h 8640522"/>
                    <a:gd name="connsiteX12" fmla="*/ 56946 w 454276"/>
                    <a:gd name="connsiteY12" fmla="*/ 7648166 h 8640522"/>
                    <a:gd name="connsiteX13" fmla="*/ 190315 w 454276"/>
                    <a:gd name="connsiteY13" fmla="*/ 7291449 h 8640522"/>
                    <a:gd name="connsiteX14" fmla="*/ 332819 w 454276"/>
                    <a:gd name="connsiteY14" fmla="*/ 6650182 h 8640522"/>
                    <a:gd name="connsiteX15" fmla="*/ 408637 w 454276"/>
                    <a:gd name="connsiteY15" fmla="*/ 5578205 h 8640522"/>
                    <a:gd name="connsiteX16" fmla="*/ 421426 w 454276"/>
                    <a:gd name="connsiteY16" fmla="*/ 5143843 h 8640522"/>
                    <a:gd name="connsiteX17" fmla="*/ 368445 w 454276"/>
                    <a:gd name="connsiteY17" fmla="*/ 3396343 h 8640522"/>
                    <a:gd name="connsiteX18" fmla="*/ 225941 w 454276"/>
                    <a:gd name="connsiteY18" fmla="*/ 415636 h 8640522"/>
                    <a:gd name="connsiteX19" fmla="*/ 142814 w 454276"/>
                    <a:gd name="connsiteY19" fmla="*/ 130629 h 8640522"/>
                    <a:gd name="connsiteX20" fmla="*/ 35936 w 454276"/>
                    <a:gd name="connsiteY20" fmla="*/ 59377 h 8640522"/>
                    <a:gd name="connsiteX0" fmla="*/ 35936 w 454276"/>
                    <a:gd name="connsiteY0" fmla="*/ 59377 h 8635498"/>
                    <a:gd name="connsiteX1" fmla="*/ 130938 w 454276"/>
                    <a:gd name="connsiteY1" fmla="*/ 0 h 8635498"/>
                    <a:gd name="connsiteX2" fmla="*/ 285317 w 454276"/>
                    <a:gd name="connsiteY2" fmla="*/ 225631 h 8635498"/>
                    <a:gd name="connsiteX3" fmla="*/ 320943 w 454276"/>
                    <a:gd name="connsiteY3" fmla="*/ 807522 h 8635498"/>
                    <a:gd name="connsiteX4" fmla="*/ 439697 w 454276"/>
                    <a:gd name="connsiteY4" fmla="*/ 3562597 h 8635498"/>
                    <a:gd name="connsiteX5" fmla="*/ 453856 w 454276"/>
                    <a:gd name="connsiteY5" fmla="*/ 5060715 h 8635498"/>
                    <a:gd name="connsiteX6" fmla="*/ 415946 w 454276"/>
                    <a:gd name="connsiteY6" fmla="*/ 6460177 h 8635498"/>
                    <a:gd name="connsiteX7" fmla="*/ 328251 w 454276"/>
                    <a:gd name="connsiteY7" fmla="*/ 6931993 h 8635498"/>
                    <a:gd name="connsiteX8" fmla="*/ 328250 w 454276"/>
                    <a:gd name="connsiteY8" fmla="*/ 6974926 h 8635498"/>
                    <a:gd name="connsiteX9" fmla="*/ 303129 w 454276"/>
                    <a:gd name="connsiteY9" fmla="*/ 7015120 h 8635498"/>
                    <a:gd name="connsiteX10" fmla="*/ 52423 w 454276"/>
                    <a:gd name="connsiteY10" fmla="*/ 8635498 h 8635498"/>
                    <a:gd name="connsiteX11" fmla="*/ 0 w 454276"/>
                    <a:gd name="connsiteY11" fmla="*/ 8609920 h 8635498"/>
                    <a:gd name="connsiteX12" fmla="*/ 56946 w 454276"/>
                    <a:gd name="connsiteY12" fmla="*/ 7648166 h 8635498"/>
                    <a:gd name="connsiteX13" fmla="*/ 190315 w 454276"/>
                    <a:gd name="connsiteY13" fmla="*/ 7291449 h 8635498"/>
                    <a:gd name="connsiteX14" fmla="*/ 332819 w 454276"/>
                    <a:gd name="connsiteY14" fmla="*/ 6650182 h 8635498"/>
                    <a:gd name="connsiteX15" fmla="*/ 408637 w 454276"/>
                    <a:gd name="connsiteY15" fmla="*/ 5578205 h 8635498"/>
                    <a:gd name="connsiteX16" fmla="*/ 421426 w 454276"/>
                    <a:gd name="connsiteY16" fmla="*/ 5143843 h 8635498"/>
                    <a:gd name="connsiteX17" fmla="*/ 368445 w 454276"/>
                    <a:gd name="connsiteY17" fmla="*/ 3396343 h 8635498"/>
                    <a:gd name="connsiteX18" fmla="*/ 225941 w 454276"/>
                    <a:gd name="connsiteY18" fmla="*/ 415636 h 8635498"/>
                    <a:gd name="connsiteX19" fmla="*/ 142814 w 454276"/>
                    <a:gd name="connsiteY19" fmla="*/ 130629 h 8635498"/>
                    <a:gd name="connsiteX20" fmla="*/ 35936 w 454276"/>
                    <a:gd name="connsiteY20" fmla="*/ 59377 h 8635498"/>
                    <a:gd name="connsiteX0" fmla="*/ 35936 w 454276"/>
                    <a:gd name="connsiteY0" fmla="*/ 59377 h 8635498"/>
                    <a:gd name="connsiteX1" fmla="*/ 130938 w 454276"/>
                    <a:gd name="connsiteY1" fmla="*/ 0 h 8635498"/>
                    <a:gd name="connsiteX2" fmla="*/ 285317 w 454276"/>
                    <a:gd name="connsiteY2" fmla="*/ 225631 h 8635498"/>
                    <a:gd name="connsiteX3" fmla="*/ 320943 w 454276"/>
                    <a:gd name="connsiteY3" fmla="*/ 807522 h 8635498"/>
                    <a:gd name="connsiteX4" fmla="*/ 439697 w 454276"/>
                    <a:gd name="connsiteY4" fmla="*/ 3562597 h 8635498"/>
                    <a:gd name="connsiteX5" fmla="*/ 453856 w 454276"/>
                    <a:gd name="connsiteY5" fmla="*/ 5060715 h 8635498"/>
                    <a:gd name="connsiteX6" fmla="*/ 415946 w 454276"/>
                    <a:gd name="connsiteY6" fmla="*/ 6460177 h 8635498"/>
                    <a:gd name="connsiteX7" fmla="*/ 328251 w 454276"/>
                    <a:gd name="connsiteY7" fmla="*/ 6931993 h 8635498"/>
                    <a:gd name="connsiteX8" fmla="*/ 328250 w 454276"/>
                    <a:gd name="connsiteY8" fmla="*/ 6974926 h 8635498"/>
                    <a:gd name="connsiteX9" fmla="*/ 303129 w 454276"/>
                    <a:gd name="connsiteY9" fmla="*/ 7015120 h 8635498"/>
                    <a:gd name="connsiteX10" fmla="*/ 112211 w 454276"/>
                    <a:gd name="connsiteY10" fmla="*/ 7808939 h 8635498"/>
                    <a:gd name="connsiteX11" fmla="*/ 52423 w 454276"/>
                    <a:gd name="connsiteY11" fmla="*/ 8635498 h 8635498"/>
                    <a:gd name="connsiteX12" fmla="*/ 0 w 454276"/>
                    <a:gd name="connsiteY12" fmla="*/ 8609920 h 8635498"/>
                    <a:gd name="connsiteX13" fmla="*/ 56946 w 454276"/>
                    <a:gd name="connsiteY13" fmla="*/ 7648166 h 8635498"/>
                    <a:gd name="connsiteX14" fmla="*/ 190315 w 454276"/>
                    <a:gd name="connsiteY14" fmla="*/ 7291449 h 8635498"/>
                    <a:gd name="connsiteX15" fmla="*/ 332819 w 454276"/>
                    <a:gd name="connsiteY15" fmla="*/ 6650182 h 8635498"/>
                    <a:gd name="connsiteX16" fmla="*/ 408637 w 454276"/>
                    <a:gd name="connsiteY16" fmla="*/ 5578205 h 8635498"/>
                    <a:gd name="connsiteX17" fmla="*/ 421426 w 454276"/>
                    <a:gd name="connsiteY17" fmla="*/ 5143843 h 8635498"/>
                    <a:gd name="connsiteX18" fmla="*/ 368445 w 454276"/>
                    <a:gd name="connsiteY18" fmla="*/ 3396343 h 8635498"/>
                    <a:gd name="connsiteX19" fmla="*/ 225941 w 454276"/>
                    <a:gd name="connsiteY19" fmla="*/ 415636 h 8635498"/>
                    <a:gd name="connsiteX20" fmla="*/ 142814 w 454276"/>
                    <a:gd name="connsiteY20" fmla="*/ 130629 h 8635498"/>
                    <a:gd name="connsiteX21" fmla="*/ 35936 w 454276"/>
                    <a:gd name="connsiteY21"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53371 w 479397"/>
                    <a:gd name="connsiteY8" fmla="*/ 6974926 h 8635498"/>
                    <a:gd name="connsiteX9" fmla="*/ 328250 w 479397"/>
                    <a:gd name="connsiteY9" fmla="*/ 7015120 h 8635498"/>
                    <a:gd name="connsiteX10" fmla="*/ 137332 w 479397"/>
                    <a:gd name="connsiteY10" fmla="*/ 7808939 h 8635498"/>
                    <a:gd name="connsiteX11" fmla="*/ 77544 w 479397"/>
                    <a:gd name="connsiteY11" fmla="*/ 8635498 h 8635498"/>
                    <a:gd name="connsiteX12" fmla="*/ 0 w 479397"/>
                    <a:gd name="connsiteY12" fmla="*/ 8609920 h 8635498"/>
                    <a:gd name="connsiteX13" fmla="*/ 82067 w 479397"/>
                    <a:gd name="connsiteY13" fmla="*/ 7648166 h 8635498"/>
                    <a:gd name="connsiteX14" fmla="*/ 215436 w 479397"/>
                    <a:gd name="connsiteY14" fmla="*/ 7291449 h 8635498"/>
                    <a:gd name="connsiteX15" fmla="*/ 357940 w 479397"/>
                    <a:gd name="connsiteY15" fmla="*/ 6650182 h 8635498"/>
                    <a:gd name="connsiteX16" fmla="*/ 433758 w 479397"/>
                    <a:gd name="connsiteY16" fmla="*/ 5578205 h 8635498"/>
                    <a:gd name="connsiteX17" fmla="*/ 446547 w 479397"/>
                    <a:gd name="connsiteY17" fmla="*/ 5143843 h 8635498"/>
                    <a:gd name="connsiteX18" fmla="*/ 393566 w 479397"/>
                    <a:gd name="connsiteY18" fmla="*/ 3396343 h 8635498"/>
                    <a:gd name="connsiteX19" fmla="*/ 251062 w 479397"/>
                    <a:gd name="connsiteY19" fmla="*/ 415636 h 8635498"/>
                    <a:gd name="connsiteX20" fmla="*/ 167935 w 479397"/>
                    <a:gd name="connsiteY20" fmla="*/ 130629 h 8635498"/>
                    <a:gd name="connsiteX21" fmla="*/ 61057 w 479397"/>
                    <a:gd name="connsiteY21"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53371 w 479397"/>
                    <a:gd name="connsiteY8" fmla="*/ 6974926 h 8635498"/>
                    <a:gd name="connsiteX9" fmla="*/ 328250 w 479397"/>
                    <a:gd name="connsiteY9" fmla="*/ 7015120 h 8635498"/>
                    <a:gd name="connsiteX10" fmla="*/ 137332 w 479397"/>
                    <a:gd name="connsiteY10" fmla="*/ 7808939 h 8635498"/>
                    <a:gd name="connsiteX11" fmla="*/ 62472 w 479397"/>
                    <a:gd name="connsiteY11" fmla="*/ 8635498 h 8635498"/>
                    <a:gd name="connsiteX12" fmla="*/ 0 w 479397"/>
                    <a:gd name="connsiteY12" fmla="*/ 8609920 h 8635498"/>
                    <a:gd name="connsiteX13" fmla="*/ 82067 w 479397"/>
                    <a:gd name="connsiteY13" fmla="*/ 7648166 h 8635498"/>
                    <a:gd name="connsiteX14" fmla="*/ 215436 w 479397"/>
                    <a:gd name="connsiteY14" fmla="*/ 7291449 h 8635498"/>
                    <a:gd name="connsiteX15" fmla="*/ 357940 w 479397"/>
                    <a:gd name="connsiteY15" fmla="*/ 6650182 h 8635498"/>
                    <a:gd name="connsiteX16" fmla="*/ 433758 w 479397"/>
                    <a:gd name="connsiteY16" fmla="*/ 5578205 h 8635498"/>
                    <a:gd name="connsiteX17" fmla="*/ 446547 w 479397"/>
                    <a:gd name="connsiteY17" fmla="*/ 5143843 h 8635498"/>
                    <a:gd name="connsiteX18" fmla="*/ 393566 w 479397"/>
                    <a:gd name="connsiteY18" fmla="*/ 3396343 h 8635498"/>
                    <a:gd name="connsiteX19" fmla="*/ 251062 w 479397"/>
                    <a:gd name="connsiteY19" fmla="*/ 415636 h 8635498"/>
                    <a:gd name="connsiteX20" fmla="*/ 167935 w 479397"/>
                    <a:gd name="connsiteY20" fmla="*/ 130629 h 8635498"/>
                    <a:gd name="connsiteX21" fmla="*/ 61057 w 479397"/>
                    <a:gd name="connsiteY21"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53371 w 479397"/>
                    <a:gd name="connsiteY8" fmla="*/ 6974926 h 8635498"/>
                    <a:gd name="connsiteX9" fmla="*/ 328250 w 479397"/>
                    <a:gd name="connsiteY9" fmla="*/ 7015120 h 8635498"/>
                    <a:gd name="connsiteX10" fmla="*/ 137332 w 479397"/>
                    <a:gd name="connsiteY10" fmla="*/ 7808939 h 8635498"/>
                    <a:gd name="connsiteX11" fmla="*/ 62472 w 479397"/>
                    <a:gd name="connsiteY11" fmla="*/ 8635498 h 8635498"/>
                    <a:gd name="connsiteX12" fmla="*/ 0 w 479397"/>
                    <a:gd name="connsiteY12" fmla="*/ 8609920 h 8635498"/>
                    <a:gd name="connsiteX13" fmla="*/ 82067 w 479397"/>
                    <a:gd name="connsiteY13" fmla="*/ 7648166 h 8635498"/>
                    <a:gd name="connsiteX14" fmla="*/ 190315 w 479397"/>
                    <a:gd name="connsiteY14" fmla="*/ 7286424 h 8635498"/>
                    <a:gd name="connsiteX15" fmla="*/ 357940 w 479397"/>
                    <a:gd name="connsiteY15" fmla="*/ 6650182 h 8635498"/>
                    <a:gd name="connsiteX16" fmla="*/ 433758 w 479397"/>
                    <a:gd name="connsiteY16" fmla="*/ 5578205 h 8635498"/>
                    <a:gd name="connsiteX17" fmla="*/ 446547 w 479397"/>
                    <a:gd name="connsiteY17" fmla="*/ 5143843 h 8635498"/>
                    <a:gd name="connsiteX18" fmla="*/ 393566 w 479397"/>
                    <a:gd name="connsiteY18" fmla="*/ 3396343 h 8635498"/>
                    <a:gd name="connsiteX19" fmla="*/ 251062 w 479397"/>
                    <a:gd name="connsiteY19" fmla="*/ 415636 h 8635498"/>
                    <a:gd name="connsiteX20" fmla="*/ 167935 w 479397"/>
                    <a:gd name="connsiteY20" fmla="*/ 130629 h 8635498"/>
                    <a:gd name="connsiteX21" fmla="*/ 61057 w 479397"/>
                    <a:gd name="connsiteY21"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53371 w 479397"/>
                    <a:gd name="connsiteY8" fmla="*/ 6974926 h 8635498"/>
                    <a:gd name="connsiteX9" fmla="*/ 328250 w 479397"/>
                    <a:gd name="connsiteY9" fmla="*/ 7015120 h 8635498"/>
                    <a:gd name="connsiteX10" fmla="*/ 137332 w 479397"/>
                    <a:gd name="connsiteY10" fmla="*/ 7808939 h 8635498"/>
                    <a:gd name="connsiteX11" fmla="*/ 62472 w 479397"/>
                    <a:gd name="connsiteY11" fmla="*/ 8635498 h 8635498"/>
                    <a:gd name="connsiteX12" fmla="*/ 0 w 479397"/>
                    <a:gd name="connsiteY12" fmla="*/ 8609920 h 8635498"/>
                    <a:gd name="connsiteX13" fmla="*/ 127285 w 479397"/>
                    <a:gd name="connsiteY13" fmla="*/ 7663238 h 8635498"/>
                    <a:gd name="connsiteX14" fmla="*/ 190315 w 479397"/>
                    <a:gd name="connsiteY14" fmla="*/ 7286424 h 8635498"/>
                    <a:gd name="connsiteX15" fmla="*/ 357940 w 479397"/>
                    <a:gd name="connsiteY15" fmla="*/ 6650182 h 8635498"/>
                    <a:gd name="connsiteX16" fmla="*/ 433758 w 479397"/>
                    <a:gd name="connsiteY16" fmla="*/ 5578205 h 8635498"/>
                    <a:gd name="connsiteX17" fmla="*/ 446547 w 479397"/>
                    <a:gd name="connsiteY17" fmla="*/ 5143843 h 8635498"/>
                    <a:gd name="connsiteX18" fmla="*/ 393566 w 479397"/>
                    <a:gd name="connsiteY18" fmla="*/ 3396343 h 8635498"/>
                    <a:gd name="connsiteX19" fmla="*/ 251062 w 479397"/>
                    <a:gd name="connsiteY19" fmla="*/ 415636 h 8635498"/>
                    <a:gd name="connsiteX20" fmla="*/ 167935 w 479397"/>
                    <a:gd name="connsiteY20" fmla="*/ 130629 h 8635498"/>
                    <a:gd name="connsiteX21" fmla="*/ 61057 w 479397"/>
                    <a:gd name="connsiteY21"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53371 w 479397"/>
                    <a:gd name="connsiteY8" fmla="*/ 6974926 h 8635498"/>
                    <a:gd name="connsiteX9" fmla="*/ 328250 w 479397"/>
                    <a:gd name="connsiteY9" fmla="*/ 7015120 h 8635498"/>
                    <a:gd name="connsiteX10" fmla="*/ 137332 w 479397"/>
                    <a:gd name="connsiteY10" fmla="*/ 7808939 h 8635498"/>
                    <a:gd name="connsiteX11" fmla="*/ 62472 w 479397"/>
                    <a:gd name="connsiteY11" fmla="*/ 8635498 h 8635498"/>
                    <a:gd name="connsiteX12" fmla="*/ 0 w 479397"/>
                    <a:gd name="connsiteY12" fmla="*/ 8609920 h 8635498"/>
                    <a:gd name="connsiteX13" fmla="*/ 127285 w 479397"/>
                    <a:gd name="connsiteY13" fmla="*/ 7663238 h 8635498"/>
                    <a:gd name="connsiteX14" fmla="*/ 190315 w 479397"/>
                    <a:gd name="connsiteY14" fmla="*/ 7286424 h 8635498"/>
                    <a:gd name="connsiteX15" fmla="*/ 357940 w 479397"/>
                    <a:gd name="connsiteY15" fmla="*/ 6650182 h 8635498"/>
                    <a:gd name="connsiteX16" fmla="*/ 433758 w 479397"/>
                    <a:gd name="connsiteY16" fmla="*/ 5578205 h 8635498"/>
                    <a:gd name="connsiteX17" fmla="*/ 446547 w 479397"/>
                    <a:gd name="connsiteY17" fmla="*/ 5143843 h 8635498"/>
                    <a:gd name="connsiteX18" fmla="*/ 393566 w 479397"/>
                    <a:gd name="connsiteY18" fmla="*/ 3396343 h 8635498"/>
                    <a:gd name="connsiteX19" fmla="*/ 251062 w 479397"/>
                    <a:gd name="connsiteY19" fmla="*/ 415636 h 8635498"/>
                    <a:gd name="connsiteX20" fmla="*/ 167935 w 479397"/>
                    <a:gd name="connsiteY20" fmla="*/ 130629 h 8635498"/>
                    <a:gd name="connsiteX21" fmla="*/ 61057 w 479397"/>
                    <a:gd name="connsiteY21"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53371 w 479397"/>
                    <a:gd name="connsiteY8" fmla="*/ 6974926 h 8635498"/>
                    <a:gd name="connsiteX9" fmla="*/ 328250 w 479397"/>
                    <a:gd name="connsiteY9" fmla="*/ 7015120 h 8635498"/>
                    <a:gd name="connsiteX10" fmla="*/ 137332 w 479397"/>
                    <a:gd name="connsiteY10" fmla="*/ 7808939 h 8635498"/>
                    <a:gd name="connsiteX11" fmla="*/ 62472 w 479397"/>
                    <a:gd name="connsiteY11" fmla="*/ 8635498 h 8635498"/>
                    <a:gd name="connsiteX12" fmla="*/ 0 w 479397"/>
                    <a:gd name="connsiteY12" fmla="*/ 8609920 h 8635498"/>
                    <a:gd name="connsiteX13" fmla="*/ 97140 w 479397"/>
                    <a:gd name="connsiteY13" fmla="*/ 7658214 h 8635498"/>
                    <a:gd name="connsiteX14" fmla="*/ 190315 w 479397"/>
                    <a:gd name="connsiteY14" fmla="*/ 7286424 h 8635498"/>
                    <a:gd name="connsiteX15" fmla="*/ 357940 w 479397"/>
                    <a:gd name="connsiteY15" fmla="*/ 6650182 h 8635498"/>
                    <a:gd name="connsiteX16" fmla="*/ 433758 w 479397"/>
                    <a:gd name="connsiteY16" fmla="*/ 5578205 h 8635498"/>
                    <a:gd name="connsiteX17" fmla="*/ 446547 w 479397"/>
                    <a:gd name="connsiteY17" fmla="*/ 5143843 h 8635498"/>
                    <a:gd name="connsiteX18" fmla="*/ 393566 w 479397"/>
                    <a:gd name="connsiteY18" fmla="*/ 3396343 h 8635498"/>
                    <a:gd name="connsiteX19" fmla="*/ 251062 w 479397"/>
                    <a:gd name="connsiteY19" fmla="*/ 415636 h 8635498"/>
                    <a:gd name="connsiteX20" fmla="*/ 167935 w 479397"/>
                    <a:gd name="connsiteY20" fmla="*/ 130629 h 8635498"/>
                    <a:gd name="connsiteX21" fmla="*/ 61057 w 479397"/>
                    <a:gd name="connsiteY21"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53371 w 479397"/>
                    <a:gd name="connsiteY8" fmla="*/ 6974926 h 8635498"/>
                    <a:gd name="connsiteX9" fmla="*/ 328250 w 479397"/>
                    <a:gd name="connsiteY9" fmla="*/ 7015120 h 8635498"/>
                    <a:gd name="connsiteX10" fmla="*/ 112212 w 479397"/>
                    <a:gd name="connsiteY10" fmla="*/ 7798891 h 8635498"/>
                    <a:gd name="connsiteX11" fmla="*/ 62472 w 479397"/>
                    <a:gd name="connsiteY11" fmla="*/ 8635498 h 8635498"/>
                    <a:gd name="connsiteX12" fmla="*/ 0 w 479397"/>
                    <a:gd name="connsiteY12" fmla="*/ 8609920 h 8635498"/>
                    <a:gd name="connsiteX13" fmla="*/ 97140 w 479397"/>
                    <a:gd name="connsiteY13" fmla="*/ 7658214 h 8635498"/>
                    <a:gd name="connsiteX14" fmla="*/ 190315 w 479397"/>
                    <a:gd name="connsiteY14" fmla="*/ 7286424 h 8635498"/>
                    <a:gd name="connsiteX15" fmla="*/ 357940 w 479397"/>
                    <a:gd name="connsiteY15" fmla="*/ 6650182 h 8635498"/>
                    <a:gd name="connsiteX16" fmla="*/ 433758 w 479397"/>
                    <a:gd name="connsiteY16" fmla="*/ 5578205 h 8635498"/>
                    <a:gd name="connsiteX17" fmla="*/ 446547 w 479397"/>
                    <a:gd name="connsiteY17" fmla="*/ 5143843 h 8635498"/>
                    <a:gd name="connsiteX18" fmla="*/ 393566 w 479397"/>
                    <a:gd name="connsiteY18" fmla="*/ 3396343 h 8635498"/>
                    <a:gd name="connsiteX19" fmla="*/ 251062 w 479397"/>
                    <a:gd name="connsiteY19" fmla="*/ 415636 h 8635498"/>
                    <a:gd name="connsiteX20" fmla="*/ 167935 w 479397"/>
                    <a:gd name="connsiteY20" fmla="*/ 130629 h 8635498"/>
                    <a:gd name="connsiteX21" fmla="*/ 61057 w 479397"/>
                    <a:gd name="connsiteY21"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53371 w 479397"/>
                    <a:gd name="connsiteY8" fmla="*/ 6974926 h 8635498"/>
                    <a:gd name="connsiteX9" fmla="*/ 328250 w 479397"/>
                    <a:gd name="connsiteY9" fmla="*/ 7015120 h 8635498"/>
                    <a:gd name="connsiteX10" fmla="*/ 87091 w 479397"/>
                    <a:gd name="connsiteY10" fmla="*/ 7798891 h 8635498"/>
                    <a:gd name="connsiteX11" fmla="*/ 62472 w 479397"/>
                    <a:gd name="connsiteY11" fmla="*/ 8635498 h 8635498"/>
                    <a:gd name="connsiteX12" fmla="*/ 0 w 479397"/>
                    <a:gd name="connsiteY12" fmla="*/ 8609920 h 8635498"/>
                    <a:gd name="connsiteX13" fmla="*/ 97140 w 479397"/>
                    <a:gd name="connsiteY13" fmla="*/ 7658214 h 8635498"/>
                    <a:gd name="connsiteX14" fmla="*/ 190315 w 479397"/>
                    <a:gd name="connsiteY14" fmla="*/ 7286424 h 8635498"/>
                    <a:gd name="connsiteX15" fmla="*/ 357940 w 479397"/>
                    <a:gd name="connsiteY15" fmla="*/ 6650182 h 8635498"/>
                    <a:gd name="connsiteX16" fmla="*/ 433758 w 479397"/>
                    <a:gd name="connsiteY16" fmla="*/ 5578205 h 8635498"/>
                    <a:gd name="connsiteX17" fmla="*/ 446547 w 479397"/>
                    <a:gd name="connsiteY17" fmla="*/ 5143843 h 8635498"/>
                    <a:gd name="connsiteX18" fmla="*/ 393566 w 479397"/>
                    <a:gd name="connsiteY18" fmla="*/ 3396343 h 8635498"/>
                    <a:gd name="connsiteX19" fmla="*/ 251062 w 479397"/>
                    <a:gd name="connsiteY19" fmla="*/ 415636 h 8635498"/>
                    <a:gd name="connsiteX20" fmla="*/ 167935 w 479397"/>
                    <a:gd name="connsiteY20" fmla="*/ 130629 h 8635498"/>
                    <a:gd name="connsiteX21" fmla="*/ 61057 w 479397"/>
                    <a:gd name="connsiteY21"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38298 w 479397"/>
                    <a:gd name="connsiteY8" fmla="*/ 6974926 h 8635498"/>
                    <a:gd name="connsiteX9" fmla="*/ 328250 w 479397"/>
                    <a:gd name="connsiteY9" fmla="*/ 7015120 h 8635498"/>
                    <a:gd name="connsiteX10" fmla="*/ 87091 w 479397"/>
                    <a:gd name="connsiteY10" fmla="*/ 7798891 h 8635498"/>
                    <a:gd name="connsiteX11" fmla="*/ 62472 w 479397"/>
                    <a:gd name="connsiteY11" fmla="*/ 8635498 h 8635498"/>
                    <a:gd name="connsiteX12" fmla="*/ 0 w 479397"/>
                    <a:gd name="connsiteY12" fmla="*/ 8609920 h 8635498"/>
                    <a:gd name="connsiteX13" fmla="*/ 97140 w 479397"/>
                    <a:gd name="connsiteY13" fmla="*/ 7658214 h 8635498"/>
                    <a:gd name="connsiteX14" fmla="*/ 190315 w 479397"/>
                    <a:gd name="connsiteY14" fmla="*/ 7286424 h 8635498"/>
                    <a:gd name="connsiteX15" fmla="*/ 357940 w 479397"/>
                    <a:gd name="connsiteY15" fmla="*/ 6650182 h 8635498"/>
                    <a:gd name="connsiteX16" fmla="*/ 433758 w 479397"/>
                    <a:gd name="connsiteY16" fmla="*/ 5578205 h 8635498"/>
                    <a:gd name="connsiteX17" fmla="*/ 446547 w 479397"/>
                    <a:gd name="connsiteY17" fmla="*/ 5143843 h 8635498"/>
                    <a:gd name="connsiteX18" fmla="*/ 393566 w 479397"/>
                    <a:gd name="connsiteY18" fmla="*/ 3396343 h 8635498"/>
                    <a:gd name="connsiteX19" fmla="*/ 251062 w 479397"/>
                    <a:gd name="connsiteY19" fmla="*/ 415636 h 8635498"/>
                    <a:gd name="connsiteX20" fmla="*/ 167935 w 479397"/>
                    <a:gd name="connsiteY20" fmla="*/ 130629 h 8635498"/>
                    <a:gd name="connsiteX21" fmla="*/ 61057 w 479397"/>
                    <a:gd name="connsiteY21"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38298 w 479397"/>
                    <a:gd name="connsiteY8" fmla="*/ 6974926 h 8635498"/>
                    <a:gd name="connsiteX9" fmla="*/ 328250 w 479397"/>
                    <a:gd name="connsiteY9" fmla="*/ 7015120 h 8635498"/>
                    <a:gd name="connsiteX10" fmla="*/ 87091 w 479397"/>
                    <a:gd name="connsiteY10" fmla="*/ 7798891 h 8635498"/>
                    <a:gd name="connsiteX11" fmla="*/ 62472 w 479397"/>
                    <a:gd name="connsiteY11" fmla="*/ 8635498 h 8635498"/>
                    <a:gd name="connsiteX12" fmla="*/ 0 w 479397"/>
                    <a:gd name="connsiteY12" fmla="*/ 8609920 h 8635498"/>
                    <a:gd name="connsiteX13" fmla="*/ 97140 w 479397"/>
                    <a:gd name="connsiteY13" fmla="*/ 7658214 h 8635498"/>
                    <a:gd name="connsiteX14" fmla="*/ 190315 w 479397"/>
                    <a:gd name="connsiteY14" fmla="*/ 7286424 h 8635498"/>
                    <a:gd name="connsiteX15" fmla="*/ 313179 w 479397"/>
                    <a:gd name="connsiteY15" fmla="*/ 7005071 h 8635498"/>
                    <a:gd name="connsiteX16" fmla="*/ 357940 w 479397"/>
                    <a:gd name="connsiteY16" fmla="*/ 6650182 h 8635498"/>
                    <a:gd name="connsiteX17" fmla="*/ 433758 w 479397"/>
                    <a:gd name="connsiteY17" fmla="*/ 5578205 h 8635498"/>
                    <a:gd name="connsiteX18" fmla="*/ 446547 w 479397"/>
                    <a:gd name="connsiteY18" fmla="*/ 5143843 h 8635498"/>
                    <a:gd name="connsiteX19" fmla="*/ 393566 w 479397"/>
                    <a:gd name="connsiteY19" fmla="*/ 3396343 h 8635498"/>
                    <a:gd name="connsiteX20" fmla="*/ 251062 w 479397"/>
                    <a:gd name="connsiteY20" fmla="*/ 415636 h 8635498"/>
                    <a:gd name="connsiteX21" fmla="*/ 167935 w 479397"/>
                    <a:gd name="connsiteY21" fmla="*/ 130629 h 8635498"/>
                    <a:gd name="connsiteX22" fmla="*/ 61057 w 479397"/>
                    <a:gd name="connsiteY22"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38298 w 479397"/>
                    <a:gd name="connsiteY8" fmla="*/ 6974926 h 8635498"/>
                    <a:gd name="connsiteX9" fmla="*/ 328250 w 479397"/>
                    <a:gd name="connsiteY9" fmla="*/ 7015120 h 8635498"/>
                    <a:gd name="connsiteX10" fmla="*/ 87091 w 479397"/>
                    <a:gd name="connsiteY10" fmla="*/ 7798891 h 8635498"/>
                    <a:gd name="connsiteX11" fmla="*/ 62472 w 479397"/>
                    <a:gd name="connsiteY11" fmla="*/ 8635498 h 8635498"/>
                    <a:gd name="connsiteX12" fmla="*/ 0 w 479397"/>
                    <a:gd name="connsiteY12" fmla="*/ 8609920 h 8635498"/>
                    <a:gd name="connsiteX13" fmla="*/ 97140 w 479397"/>
                    <a:gd name="connsiteY13" fmla="*/ 7658214 h 8635498"/>
                    <a:gd name="connsiteX14" fmla="*/ 190315 w 479397"/>
                    <a:gd name="connsiteY14" fmla="*/ 7286424 h 8635498"/>
                    <a:gd name="connsiteX15" fmla="*/ 293082 w 479397"/>
                    <a:gd name="connsiteY15" fmla="*/ 7005071 h 8635498"/>
                    <a:gd name="connsiteX16" fmla="*/ 357940 w 479397"/>
                    <a:gd name="connsiteY16" fmla="*/ 6650182 h 8635498"/>
                    <a:gd name="connsiteX17" fmla="*/ 433758 w 479397"/>
                    <a:gd name="connsiteY17" fmla="*/ 5578205 h 8635498"/>
                    <a:gd name="connsiteX18" fmla="*/ 446547 w 479397"/>
                    <a:gd name="connsiteY18" fmla="*/ 5143843 h 8635498"/>
                    <a:gd name="connsiteX19" fmla="*/ 393566 w 479397"/>
                    <a:gd name="connsiteY19" fmla="*/ 3396343 h 8635498"/>
                    <a:gd name="connsiteX20" fmla="*/ 251062 w 479397"/>
                    <a:gd name="connsiteY20" fmla="*/ 415636 h 8635498"/>
                    <a:gd name="connsiteX21" fmla="*/ 167935 w 479397"/>
                    <a:gd name="connsiteY21" fmla="*/ 130629 h 8635498"/>
                    <a:gd name="connsiteX22" fmla="*/ 61057 w 479397"/>
                    <a:gd name="connsiteY22" fmla="*/ 59377 h 8635498"/>
                    <a:gd name="connsiteX0" fmla="*/ 61057 w 479397"/>
                    <a:gd name="connsiteY0" fmla="*/ 59377 h 8635498"/>
                    <a:gd name="connsiteX1" fmla="*/ 156059 w 479397"/>
                    <a:gd name="connsiteY1" fmla="*/ 0 h 8635498"/>
                    <a:gd name="connsiteX2" fmla="*/ 310438 w 479397"/>
                    <a:gd name="connsiteY2" fmla="*/ 225631 h 8635498"/>
                    <a:gd name="connsiteX3" fmla="*/ 346064 w 479397"/>
                    <a:gd name="connsiteY3" fmla="*/ 807522 h 8635498"/>
                    <a:gd name="connsiteX4" fmla="*/ 464818 w 479397"/>
                    <a:gd name="connsiteY4" fmla="*/ 3562597 h 8635498"/>
                    <a:gd name="connsiteX5" fmla="*/ 478977 w 479397"/>
                    <a:gd name="connsiteY5" fmla="*/ 5060715 h 8635498"/>
                    <a:gd name="connsiteX6" fmla="*/ 441067 w 479397"/>
                    <a:gd name="connsiteY6" fmla="*/ 6460177 h 8635498"/>
                    <a:gd name="connsiteX7" fmla="*/ 353372 w 479397"/>
                    <a:gd name="connsiteY7" fmla="*/ 6931993 h 8635498"/>
                    <a:gd name="connsiteX8" fmla="*/ 338298 w 479397"/>
                    <a:gd name="connsiteY8" fmla="*/ 6974926 h 8635498"/>
                    <a:gd name="connsiteX9" fmla="*/ 328250 w 479397"/>
                    <a:gd name="connsiteY9" fmla="*/ 7015120 h 8635498"/>
                    <a:gd name="connsiteX10" fmla="*/ 242840 w 479397"/>
                    <a:gd name="connsiteY10" fmla="*/ 7336667 h 8635498"/>
                    <a:gd name="connsiteX11" fmla="*/ 87091 w 479397"/>
                    <a:gd name="connsiteY11" fmla="*/ 7798891 h 8635498"/>
                    <a:gd name="connsiteX12" fmla="*/ 62472 w 479397"/>
                    <a:gd name="connsiteY12" fmla="*/ 8635498 h 8635498"/>
                    <a:gd name="connsiteX13" fmla="*/ 0 w 479397"/>
                    <a:gd name="connsiteY13" fmla="*/ 8609920 h 8635498"/>
                    <a:gd name="connsiteX14" fmla="*/ 97140 w 479397"/>
                    <a:gd name="connsiteY14" fmla="*/ 7658214 h 8635498"/>
                    <a:gd name="connsiteX15" fmla="*/ 190315 w 479397"/>
                    <a:gd name="connsiteY15" fmla="*/ 7286424 h 8635498"/>
                    <a:gd name="connsiteX16" fmla="*/ 293082 w 479397"/>
                    <a:gd name="connsiteY16" fmla="*/ 7005071 h 8635498"/>
                    <a:gd name="connsiteX17" fmla="*/ 357940 w 479397"/>
                    <a:gd name="connsiteY17" fmla="*/ 6650182 h 8635498"/>
                    <a:gd name="connsiteX18" fmla="*/ 433758 w 479397"/>
                    <a:gd name="connsiteY18" fmla="*/ 5578205 h 8635498"/>
                    <a:gd name="connsiteX19" fmla="*/ 446547 w 479397"/>
                    <a:gd name="connsiteY19" fmla="*/ 5143843 h 8635498"/>
                    <a:gd name="connsiteX20" fmla="*/ 393566 w 479397"/>
                    <a:gd name="connsiteY20" fmla="*/ 3396343 h 8635498"/>
                    <a:gd name="connsiteX21" fmla="*/ 251062 w 479397"/>
                    <a:gd name="connsiteY21" fmla="*/ 415636 h 8635498"/>
                    <a:gd name="connsiteX22" fmla="*/ 167935 w 479397"/>
                    <a:gd name="connsiteY22" fmla="*/ 130629 h 8635498"/>
                    <a:gd name="connsiteX23" fmla="*/ 61057 w 479397"/>
                    <a:gd name="connsiteY23" fmla="*/ 59377 h 86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9397" h="8635498">
                      <a:moveTo>
                        <a:pt x="61057" y="59377"/>
                      </a:moveTo>
                      <a:lnTo>
                        <a:pt x="156059" y="0"/>
                      </a:lnTo>
                      <a:lnTo>
                        <a:pt x="310438" y="225631"/>
                      </a:lnTo>
                      <a:lnTo>
                        <a:pt x="346064" y="807522"/>
                      </a:lnTo>
                      <a:lnTo>
                        <a:pt x="464818" y="3562597"/>
                      </a:lnTo>
                      <a:cubicBezTo>
                        <a:pt x="461164" y="4055271"/>
                        <a:pt x="482631" y="4568041"/>
                        <a:pt x="478977" y="5060715"/>
                      </a:cubicBezTo>
                      <a:lnTo>
                        <a:pt x="441067" y="6460177"/>
                      </a:lnTo>
                      <a:lnTo>
                        <a:pt x="353372" y="6931993"/>
                      </a:lnTo>
                      <a:cubicBezTo>
                        <a:pt x="353372" y="6937931"/>
                        <a:pt x="338298" y="6968988"/>
                        <a:pt x="338298" y="6974926"/>
                      </a:cubicBezTo>
                      <a:cubicBezTo>
                        <a:pt x="334949" y="6979950"/>
                        <a:pt x="331599" y="7010096"/>
                        <a:pt x="328250" y="7015120"/>
                      </a:cubicBezTo>
                      <a:cubicBezTo>
                        <a:pt x="309828" y="7073735"/>
                        <a:pt x="283033" y="7206039"/>
                        <a:pt x="242840" y="7336667"/>
                      </a:cubicBezTo>
                      <a:cubicBezTo>
                        <a:pt x="202647" y="7467295"/>
                        <a:pt x="114640" y="7580745"/>
                        <a:pt x="87091" y="7798891"/>
                      </a:cubicBezTo>
                      <a:cubicBezTo>
                        <a:pt x="59542" y="8017038"/>
                        <a:pt x="87035" y="8502839"/>
                        <a:pt x="62472" y="8635498"/>
                      </a:cubicBezTo>
                      <a:lnTo>
                        <a:pt x="0" y="8609920"/>
                      </a:lnTo>
                      <a:cubicBezTo>
                        <a:pt x="15826" y="8443690"/>
                        <a:pt x="25227" y="7872935"/>
                        <a:pt x="97140" y="7658214"/>
                      </a:cubicBezTo>
                      <a:cubicBezTo>
                        <a:pt x="128859" y="7438469"/>
                        <a:pt x="154385" y="7451917"/>
                        <a:pt x="190315" y="7286424"/>
                      </a:cubicBezTo>
                      <a:cubicBezTo>
                        <a:pt x="217872" y="7185941"/>
                        <a:pt x="265525" y="7105554"/>
                        <a:pt x="293082" y="7005071"/>
                      </a:cubicBezTo>
                      <a:lnTo>
                        <a:pt x="357940" y="6650182"/>
                      </a:lnTo>
                      <a:cubicBezTo>
                        <a:pt x="380092" y="6361292"/>
                        <a:pt x="423177" y="5829261"/>
                        <a:pt x="433758" y="5578205"/>
                      </a:cubicBezTo>
                      <a:cubicBezTo>
                        <a:pt x="444339" y="5327149"/>
                        <a:pt x="439011" y="5504137"/>
                        <a:pt x="446547" y="5143843"/>
                      </a:cubicBezTo>
                      <a:cubicBezTo>
                        <a:pt x="448983" y="4566367"/>
                        <a:pt x="411226" y="3978843"/>
                        <a:pt x="393566" y="3396343"/>
                      </a:cubicBezTo>
                      <a:lnTo>
                        <a:pt x="251062" y="415636"/>
                      </a:lnTo>
                      <a:lnTo>
                        <a:pt x="167935" y="130629"/>
                      </a:lnTo>
                      <a:lnTo>
                        <a:pt x="61057" y="59377"/>
                      </a:ln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09" name="TextBox 7"/>
            <p:cNvSpPr txBox="1">
              <a:spLocks noChangeArrowheads="1"/>
            </p:cNvSpPr>
            <p:nvPr/>
          </p:nvSpPr>
          <p:spPr bwMode="auto">
            <a:xfrm>
              <a:off x="4620094" y="6219887"/>
              <a:ext cx="1752106"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b="1" dirty="0" smtClean="0">
                  <a:solidFill>
                    <a:srgbClr val="FFFF00"/>
                  </a:solidFill>
                  <a:latin typeface="Arial" charset="0"/>
                </a:rPr>
                <a:t>43%</a:t>
              </a:r>
            </a:p>
            <a:p>
              <a:pPr algn="ctr" eaLnBrk="1" hangingPunct="1">
                <a:spcBef>
                  <a:spcPct val="0"/>
                </a:spcBef>
                <a:buFontTx/>
                <a:buNone/>
              </a:pPr>
              <a:r>
                <a:rPr lang="en-GB" altLang="en-US" sz="1200" dirty="0" smtClean="0">
                  <a:solidFill>
                    <a:schemeClr val="bg1"/>
                  </a:solidFill>
                  <a:latin typeface="Arial" charset="0"/>
                </a:rPr>
                <a:t>n=40</a:t>
              </a:r>
              <a:endParaRPr lang="en-GB" altLang="en-US" b="1" dirty="0">
                <a:solidFill>
                  <a:schemeClr val="bg1"/>
                </a:solidFill>
                <a:latin typeface="Arial" charset="0"/>
              </a:endParaRPr>
            </a:p>
          </p:txBody>
        </p:sp>
      </p:grpSp>
      <p:grpSp>
        <p:nvGrpSpPr>
          <p:cNvPr id="16" name="Group 15"/>
          <p:cNvGrpSpPr/>
          <p:nvPr/>
        </p:nvGrpSpPr>
        <p:grpSpPr>
          <a:xfrm>
            <a:off x="6012160" y="1491630"/>
            <a:ext cx="1517135" cy="2969895"/>
            <a:chOff x="5988246" y="3121802"/>
            <a:chExt cx="1752106" cy="3959860"/>
          </a:xfrm>
        </p:grpSpPr>
        <p:grpSp>
          <p:nvGrpSpPr>
            <p:cNvPr id="6" name="Group 5"/>
            <p:cNvGrpSpPr/>
            <p:nvPr/>
          </p:nvGrpSpPr>
          <p:grpSpPr>
            <a:xfrm>
              <a:off x="6090365" y="3121802"/>
              <a:ext cx="1575840" cy="3134351"/>
              <a:chOff x="6090365" y="3121802"/>
              <a:chExt cx="1575840" cy="3134351"/>
            </a:xfrm>
          </p:grpSpPr>
          <p:grpSp>
            <p:nvGrpSpPr>
              <p:cNvPr id="91" name="Group 90"/>
              <p:cNvGrpSpPr/>
              <p:nvPr/>
            </p:nvGrpSpPr>
            <p:grpSpPr>
              <a:xfrm>
                <a:off x="6516216" y="3788263"/>
                <a:ext cx="736284" cy="2467890"/>
                <a:chOff x="14575745" y="5088208"/>
                <a:chExt cx="4382973" cy="14219002"/>
              </a:xfrm>
            </p:grpSpPr>
            <p:grpSp>
              <p:nvGrpSpPr>
                <p:cNvPr id="92" name="Group 91"/>
                <p:cNvGrpSpPr/>
                <p:nvPr/>
              </p:nvGrpSpPr>
              <p:grpSpPr>
                <a:xfrm>
                  <a:off x="14575745" y="5088208"/>
                  <a:ext cx="4382973" cy="14219002"/>
                  <a:chOff x="14617675" y="19154810"/>
                  <a:chExt cx="4382973" cy="14219002"/>
                </a:xfrm>
              </p:grpSpPr>
              <p:sp>
                <p:nvSpPr>
                  <p:cNvPr id="94" name="Freeform 93"/>
                  <p:cNvSpPr/>
                  <p:nvPr/>
                </p:nvSpPr>
                <p:spPr>
                  <a:xfrm>
                    <a:off x="14617675" y="19154810"/>
                    <a:ext cx="4382973" cy="14219002"/>
                  </a:xfrm>
                  <a:custGeom>
                    <a:avLst/>
                    <a:gdLst>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468573 w 4698283"/>
                      <a:gd name="connsiteY15" fmla="*/ 766204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99619 w 4698283"/>
                      <a:gd name="connsiteY4" fmla="*/ 10016603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47160"/>
                      <a:gd name="connsiteX1" fmla="*/ 159 w 4698283"/>
                      <a:gd name="connsiteY1" fmla="*/ 3909848 h 14347160"/>
                      <a:gd name="connsiteX2" fmla="*/ 1072214 w 4698283"/>
                      <a:gd name="connsiteY2" fmla="*/ 6653048 h 14347160"/>
                      <a:gd name="connsiteX3" fmla="*/ 1292931 w 4698283"/>
                      <a:gd name="connsiteY3" fmla="*/ 8198069 h 14347160"/>
                      <a:gd name="connsiteX4" fmla="*/ 999619 w 4698283"/>
                      <a:gd name="connsiteY4" fmla="*/ 10016603 h 14347160"/>
                      <a:gd name="connsiteX5" fmla="*/ 1671304 w 4698283"/>
                      <a:gd name="connsiteY5" fmla="*/ 12580883 h 14347160"/>
                      <a:gd name="connsiteX6" fmla="*/ 693842 w 4698283"/>
                      <a:gd name="connsiteY6" fmla="*/ 13652938 h 14347160"/>
                      <a:gd name="connsiteX7" fmla="*/ 1229869 w 4698283"/>
                      <a:gd name="connsiteY7" fmla="*/ 14094372 h 14347160"/>
                      <a:gd name="connsiteX8" fmla="*/ 1324462 w 4698283"/>
                      <a:gd name="connsiteY8" fmla="*/ 13968248 h 14347160"/>
                      <a:gd name="connsiteX9" fmla="*/ 1229869 w 4698283"/>
                      <a:gd name="connsiteY9" fmla="*/ 14188965 h 14347160"/>
                      <a:gd name="connsiteX10" fmla="*/ 1392657 w 4698283"/>
                      <a:gd name="connsiteY10" fmla="*/ 14172833 h 14347160"/>
                      <a:gd name="connsiteX11" fmla="*/ 1450587 w 4698283"/>
                      <a:gd name="connsiteY11" fmla="*/ 14283559 h 14347160"/>
                      <a:gd name="connsiteX12" fmla="*/ 2901014 w 4698283"/>
                      <a:gd name="connsiteY12" fmla="*/ 13053848 h 14347160"/>
                      <a:gd name="connsiteX13" fmla="*/ 2743359 w 4698283"/>
                      <a:gd name="connsiteY13" fmla="*/ 12738538 h 14347160"/>
                      <a:gd name="connsiteX14" fmla="*/ 2743359 w 4698283"/>
                      <a:gd name="connsiteY14" fmla="*/ 12139448 h 14347160"/>
                      <a:gd name="connsiteX15" fmla="*/ 3257022 w 4698283"/>
                      <a:gd name="connsiteY15" fmla="*/ 9260225 h 14347160"/>
                      <a:gd name="connsiteX16" fmla="*/ 3210825 w 4698283"/>
                      <a:gd name="connsiteY16" fmla="*/ 8452517 h 14347160"/>
                      <a:gd name="connsiteX17" fmla="*/ 3553634 w 4698283"/>
                      <a:gd name="connsiteY17" fmla="*/ 7289901 h 14347160"/>
                      <a:gd name="connsiteX18" fmla="*/ 3468573 w 4698283"/>
                      <a:gd name="connsiteY18" fmla="*/ 6432331 h 14347160"/>
                      <a:gd name="connsiteX19" fmla="*/ 3752352 w 4698283"/>
                      <a:gd name="connsiteY19" fmla="*/ 4004441 h 14347160"/>
                      <a:gd name="connsiteX20" fmla="*/ 4698283 w 4698283"/>
                      <a:gd name="connsiteY20" fmla="*/ 2648607 h 14347160"/>
                      <a:gd name="connsiteX0" fmla="*/ 1009152 w 4698283"/>
                      <a:gd name="connsiteY0" fmla="*/ 0 h 14226540"/>
                      <a:gd name="connsiteX1" fmla="*/ 159 w 4698283"/>
                      <a:gd name="connsiteY1" fmla="*/ 3909848 h 14226540"/>
                      <a:gd name="connsiteX2" fmla="*/ 1072214 w 4698283"/>
                      <a:gd name="connsiteY2" fmla="*/ 6653048 h 14226540"/>
                      <a:gd name="connsiteX3" fmla="*/ 1292931 w 4698283"/>
                      <a:gd name="connsiteY3" fmla="*/ 8198069 h 14226540"/>
                      <a:gd name="connsiteX4" fmla="*/ 999619 w 4698283"/>
                      <a:gd name="connsiteY4" fmla="*/ 10016603 h 14226540"/>
                      <a:gd name="connsiteX5" fmla="*/ 1671304 w 4698283"/>
                      <a:gd name="connsiteY5" fmla="*/ 12580883 h 14226540"/>
                      <a:gd name="connsiteX6" fmla="*/ 693842 w 4698283"/>
                      <a:gd name="connsiteY6" fmla="*/ 13652938 h 14226540"/>
                      <a:gd name="connsiteX7" fmla="*/ 1229869 w 4698283"/>
                      <a:gd name="connsiteY7" fmla="*/ 14094372 h 14226540"/>
                      <a:gd name="connsiteX8" fmla="*/ 1324462 w 4698283"/>
                      <a:gd name="connsiteY8" fmla="*/ 13968248 h 14226540"/>
                      <a:gd name="connsiteX9" fmla="*/ 1229869 w 4698283"/>
                      <a:gd name="connsiteY9" fmla="*/ 14188965 h 14226540"/>
                      <a:gd name="connsiteX10" fmla="*/ 1392657 w 4698283"/>
                      <a:gd name="connsiteY10" fmla="*/ 14172833 h 14226540"/>
                      <a:gd name="connsiteX11" fmla="*/ 1631340 w 4698283"/>
                      <a:gd name="connsiteY11" fmla="*/ 14124071 h 14226540"/>
                      <a:gd name="connsiteX12" fmla="*/ 2901014 w 4698283"/>
                      <a:gd name="connsiteY12" fmla="*/ 13053848 h 14226540"/>
                      <a:gd name="connsiteX13" fmla="*/ 2743359 w 4698283"/>
                      <a:gd name="connsiteY13" fmla="*/ 12738538 h 14226540"/>
                      <a:gd name="connsiteX14" fmla="*/ 2743359 w 4698283"/>
                      <a:gd name="connsiteY14" fmla="*/ 12139448 h 14226540"/>
                      <a:gd name="connsiteX15" fmla="*/ 3257022 w 4698283"/>
                      <a:gd name="connsiteY15" fmla="*/ 9260225 h 14226540"/>
                      <a:gd name="connsiteX16" fmla="*/ 3210825 w 4698283"/>
                      <a:gd name="connsiteY16" fmla="*/ 8452517 h 14226540"/>
                      <a:gd name="connsiteX17" fmla="*/ 3553634 w 4698283"/>
                      <a:gd name="connsiteY17" fmla="*/ 7289901 h 14226540"/>
                      <a:gd name="connsiteX18" fmla="*/ 3468573 w 4698283"/>
                      <a:gd name="connsiteY18" fmla="*/ 6432331 h 14226540"/>
                      <a:gd name="connsiteX19" fmla="*/ 3752352 w 4698283"/>
                      <a:gd name="connsiteY19" fmla="*/ 4004441 h 14226540"/>
                      <a:gd name="connsiteX20" fmla="*/ 4698283 w 4698283"/>
                      <a:gd name="connsiteY20" fmla="*/ 2648607 h 14226540"/>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743359 w 4698283"/>
                      <a:gd name="connsiteY14" fmla="*/ 12139448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554996 w 4698283"/>
                      <a:gd name="connsiteY17" fmla="*/ 7632233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229869 w 4382973"/>
                      <a:gd name="connsiteY9" fmla="*/ 14188965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455112 w 4382973"/>
                      <a:gd name="connsiteY9" fmla="*/ 14061222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374645 w 4382973"/>
                      <a:gd name="connsiteY9" fmla="*/ 14017330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1229869 w 4382973"/>
                      <a:gd name="connsiteY8" fmla="*/ 14094372 h 14219002"/>
                      <a:gd name="connsiteX9" fmla="*/ 1302516 w 4382973"/>
                      <a:gd name="connsiteY9" fmla="*/ 14085291 h 14219002"/>
                      <a:gd name="connsiteX10" fmla="*/ 1374645 w 4382973"/>
                      <a:gd name="connsiteY10" fmla="*/ 14017330 h 14219002"/>
                      <a:gd name="connsiteX11" fmla="*/ 1275614 w 4382973"/>
                      <a:gd name="connsiteY11" fmla="*/ 14180148 h 14219002"/>
                      <a:gd name="connsiteX12" fmla="*/ 1631340 w 4382973"/>
                      <a:gd name="connsiteY12" fmla="*/ 14124071 h 14219002"/>
                      <a:gd name="connsiteX13" fmla="*/ 2901014 w 4382973"/>
                      <a:gd name="connsiteY13" fmla="*/ 13213337 h 14219002"/>
                      <a:gd name="connsiteX14" fmla="*/ 2743359 w 4382973"/>
                      <a:gd name="connsiteY14" fmla="*/ 12738538 h 14219002"/>
                      <a:gd name="connsiteX15" fmla="*/ 2839052 w 4382973"/>
                      <a:gd name="connsiteY15" fmla="*/ 12352099 h 14219002"/>
                      <a:gd name="connsiteX16" fmla="*/ 3213890 w 4382973"/>
                      <a:gd name="connsiteY16" fmla="*/ 9458633 h 14219002"/>
                      <a:gd name="connsiteX17" fmla="*/ 3210825 w 4382973"/>
                      <a:gd name="connsiteY17" fmla="*/ 8669085 h 14219002"/>
                      <a:gd name="connsiteX18" fmla="*/ 3554996 w 4382973"/>
                      <a:gd name="connsiteY18" fmla="*/ 7632233 h 14219002"/>
                      <a:gd name="connsiteX19" fmla="*/ 3468573 w 4382973"/>
                      <a:gd name="connsiteY19" fmla="*/ 6432331 h 14219002"/>
                      <a:gd name="connsiteX20" fmla="*/ 3752352 w 4382973"/>
                      <a:gd name="connsiteY20" fmla="*/ 4004441 h 14219002"/>
                      <a:gd name="connsiteX21" fmla="*/ 4382973 w 4382973"/>
                      <a:gd name="connsiteY21"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229869 w 4382973"/>
                      <a:gd name="connsiteY9" fmla="*/ 14094372 h 14219002"/>
                      <a:gd name="connsiteX10" fmla="*/ 1302516 w 4382973"/>
                      <a:gd name="connsiteY10" fmla="*/ 14085291 h 14219002"/>
                      <a:gd name="connsiteX11" fmla="*/ 1374645 w 4382973"/>
                      <a:gd name="connsiteY11" fmla="*/ 14017330 h 14219002"/>
                      <a:gd name="connsiteX12" fmla="*/ 1275614 w 4382973"/>
                      <a:gd name="connsiteY12" fmla="*/ 14180148 h 14219002"/>
                      <a:gd name="connsiteX13" fmla="*/ 1631340 w 4382973"/>
                      <a:gd name="connsiteY13" fmla="*/ 14124071 h 14219002"/>
                      <a:gd name="connsiteX14" fmla="*/ 2901014 w 4382973"/>
                      <a:gd name="connsiteY14" fmla="*/ 13213337 h 14219002"/>
                      <a:gd name="connsiteX15" fmla="*/ 2743359 w 4382973"/>
                      <a:gd name="connsiteY15" fmla="*/ 12738538 h 14219002"/>
                      <a:gd name="connsiteX16" fmla="*/ 2839052 w 4382973"/>
                      <a:gd name="connsiteY16" fmla="*/ 12352099 h 14219002"/>
                      <a:gd name="connsiteX17" fmla="*/ 3213890 w 4382973"/>
                      <a:gd name="connsiteY17" fmla="*/ 9458633 h 14219002"/>
                      <a:gd name="connsiteX18" fmla="*/ 3210825 w 4382973"/>
                      <a:gd name="connsiteY18" fmla="*/ 8669085 h 14219002"/>
                      <a:gd name="connsiteX19" fmla="*/ 3554996 w 4382973"/>
                      <a:gd name="connsiteY19" fmla="*/ 7632233 h 14219002"/>
                      <a:gd name="connsiteX20" fmla="*/ 3468573 w 4382973"/>
                      <a:gd name="connsiteY20" fmla="*/ 6432331 h 14219002"/>
                      <a:gd name="connsiteX21" fmla="*/ 3752352 w 4382973"/>
                      <a:gd name="connsiteY21" fmla="*/ 4004441 h 14219002"/>
                      <a:gd name="connsiteX22" fmla="*/ 4382973 w 4382973"/>
                      <a:gd name="connsiteY22"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74645 w 4382973"/>
                      <a:gd name="connsiteY12" fmla="*/ 14017330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23438 w 4382973"/>
                      <a:gd name="connsiteY12" fmla="*/ 14061221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82973" h="14219002">
                        <a:moveTo>
                          <a:pt x="1009152" y="0"/>
                        </a:moveTo>
                        <a:cubicBezTo>
                          <a:pt x="499400" y="1400503"/>
                          <a:pt x="-10351" y="2801007"/>
                          <a:pt x="159" y="3909848"/>
                        </a:cubicBezTo>
                        <a:cubicBezTo>
                          <a:pt x="10669" y="5018689"/>
                          <a:pt x="856752" y="5938345"/>
                          <a:pt x="1072214" y="6653048"/>
                        </a:cubicBezTo>
                        <a:cubicBezTo>
                          <a:pt x="1287676" y="7367752"/>
                          <a:pt x="1305030" y="7637477"/>
                          <a:pt x="1292931" y="8198069"/>
                        </a:cubicBezTo>
                        <a:cubicBezTo>
                          <a:pt x="1280832" y="8758661"/>
                          <a:pt x="936557" y="9286134"/>
                          <a:pt x="999619" y="10016603"/>
                        </a:cubicBezTo>
                        <a:cubicBezTo>
                          <a:pt x="1062681" y="10747072"/>
                          <a:pt x="1722267" y="11974827"/>
                          <a:pt x="1671304" y="12580883"/>
                        </a:cubicBezTo>
                        <a:cubicBezTo>
                          <a:pt x="1620341" y="13186939"/>
                          <a:pt x="828845" y="13442605"/>
                          <a:pt x="693842" y="13652938"/>
                        </a:cubicBezTo>
                        <a:cubicBezTo>
                          <a:pt x="558839" y="13863271"/>
                          <a:pt x="808996" y="13790499"/>
                          <a:pt x="861288" y="13842883"/>
                        </a:cubicBezTo>
                        <a:cubicBezTo>
                          <a:pt x="913580" y="13895267"/>
                          <a:pt x="901522" y="13941639"/>
                          <a:pt x="934440" y="13974557"/>
                        </a:cubicBezTo>
                        <a:cubicBezTo>
                          <a:pt x="967358" y="14007475"/>
                          <a:pt x="1090028" y="13998479"/>
                          <a:pt x="1139266" y="14018448"/>
                        </a:cubicBezTo>
                        <a:cubicBezTo>
                          <a:pt x="1188504" y="14038417"/>
                          <a:pt x="1202661" y="14083232"/>
                          <a:pt x="1229869" y="14094372"/>
                        </a:cubicBezTo>
                        <a:cubicBezTo>
                          <a:pt x="1257077" y="14105513"/>
                          <a:pt x="1286921" y="14090816"/>
                          <a:pt x="1302516" y="14085291"/>
                        </a:cubicBezTo>
                        <a:cubicBezTo>
                          <a:pt x="1318111" y="14079766"/>
                          <a:pt x="1327922" y="14045412"/>
                          <a:pt x="1323438" y="14061221"/>
                        </a:cubicBezTo>
                        <a:cubicBezTo>
                          <a:pt x="1318954" y="14077030"/>
                          <a:pt x="1238828" y="14164382"/>
                          <a:pt x="1275614" y="14180148"/>
                        </a:cubicBezTo>
                        <a:cubicBezTo>
                          <a:pt x="1312400" y="14195914"/>
                          <a:pt x="1360440" y="14285206"/>
                          <a:pt x="1631340" y="14124071"/>
                        </a:cubicBezTo>
                        <a:cubicBezTo>
                          <a:pt x="1902240" y="13962936"/>
                          <a:pt x="2715678" y="13444259"/>
                          <a:pt x="2901014" y="13213337"/>
                        </a:cubicBezTo>
                        <a:cubicBezTo>
                          <a:pt x="3086350" y="12982415"/>
                          <a:pt x="2753686" y="12882078"/>
                          <a:pt x="2743359" y="12738538"/>
                        </a:cubicBezTo>
                        <a:cubicBezTo>
                          <a:pt x="2733032" y="12594998"/>
                          <a:pt x="2760630" y="12898750"/>
                          <a:pt x="2839052" y="12352099"/>
                        </a:cubicBezTo>
                        <a:cubicBezTo>
                          <a:pt x="2917474" y="11805448"/>
                          <a:pt x="3151928" y="10072469"/>
                          <a:pt x="3213890" y="9458633"/>
                        </a:cubicBezTo>
                        <a:cubicBezTo>
                          <a:pt x="3275852" y="8844797"/>
                          <a:pt x="3180883" y="8988612"/>
                          <a:pt x="3210825" y="8669085"/>
                        </a:cubicBezTo>
                        <a:cubicBezTo>
                          <a:pt x="3240767" y="8349558"/>
                          <a:pt x="3512038" y="8005025"/>
                          <a:pt x="3554996" y="7632233"/>
                        </a:cubicBezTo>
                        <a:cubicBezTo>
                          <a:pt x="3597954" y="7259441"/>
                          <a:pt x="3435680" y="7036963"/>
                          <a:pt x="3468573" y="6432331"/>
                        </a:cubicBezTo>
                        <a:cubicBezTo>
                          <a:pt x="3501466" y="5827699"/>
                          <a:pt x="3599952" y="4708634"/>
                          <a:pt x="3752352" y="4004441"/>
                        </a:cubicBezTo>
                        <a:cubicBezTo>
                          <a:pt x="3904752" y="3300248"/>
                          <a:pt x="4012483" y="2569778"/>
                          <a:pt x="4382973" y="2207172"/>
                        </a:cubicBezTo>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94"/>
                  <p:cNvSpPr/>
                  <p:nvPr/>
                </p:nvSpPr>
                <p:spPr>
                  <a:xfrm>
                    <a:off x="15997969" y="19941574"/>
                    <a:ext cx="823842" cy="5328745"/>
                  </a:xfrm>
                  <a:custGeom>
                    <a:avLst/>
                    <a:gdLst>
                      <a:gd name="connsiteX0" fmla="*/ 823840 w 823840"/>
                      <a:gd name="connsiteY0" fmla="*/ 0 h 5328745"/>
                      <a:gd name="connsiteX1" fmla="*/ 35564 w 823840"/>
                      <a:gd name="connsiteY1" fmla="*/ 2396358 h 5328745"/>
                      <a:gd name="connsiteX2" fmla="*/ 208985 w 823840"/>
                      <a:gd name="connsiteY2" fmla="*/ 5328745 h 5328745"/>
                    </a:gdLst>
                    <a:ahLst/>
                    <a:cxnLst>
                      <a:cxn ang="0">
                        <a:pos x="connsiteX0" y="connsiteY0"/>
                      </a:cxn>
                      <a:cxn ang="0">
                        <a:pos x="connsiteX1" y="connsiteY1"/>
                      </a:cxn>
                      <a:cxn ang="0">
                        <a:pos x="connsiteX2" y="connsiteY2"/>
                      </a:cxn>
                    </a:cxnLst>
                    <a:rect l="l" t="t" r="r" b="b"/>
                    <a:pathLst>
                      <a:path w="823840" h="5328745">
                        <a:moveTo>
                          <a:pt x="823840" y="0"/>
                        </a:moveTo>
                        <a:cubicBezTo>
                          <a:pt x="480940" y="754117"/>
                          <a:pt x="138040" y="1508234"/>
                          <a:pt x="35564" y="2396358"/>
                        </a:cubicBezTo>
                        <a:cubicBezTo>
                          <a:pt x="-66912" y="3284482"/>
                          <a:pt x="71036" y="4306613"/>
                          <a:pt x="208985" y="532874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95"/>
                  <p:cNvSpPr/>
                  <p:nvPr/>
                </p:nvSpPr>
                <p:spPr>
                  <a:xfrm>
                    <a:off x="16963697" y="20146526"/>
                    <a:ext cx="639524" cy="11747320"/>
                  </a:xfrm>
                  <a:custGeom>
                    <a:avLst/>
                    <a:gdLst>
                      <a:gd name="connsiteX0" fmla="*/ 331075 w 804412"/>
                      <a:gd name="connsiteY0" fmla="*/ 0 h 11098925"/>
                      <a:gd name="connsiteX1" fmla="*/ 0 w 804412"/>
                      <a:gd name="connsiteY1" fmla="*/ 709449 h 11098925"/>
                      <a:gd name="connsiteX2" fmla="*/ 331075 w 804412"/>
                      <a:gd name="connsiteY2" fmla="*/ 1371600 h 11098925"/>
                      <a:gd name="connsiteX3" fmla="*/ 520262 w 804412"/>
                      <a:gd name="connsiteY3" fmla="*/ 2585545 h 11098925"/>
                      <a:gd name="connsiteX4" fmla="*/ 804041 w 804412"/>
                      <a:gd name="connsiteY4" fmla="*/ 5139559 h 11098925"/>
                      <a:gd name="connsiteX5" fmla="*/ 457200 w 804412"/>
                      <a:gd name="connsiteY5" fmla="*/ 7772400 h 11098925"/>
                      <a:gd name="connsiteX6" fmla="*/ 31531 w 804412"/>
                      <a:gd name="connsiteY6" fmla="*/ 9238594 h 11098925"/>
                      <a:gd name="connsiteX7" fmla="*/ 126124 w 804412"/>
                      <a:gd name="connsiteY7" fmla="*/ 11098925 h 11098925"/>
                      <a:gd name="connsiteX0" fmla="*/ 331075 w 804412"/>
                      <a:gd name="connsiteY0" fmla="*/ 0 h 11714067"/>
                      <a:gd name="connsiteX1" fmla="*/ 0 w 804412"/>
                      <a:gd name="connsiteY1" fmla="*/ 709449 h 11714067"/>
                      <a:gd name="connsiteX2" fmla="*/ 331075 w 804412"/>
                      <a:gd name="connsiteY2" fmla="*/ 1371600 h 11714067"/>
                      <a:gd name="connsiteX3" fmla="*/ 520262 w 804412"/>
                      <a:gd name="connsiteY3" fmla="*/ 2585545 h 11714067"/>
                      <a:gd name="connsiteX4" fmla="*/ 804041 w 804412"/>
                      <a:gd name="connsiteY4" fmla="*/ 5139559 h 11714067"/>
                      <a:gd name="connsiteX5" fmla="*/ 457200 w 804412"/>
                      <a:gd name="connsiteY5" fmla="*/ 7772400 h 11714067"/>
                      <a:gd name="connsiteX6" fmla="*/ 31531 w 804412"/>
                      <a:gd name="connsiteY6" fmla="*/ 9238594 h 11714067"/>
                      <a:gd name="connsiteX7" fmla="*/ 92873 w 804412"/>
                      <a:gd name="connsiteY7" fmla="*/ 11714067 h 11714067"/>
                      <a:gd name="connsiteX0" fmla="*/ 331075 w 638759"/>
                      <a:gd name="connsiteY0" fmla="*/ 0 h 11714067"/>
                      <a:gd name="connsiteX1" fmla="*/ 0 w 638759"/>
                      <a:gd name="connsiteY1" fmla="*/ 709449 h 11714067"/>
                      <a:gd name="connsiteX2" fmla="*/ 331075 w 638759"/>
                      <a:gd name="connsiteY2" fmla="*/ 1371600 h 11714067"/>
                      <a:gd name="connsiteX3" fmla="*/ 520262 w 638759"/>
                      <a:gd name="connsiteY3" fmla="*/ 2585545 h 11714067"/>
                      <a:gd name="connsiteX4" fmla="*/ 637786 w 638759"/>
                      <a:gd name="connsiteY4" fmla="*/ 5255937 h 11714067"/>
                      <a:gd name="connsiteX5" fmla="*/ 457200 w 638759"/>
                      <a:gd name="connsiteY5" fmla="*/ 7772400 h 11714067"/>
                      <a:gd name="connsiteX6" fmla="*/ 31531 w 638759"/>
                      <a:gd name="connsiteY6" fmla="*/ 9238594 h 11714067"/>
                      <a:gd name="connsiteX7" fmla="*/ 92873 w 638759"/>
                      <a:gd name="connsiteY7" fmla="*/ 11714067 h 11714067"/>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31531 w 638759"/>
                      <a:gd name="connsiteY6" fmla="*/ 9238594 h 11747318"/>
                      <a:gd name="connsiteX7" fmla="*/ 176001 w 638759"/>
                      <a:gd name="connsiteY7" fmla="*/ 11747318 h 11747318"/>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98033 w 638759"/>
                      <a:gd name="connsiteY6" fmla="*/ 9271845 h 11747318"/>
                      <a:gd name="connsiteX7" fmla="*/ 176001 w 638759"/>
                      <a:gd name="connsiteY7" fmla="*/ 11747318 h 11747318"/>
                      <a:gd name="connsiteX0" fmla="*/ 331075 w 639526"/>
                      <a:gd name="connsiteY0" fmla="*/ 0 h 11747318"/>
                      <a:gd name="connsiteX1" fmla="*/ 0 w 639526"/>
                      <a:gd name="connsiteY1" fmla="*/ 709449 h 11747318"/>
                      <a:gd name="connsiteX2" fmla="*/ 331075 w 639526"/>
                      <a:gd name="connsiteY2" fmla="*/ 1371600 h 11747318"/>
                      <a:gd name="connsiteX3" fmla="*/ 520262 w 639526"/>
                      <a:gd name="connsiteY3" fmla="*/ 2585545 h 11747318"/>
                      <a:gd name="connsiteX4" fmla="*/ 547084 w 639526"/>
                      <a:gd name="connsiteY4" fmla="*/ 3315504 h 11747318"/>
                      <a:gd name="connsiteX5" fmla="*/ 637786 w 639526"/>
                      <a:gd name="connsiteY5" fmla="*/ 5255937 h 11747318"/>
                      <a:gd name="connsiteX6" fmla="*/ 457200 w 639526"/>
                      <a:gd name="connsiteY6" fmla="*/ 7772400 h 11747318"/>
                      <a:gd name="connsiteX7" fmla="*/ 98033 w 639526"/>
                      <a:gd name="connsiteY7" fmla="*/ 9271845 h 11747318"/>
                      <a:gd name="connsiteX8" fmla="*/ 176001 w 639526"/>
                      <a:gd name="connsiteY8" fmla="*/ 11747318 h 117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526" h="11747318">
                        <a:moveTo>
                          <a:pt x="331075" y="0"/>
                        </a:moveTo>
                        <a:cubicBezTo>
                          <a:pt x="165537" y="240424"/>
                          <a:pt x="0" y="480849"/>
                          <a:pt x="0" y="709449"/>
                        </a:cubicBezTo>
                        <a:cubicBezTo>
                          <a:pt x="0" y="938049"/>
                          <a:pt x="244365" y="1058917"/>
                          <a:pt x="331075" y="1371600"/>
                        </a:cubicBezTo>
                        <a:cubicBezTo>
                          <a:pt x="417785" y="1684283"/>
                          <a:pt x="484261" y="2261561"/>
                          <a:pt x="520262" y="2585545"/>
                        </a:cubicBezTo>
                        <a:cubicBezTo>
                          <a:pt x="556263" y="2909529"/>
                          <a:pt x="527497" y="2870439"/>
                          <a:pt x="547084" y="3315504"/>
                        </a:cubicBezTo>
                        <a:cubicBezTo>
                          <a:pt x="566671" y="3760569"/>
                          <a:pt x="652767" y="4513121"/>
                          <a:pt x="637786" y="5255937"/>
                        </a:cubicBezTo>
                        <a:cubicBezTo>
                          <a:pt x="622805" y="5998753"/>
                          <a:pt x="547159" y="7103082"/>
                          <a:pt x="457200" y="7772400"/>
                        </a:cubicBezTo>
                        <a:cubicBezTo>
                          <a:pt x="367241" y="8441718"/>
                          <a:pt x="144899" y="8609359"/>
                          <a:pt x="98033" y="9271845"/>
                        </a:cubicBezTo>
                        <a:cubicBezTo>
                          <a:pt x="51167" y="9934331"/>
                          <a:pt x="210160" y="11124580"/>
                          <a:pt x="176001" y="1174731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96"/>
                  <p:cNvSpPr/>
                  <p:nvPr/>
                </p:nvSpPr>
                <p:spPr>
                  <a:xfrm>
                    <a:off x="16392630" y="21239508"/>
                    <a:ext cx="382451" cy="3906983"/>
                  </a:xfrm>
                  <a:custGeom>
                    <a:avLst/>
                    <a:gdLst>
                      <a:gd name="connsiteX0" fmla="*/ 315883 w 315883"/>
                      <a:gd name="connsiteY0" fmla="*/ 0 h 3906982"/>
                      <a:gd name="connsiteX1" fmla="*/ 33250 w 315883"/>
                      <a:gd name="connsiteY1" fmla="*/ 931025 h 3906982"/>
                      <a:gd name="connsiteX2" fmla="*/ 16624 w 315883"/>
                      <a:gd name="connsiteY2" fmla="*/ 3906982 h 3906982"/>
                      <a:gd name="connsiteX0" fmla="*/ 382453 w 382453"/>
                      <a:gd name="connsiteY0" fmla="*/ 0 h 3906982"/>
                      <a:gd name="connsiteX1" fmla="*/ 99820 w 382453"/>
                      <a:gd name="connsiteY1" fmla="*/ 931025 h 3906982"/>
                      <a:gd name="connsiteX2" fmla="*/ 67 w 382453"/>
                      <a:gd name="connsiteY2" fmla="*/ 2144683 h 3906982"/>
                      <a:gd name="connsiteX3" fmla="*/ 83194 w 382453"/>
                      <a:gd name="connsiteY3" fmla="*/ 3906982 h 3906982"/>
                    </a:gdLst>
                    <a:ahLst/>
                    <a:cxnLst>
                      <a:cxn ang="0">
                        <a:pos x="connsiteX0" y="connsiteY0"/>
                      </a:cxn>
                      <a:cxn ang="0">
                        <a:pos x="connsiteX1" y="connsiteY1"/>
                      </a:cxn>
                      <a:cxn ang="0">
                        <a:pos x="connsiteX2" y="connsiteY2"/>
                      </a:cxn>
                      <a:cxn ang="0">
                        <a:pos x="connsiteX3" y="connsiteY3"/>
                      </a:cxn>
                    </a:cxnLst>
                    <a:rect l="l" t="t" r="r" b="b"/>
                    <a:pathLst>
                      <a:path w="382453" h="3906982">
                        <a:moveTo>
                          <a:pt x="382453" y="0"/>
                        </a:moveTo>
                        <a:cubicBezTo>
                          <a:pt x="266074" y="139930"/>
                          <a:pt x="163551" y="573578"/>
                          <a:pt x="99820" y="931025"/>
                        </a:cubicBezTo>
                        <a:cubicBezTo>
                          <a:pt x="36089" y="1288472"/>
                          <a:pt x="2838" y="1648690"/>
                          <a:pt x="67" y="2144683"/>
                        </a:cubicBezTo>
                        <a:cubicBezTo>
                          <a:pt x="-2704" y="2640676"/>
                          <a:pt x="80423" y="3419302"/>
                          <a:pt x="83194" y="3906982"/>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97"/>
                  <p:cNvSpPr/>
                  <p:nvPr/>
                </p:nvSpPr>
                <p:spPr>
                  <a:xfrm>
                    <a:off x="16775082" y="21239508"/>
                    <a:ext cx="674450" cy="10656914"/>
                  </a:xfrm>
                  <a:custGeom>
                    <a:avLst/>
                    <a:gdLst>
                      <a:gd name="connsiteX0" fmla="*/ 0 w 786307"/>
                      <a:gd name="connsiteY0" fmla="*/ 0 h 9210502"/>
                      <a:gd name="connsiteX1" fmla="*/ 282632 w 786307"/>
                      <a:gd name="connsiteY1" fmla="*/ 315883 h 9210502"/>
                      <a:gd name="connsiteX2" fmla="*/ 515389 w 786307"/>
                      <a:gd name="connsiteY2" fmla="*/ 1546167 h 9210502"/>
                      <a:gd name="connsiteX3" fmla="*/ 781396 w 786307"/>
                      <a:gd name="connsiteY3" fmla="*/ 3773978 h 9210502"/>
                      <a:gd name="connsiteX4" fmla="*/ 665018 w 786307"/>
                      <a:gd name="connsiteY4" fmla="*/ 4987636 h 9210502"/>
                      <a:gd name="connsiteX5" fmla="*/ 382385 w 786307"/>
                      <a:gd name="connsiteY5" fmla="*/ 6633556 h 9210502"/>
                      <a:gd name="connsiteX6" fmla="*/ 16625 w 786307"/>
                      <a:gd name="connsiteY6" fmla="*/ 7714211 h 9210502"/>
                      <a:gd name="connsiteX7" fmla="*/ 66501 w 786307"/>
                      <a:gd name="connsiteY7" fmla="*/ 9210502 h 9210502"/>
                      <a:gd name="connsiteX0" fmla="*/ 1834 w 787892"/>
                      <a:gd name="connsiteY0" fmla="*/ 0 h 9210502"/>
                      <a:gd name="connsiteX1" fmla="*/ 284466 w 787892"/>
                      <a:gd name="connsiteY1" fmla="*/ 315883 h 9210502"/>
                      <a:gd name="connsiteX2" fmla="*/ 517223 w 787892"/>
                      <a:gd name="connsiteY2" fmla="*/ 1546167 h 9210502"/>
                      <a:gd name="connsiteX3" fmla="*/ 783230 w 787892"/>
                      <a:gd name="connsiteY3" fmla="*/ 3773978 h 9210502"/>
                      <a:gd name="connsiteX4" fmla="*/ 666852 w 787892"/>
                      <a:gd name="connsiteY4" fmla="*/ 4987636 h 9210502"/>
                      <a:gd name="connsiteX5" fmla="*/ 417469 w 787892"/>
                      <a:gd name="connsiteY5" fmla="*/ 6716683 h 9210502"/>
                      <a:gd name="connsiteX6" fmla="*/ 18459 w 787892"/>
                      <a:gd name="connsiteY6" fmla="*/ 7714211 h 9210502"/>
                      <a:gd name="connsiteX7" fmla="*/ 68335 w 787892"/>
                      <a:gd name="connsiteY7" fmla="*/ 9210502 h 9210502"/>
                      <a:gd name="connsiteX0" fmla="*/ 0 w 786058"/>
                      <a:gd name="connsiteY0" fmla="*/ 0 h 9210502"/>
                      <a:gd name="connsiteX1" fmla="*/ 282632 w 786058"/>
                      <a:gd name="connsiteY1" fmla="*/ 315883 h 9210502"/>
                      <a:gd name="connsiteX2" fmla="*/ 515389 w 786058"/>
                      <a:gd name="connsiteY2" fmla="*/ 1546167 h 9210502"/>
                      <a:gd name="connsiteX3" fmla="*/ 781396 w 786058"/>
                      <a:gd name="connsiteY3" fmla="*/ 3773978 h 9210502"/>
                      <a:gd name="connsiteX4" fmla="*/ 665018 w 786058"/>
                      <a:gd name="connsiteY4" fmla="*/ 4987636 h 9210502"/>
                      <a:gd name="connsiteX5" fmla="*/ 415635 w 786058"/>
                      <a:gd name="connsiteY5" fmla="*/ 6716683 h 9210502"/>
                      <a:gd name="connsiteX6" fmla="*/ 83126 w 786058"/>
                      <a:gd name="connsiteY6" fmla="*/ 7797338 h 9210502"/>
                      <a:gd name="connsiteX7" fmla="*/ 66501 w 786058"/>
                      <a:gd name="connsiteY7" fmla="*/ 9210502 h 9210502"/>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83126 w 786058"/>
                      <a:gd name="connsiteY6" fmla="*/ 7797338 h 10523913"/>
                      <a:gd name="connsiteX7" fmla="*/ 182879 w 786058"/>
                      <a:gd name="connsiteY7" fmla="*/ 10523913 h 10523913"/>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33250 w 786058"/>
                      <a:gd name="connsiteY6" fmla="*/ 8196349 h 10523913"/>
                      <a:gd name="connsiteX7" fmla="*/ 182879 w 786058"/>
                      <a:gd name="connsiteY7" fmla="*/ 10523913 h 10523913"/>
                      <a:gd name="connsiteX0" fmla="*/ 0 w 782381"/>
                      <a:gd name="connsiteY0" fmla="*/ 0 h 10523913"/>
                      <a:gd name="connsiteX1" fmla="*/ 282632 w 782381"/>
                      <a:gd name="connsiteY1" fmla="*/ 315883 h 10523913"/>
                      <a:gd name="connsiteX2" fmla="*/ 515389 w 782381"/>
                      <a:gd name="connsiteY2" fmla="*/ 1546167 h 10523913"/>
                      <a:gd name="connsiteX3" fmla="*/ 781396 w 782381"/>
                      <a:gd name="connsiteY3" fmla="*/ 3773978 h 10523913"/>
                      <a:gd name="connsiteX4" fmla="*/ 598517 w 782381"/>
                      <a:gd name="connsiteY4" fmla="*/ 5020887 h 10523913"/>
                      <a:gd name="connsiteX5" fmla="*/ 415635 w 782381"/>
                      <a:gd name="connsiteY5" fmla="*/ 6716683 h 10523913"/>
                      <a:gd name="connsiteX6" fmla="*/ 33250 w 782381"/>
                      <a:gd name="connsiteY6" fmla="*/ 8196349 h 10523913"/>
                      <a:gd name="connsiteX7" fmla="*/ 182879 w 782381"/>
                      <a:gd name="connsiteY7" fmla="*/ 10523913 h 10523913"/>
                      <a:gd name="connsiteX0" fmla="*/ 0 w 652259"/>
                      <a:gd name="connsiteY0" fmla="*/ 0 h 10523913"/>
                      <a:gd name="connsiteX1" fmla="*/ 282632 w 652259"/>
                      <a:gd name="connsiteY1" fmla="*/ 315883 h 10523913"/>
                      <a:gd name="connsiteX2" fmla="*/ 515389 w 652259"/>
                      <a:gd name="connsiteY2" fmla="*/ 1546167 h 10523913"/>
                      <a:gd name="connsiteX3" fmla="*/ 648392 w 652259"/>
                      <a:gd name="connsiteY3" fmla="*/ 3807229 h 10523913"/>
                      <a:gd name="connsiteX4" fmla="*/ 598517 w 652259"/>
                      <a:gd name="connsiteY4" fmla="*/ 5020887 h 10523913"/>
                      <a:gd name="connsiteX5" fmla="*/ 415635 w 652259"/>
                      <a:gd name="connsiteY5" fmla="*/ 6716683 h 10523913"/>
                      <a:gd name="connsiteX6" fmla="*/ 33250 w 652259"/>
                      <a:gd name="connsiteY6" fmla="*/ 8196349 h 10523913"/>
                      <a:gd name="connsiteX7" fmla="*/ 182879 w 652259"/>
                      <a:gd name="connsiteY7" fmla="*/ 10523913 h 10523913"/>
                      <a:gd name="connsiteX0" fmla="*/ 0 w 652259"/>
                      <a:gd name="connsiteY0" fmla="*/ 0 h 10656916"/>
                      <a:gd name="connsiteX1" fmla="*/ 282632 w 652259"/>
                      <a:gd name="connsiteY1" fmla="*/ 315883 h 10656916"/>
                      <a:gd name="connsiteX2" fmla="*/ 515389 w 652259"/>
                      <a:gd name="connsiteY2" fmla="*/ 1546167 h 10656916"/>
                      <a:gd name="connsiteX3" fmla="*/ 648392 w 652259"/>
                      <a:gd name="connsiteY3" fmla="*/ 3807229 h 10656916"/>
                      <a:gd name="connsiteX4" fmla="*/ 598517 w 652259"/>
                      <a:gd name="connsiteY4" fmla="*/ 5020887 h 10656916"/>
                      <a:gd name="connsiteX5" fmla="*/ 415635 w 652259"/>
                      <a:gd name="connsiteY5" fmla="*/ 6716683 h 10656916"/>
                      <a:gd name="connsiteX6" fmla="*/ 33250 w 652259"/>
                      <a:gd name="connsiteY6" fmla="*/ 8196349 h 10656916"/>
                      <a:gd name="connsiteX7" fmla="*/ 166254 w 652259"/>
                      <a:gd name="connsiteY7" fmla="*/ 10656916 h 10656916"/>
                      <a:gd name="connsiteX0" fmla="*/ 0 w 685024"/>
                      <a:gd name="connsiteY0" fmla="*/ 0 h 10656916"/>
                      <a:gd name="connsiteX1" fmla="*/ 282632 w 685024"/>
                      <a:gd name="connsiteY1" fmla="*/ 315883 h 10656916"/>
                      <a:gd name="connsiteX2" fmla="*/ 658264 w 685024"/>
                      <a:gd name="connsiteY2" fmla="*/ 1527117 h 10656916"/>
                      <a:gd name="connsiteX3" fmla="*/ 648392 w 685024"/>
                      <a:gd name="connsiteY3" fmla="*/ 3807229 h 10656916"/>
                      <a:gd name="connsiteX4" fmla="*/ 598517 w 685024"/>
                      <a:gd name="connsiteY4" fmla="*/ 5020887 h 10656916"/>
                      <a:gd name="connsiteX5" fmla="*/ 415635 w 685024"/>
                      <a:gd name="connsiteY5" fmla="*/ 6716683 h 10656916"/>
                      <a:gd name="connsiteX6" fmla="*/ 33250 w 685024"/>
                      <a:gd name="connsiteY6" fmla="*/ 8196349 h 10656916"/>
                      <a:gd name="connsiteX7" fmla="*/ 166254 w 685024"/>
                      <a:gd name="connsiteY7" fmla="*/ 10656916 h 10656916"/>
                      <a:gd name="connsiteX0" fmla="*/ 0 w 674448"/>
                      <a:gd name="connsiteY0" fmla="*/ 0 h 10656916"/>
                      <a:gd name="connsiteX1" fmla="*/ 425507 w 674448"/>
                      <a:gd name="connsiteY1" fmla="*/ 268258 h 10656916"/>
                      <a:gd name="connsiteX2" fmla="*/ 658264 w 674448"/>
                      <a:gd name="connsiteY2" fmla="*/ 1527117 h 10656916"/>
                      <a:gd name="connsiteX3" fmla="*/ 648392 w 674448"/>
                      <a:gd name="connsiteY3" fmla="*/ 3807229 h 10656916"/>
                      <a:gd name="connsiteX4" fmla="*/ 598517 w 674448"/>
                      <a:gd name="connsiteY4" fmla="*/ 5020887 h 10656916"/>
                      <a:gd name="connsiteX5" fmla="*/ 415635 w 674448"/>
                      <a:gd name="connsiteY5" fmla="*/ 6716683 h 10656916"/>
                      <a:gd name="connsiteX6" fmla="*/ 33250 w 674448"/>
                      <a:gd name="connsiteY6" fmla="*/ 8196349 h 10656916"/>
                      <a:gd name="connsiteX7" fmla="*/ 166254 w 674448"/>
                      <a:gd name="connsiteY7" fmla="*/ 10656916 h 106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448" h="10656916">
                        <a:moveTo>
                          <a:pt x="0" y="0"/>
                        </a:moveTo>
                        <a:cubicBezTo>
                          <a:pt x="98367" y="29094"/>
                          <a:pt x="315796" y="13739"/>
                          <a:pt x="425507" y="268258"/>
                        </a:cubicBezTo>
                        <a:cubicBezTo>
                          <a:pt x="535218" y="522778"/>
                          <a:pt x="621116" y="937288"/>
                          <a:pt x="658264" y="1527117"/>
                        </a:cubicBezTo>
                        <a:cubicBezTo>
                          <a:pt x="695412" y="2116946"/>
                          <a:pt x="658350" y="3224934"/>
                          <a:pt x="648392" y="3807229"/>
                        </a:cubicBezTo>
                        <a:cubicBezTo>
                          <a:pt x="638434" y="4389524"/>
                          <a:pt x="637310" y="4535978"/>
                          <a:pt x="598517" y="5020887"/>
                        </a:cubicBezTo>
                        <a:cubicBezTo>
                          <a:pt x="559724" y="5505796"/>
                          <a:pt x="509846" y="6187439"/>
                          <a:pt x="415635" y="6716683"/>
                        </a:cubicBezTo>
                        <a:cubicBezTo>
                          <a:pt x="321424" y="7245927"/>
                          <a:pt x="74814" y="7539643"/>
                          <a:pt x="33250" y="8196349"/>
                        </a:cubicBezTo>
                        <a:cubicBezTo>
                          <a:pt x="-8314" y="8853055"/>
                          <a:pt x="155170" y="10266218"/>
                          <a:pt x="166254" y="10656916"/>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3" name="Freeform 92"/>
                <p:cNvSpPr/>
                <p:nvPr/>
              </p:nvSpPr>
              <p:spPr>
                <a:xfrm>
                  <a:off x="17030698" y="7176103"/>
                  <a:ext cx="466726" cy="2486022"/>
                </a:xfrm>
                <a:custGeom>
                  <a:avLst/>
                  <a:gdLst>
                    <a:gd name="connsiteX0" fmla="*/ 0 w 466725"/>
                    <a:gd name="connsiteY0" fmla="*/ 85725 h 2486025"/>
                    <a:gd name="connsiteX1" fmla="*/ 95250 w 466725"/>
                    <a:gd name="connsiteY1" fmla="*/ 0 h 2486025"/>
                    <a:gd name="connsiteX2" fmla="*/ 209550 w 466725"/>
                    <a:gd name="connsiteY2" fmla="*/ 219075 h 2486025"/>
                    <a:gd name="connsiteX3" fmla="*/ 428625 w 466725"/>
                    <a:gd name="connsiteY3" fmla="*/ 1524000 h 2486025"/>
                    <a:gd name="connsiteX4" fmla="*/ 466725 w 466725"/>
                    <a:gd name="connsiteY4" fmla="*/ 2486025 h 2486025"/>
                    <a:gd name="connsiteX5" fmla="*/ 381000 w 466725"/>
                    <a:gd name="connsiteY5" fmla="*/ 2486025 h 2486025"/>
                    <a:gd name="connsiteX6" fmla="*/ 390525 w 466725"/>
                    <a:gd name="connsiteY6" fmla="*/ 1981200 h 2486025"/>
                    <a:gd name="connsiteX7" fmla="*/ 371475 w 466725"/>
                    <a:gd name="connsiteY7" fmla="*/ 1390650 h 2486025"/>
                    <a:gd name="connsiteX8" fmla="*/ 238125 w 466725"/>
                    <a:gd name="connsiteY8" fmla="*/ 561975 h 2486025"/>
                    <a:gd name="connsiteX9" fmla="*/ 123825 w 466725"/>
                    <a:gd name="connsiteY9" fmla="*/ 247650 h 2486025"/>
                    <a:gd name="connsiteX10" fmla="*/ 0 w 466725"/>
                    <a:gd name="connsiteY10" fmla="*/ 85725 h 24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2486025">
                      <a:moveTo>
                        <a:pt x="0" y="85725"/>
                      </a:moveTo>
                      <a:lnTo>
                        <a:pt x="95250" y="0"/>
                      </a:lnTo>
                      <a:lnTo>
                        <a:pt x="209550" y="219075"/>
                      </a:lnTo>
                      <a:lnTo>
                        <a:pt x="428625" y="1524000"/>
                      </a:lnTo>
                      <a:lnTo>
                        <a:pt x="466725" y="2486025"/>
                      </a:lnTo>
                      <a:lnTo>
                        <a:pt x="381000" y="2486025"/>
                      </a:lnTo>
                      <a:lnTo>
                        <a:pt x="390525" y="1981200"/>
                      </a:lnTo>
                      <a:lnTo>
                        <a:pt x="371475" y="1390650"/>
                      </a:lnTo>
                      <a:lnTo>
                        <a:pt x="238125" y="561975"/>
                      </a:lnTo>
                      <a:lnTo>
                        <a:pt x="123825" y="247650"/>
                      </a:lnTo>
                      <a:lnTo>
                        <a:pt x="0" y="85725"/>
                      </a:ln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Box 25"/>
              <p:cNvSpPr txBox="1">
                <a:spLocks noChangeArrowheads="1"/>
              </p:cNvSpPr>
              <p:nvPr/>
            </p:nvSpPr>
            <p:spPr bwMode="auto">
              <a:xfrm>
                <a:off x="6090365" y="3121802"/>
                <a:ext cx="1575840"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charset="0"/>
                  </a:rPr>
                  <a:t>Segmental</a:t>
                </a:r>
              </a:p>
              <a:p>
                <a:pPr algn="ctr" eaLnBrk="1" hangingPunct="1">
                  <a:spcBef>
                    <a:spcPct val="0"/>
                  </a:spcBef>
                  <a:buFontTx/>
                  <a:buNone/>
                </a:pPr>
                <a:r>
                  <a:rPr lang="en-GB" altLang="en-US" sz="1400" dirty="0">
                    <a:solidFill>
                      <a:schemeClr val="bg1"/>
                    </a:solidFill>
                    <a:latin typeface="Arial" charset="0"/>
                  </a:rPr>
                  <a:t> </a:t>
                </a:r>
                <a:r>
                  <a:rPr lang="en-GB" altLang="en-US" sz="1400" dirty="0" err="1">
                    <a:solidFill>
                      <a:schemeClr val="bg1"/>
                    </a:solidFill>
                    <a:latin typeface="Arial" charset="0"/>
                  </a:rPr>
                  <a:t>recanalisation</a:t>
                </a:r>
                <a:endParaRPr lang="en-GB" altLang="en-US" sz="1400" dirty="0">
                  <a:solidFill>
                    <a:schemeClr val="bg1"/>
                  </a:solidFill>
                  <a:latin typeface="Arial" charset="0"/>
                </a:endParaRPr>
              </a:p>
              <a:p>
                <a:pPr eaLnBrk="1" hangingPunct="1">
                  <a:spcBef>
                    <a:spcPct val="0"/>
                  </a:spcBef>
                  <a:buFontTx/>
                  <a:buNone/>
                </a:pPr>
                <a:r>
                  <a:rPr lang="en-GB" altLang="en-US" sz="1800" dirty="0">
                    <a:solidFill>
                      <a:srgbClr val="FFFF00"/>
                    </a:solidFill>
                    <a:latin typeface="Arial" charset="0"/>
                  </a:rPr>
                  <a:t>       </a:t>
                </a:r>
              </a:p>
            </p:txBody>
          </p:sp>
        </p:grpSp>
        <p:sp>
          <p:nvSpPr>
            <p:cNvPr id="110" name="TextBox 7"/>
            <p:cNvSpPr txBox="1">
              <a:spLocks noChangeArrowheads="1"/>
            </p:cNvSpPr>
            <p:nvPr/>
          </p:nvSpPr>
          <p:spPr bwMode="auto">
            <a:xfrm>
              <a:off x="5988246" y="6219887"/>
              <a:ext cx="1752106"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b="1" dirty="0" smtClean="0">
                  <a:solidFill>
                    <a:srgbClr val="FFFF00"/>
                  </a:solidFill>
                  <a:latin typeface="Arial" charset="0"/>
                </a:rPr>
                <a:t>39%</a:t>
              </a:r>
            </a:p>
            <a:p>
              <a:pPr algn="ctr" eaLnBrk="1" hangingPunct="1">
                <a:spcBef>
                  <a:spcPct val="0"/>
                </a:spcBef>
                <a:buFontTx/>
                <a:buNone/>
              </a:pPr>
              <a:r>
                <a:rPr lang="en-GB" altLang="en-US" sz="1200" dirty="0" smtClean="0">
                  <a:solidFill>
                    <a:schemeClr val="bg1"/>
                  </a:solidFill>
                  <a:latin typeface="Arial" charset="0"/>
                </a:rPr>
                <a:t>n=36</a:t>
              </a:r>
              <a:endParaRPr lang="en-GB" altLang="en-US" b="1" dirty="0">
                <a:solidFill>
                  <a:schemeClr val="bg1"/>
                </a:solidFill>
                <a:latin typeface="Arial" charset="0"/>
              </a:endParaRPr>
            </a:p>
          </p:txBody>
        </p:sp>
      </p:grpSp>
      <p:grpSp>
        <p:nvGrpSpPr>
          <p:cNvPr id="17" name="Group 16"/>
          <p:cNvGrpSpPr/>
          <p:nvPr/>
        </p:nvGrpSpPr>
        <p:grpSpPr>
          <a:xfrm>
            <a:off x="7222054" y="1491630"/>
            <a:ext cx="1534350" cy="2988943"/>
            <a:chOff x="7308304" y="3096404"/>
            <a:chExt cx="1752106" cy="3985258"/>
          </a:xfrm>
        </p:grpSpPr>
        <p:grpSp>
          <p:nvGrpSpPr>
            <p:cNvPr id="7" name="Group 6"/>
            <p:cNvGrpSpPr/>
            <p:nvPr/>
          </p:nvGrpSpPr>
          <p:grpSpPr>
            <a:xfrm>
              <a:off x="7452320" y="3096404"/>
              <a:ext cx="1537860" cy="3178563"/>
              <a:chOff x="7452320" y="3096404"/>
              <a:chExt cx="1537860" cy="3178563"/>
            </a:xfrm>
          </p:grpSpPr>
          <p:grpSp>
            <p:nvGrpSpPr>
              <p:cNvPr id="85" name="Group 84"/>
              <p:cNvGrpSpPr/>
              <p:nvPr/>
            </p:nvGrpSpPr>
            <p:grpSpPr>
              <a:xfrm>
                <a:off x="7844939" y="3789040"/>
                <a:ext cx="759509" cy="2485927"/>
                <a:chOff x="14617675" y="19261635"/>
                <a:chExt cx="4382973" cy="14219002"/>
              </a:xfrm>
              <a:noFill/>
            </p:grpSpPr>
            <p:sp>
              <p:nvSpPr>
                <p:cNvPr id="86" name="Freeform 85"/>
                <p:cNvSpPr/>
                <p:nvPr/>
              </p:nvSpPr>
              <p:spPr>
                <a:xfrm>
                  <a:off x="14617675" y="19261635"/>
                  <a:ext cx="4382973" cy="14219002"/>
                </a:xfrm>
                <a:custGeom>
                  <a:avLst/>
                  <a:gdLst>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468573 w 4698283"/>
                    <a:gd name="connsiteY15" fmla="*/ 766204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553634 w 4698283"/>
                    <a:gd name="connsiteY15" fmla="*/ 7289901 h 14356746"/>
                    <a:gd name="connsiteX16" fmla="*/ 3468573 w 4698283"/>
                    <a:gd name="connsiteY16" fmla="*/ 6432331 h 14356746"/>
                    <a:gd name="connsiteX17" fmla="*/ 3752352 w 4698283"/>
                    <a:gd name="connsiteY17" fmla="*/ 4004441 h 14356746"/>
                    <a:gd name="connsiteX18" fmla="*/ 4698283 w 4698283"/>
                    <a:gd name="connsiteY18"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373980 w 4698283"/>
                    <a:gd name="connsiteY14" fmla="*/ 9207062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14559 w 4698283"/>
                    <a:gd name="connsiteY4" fmla="*/ 9995338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56746"/>
                    <a:gd name="connsiteX1" fmla="*/ 159 w 4698283"/>
                    <a:gd name="connsiteY1" fmla="*/ 3909848 h 14356746"/>
                    <a:gd name="connsiteX2" fmla="*/ 1072214 w 4698283"/>
                    <a:gd name="connsiteY2" fmla="*/ 6653048 h 14356746"/>
                    <a:gd name="connsiteX3" fmla="*/ 1292931 w 4698283"/>
                    <a:gd name="connsiteY3" fmla="*/ 8198069 h 14356746"/>
                    <a:gd name="connsiteX4" fmla="*/ 999619 w 4698283"/>
                    <a:gd name="connsiteY4" fmla="*/ 10016603 h 14356746"/>
                    <a:gd name="connsiteX5" fmla="*/ 1671304 w 4698283"/>
                    <a:gd name="connsiteY5" fmla="*/ 12580883 h 14356746"/>
                    <a:gd name="connsiteX6" fmla="*/ 693842 w 4698283"/>
                    <a:gd name="connsiteY6" fmla="*/ 13652938 h 14356746"/>
                    <a:gd name="connsiteX7" fmla="*/ 1229869 w 4698283"/>
                    <a:gd name="connsiteY7" fmla="*/ 14094372 h 14356746"/>
                    <a:gd name="connsiteX8" fmla="*/ 1324462 w 4698283"/>
                    <a:gd name="connsiteY8" fmla="*/ 13968248 h 14356746"/>
                    <a:gd name="connsiteX9" fmla="*/ 1229869 w 4698283"/>
                    <a:gd name="connsiteY9" fmla="*/ 14188965 h 14356746"/>
                    <a:gd name="connsiteX10" fmla="*/ 1450587 w 4698283"/>
                    <a:gd name="connsiteY10" fmla="*/ 14283559 h 14356746"/>
                    <a:gd name="connsiteX11" fmla="*/ 2901014 w 4698283"/>
                    <a:gd name="connsiteY11" fmla="*/ 13053848 h 14356746"/>
                    <a:gd name="connsiteX12" fmla="*/ 2743359 w 4698283"/>
                    <a:gd name="connsiteY12" fmla="*/ 12738538 h 14356746"/>
                    <a:gd name="connsiteX13" fmla="*/ 2743359 w 4698283"/>
                    <a:gd name="connsiteY13" fmla="*/ 12139448 h 14356746"/>
                    <a:gd name="connsiteX14" fmla="*/ 3257022 w 4698283"/>
                    <a:gd name="connsiteY14" fmla="*/ 9260225 h 14356746"/>
                    <a:gd name="connsiteX15" fmla="*/ 3210825 w 4698283"/>
                    <a:gd name="connsiteY15" fmla="*/ 8452517 h 14356746"/>
                    <a:gd name="connsiteX16" fmla="*/ 3553634 w 4698283"/>
                    <a:gd name="connsiteY16" fmla="*/ 7289901 h 14356746"/>
                    <a:gd name="connsiteX17" fmla="*/ 3468573 w 4698283"/>
                    <a:gd name="connsiteY17" fmla="*/ 6432331 h 14356746"/>
                    <a:gd name="connsiteX18" fmla="*/ 3752352 w 4698283"/>
                    <a:gd name="connsiteY18" fmla="*/ 4004441 h 14356746"/>
                    <a:gd name="connsiteX19" fmla="*/ 4698283 w 4698283"/>
                    <a:gd name="connsiteY19" fmla="*/ 2648607 h 14356746"/>
                    <a:gd name="connsiteX0" fmla="*/ 1009152 w 4698283"/>
                    <a:gd name="connsiteY0" fmla="*/ 0 h 14347160"/>
                    <a:gd name="connsiteX1" fmla="*/ 159 w 4698283"/>
                    <a:gd name="connsiteY1" fmla="*/ 3909848 h 14347160"/>
                    <a:gd name="connsiteX2" fmla="*/ 1072214 w 4698283"/>
                    <a:gd name="connsiteY2" fmla="*/ 6653048 h 14347160"/>
                    <a:gd name="connsiteX3" fmla="*/ 1292931 w 4698283"/>
                    <a:gd name="connsiteY3" fmla="*/ 8198069 h 14347160"/>
                    <a:gd name="connsiteX4" fmla="*/ 999619 w 4698283"/>
                    <a:gd name="connsiteY4" fmla="*/ 10016603 h 14347160"/>
                    <a:gd name="connsiteX5" fmla="*/ 1671304 w 4698283"/>
                    <a:gd name="connsiteY5" fmla="*/ 12580883 h 14347160"/>
                    <a:gd name="connsiteX6" fmla="*/ 693842 w 4698283"/>
                    <a:gd name="connsiteY6" fmla="*/ 13652938 h 14347160"/>
                    <a:gd name="connsiteX7" fmla="*/ 1229869 w 4698283"/>
                    <a:gd name="connsiteY7" fmla="*/ 14094372 h 14347160"/>
                    <a:gd name="connsiteX8" fmla="*/ 1324462 w 4698283"/>
                    <a:gd name="connsiteY8" fmla="*/ 13968248 h 14347160"/>
                    <a:gd name="connsiteX9" fmla="*/ 1229869 w 4698283"/>
                    <a:gd name="connsiteY9" fmla="*/ 14188965 h 14347160"/>
                    <a:gd name="connsiteX10" fmla="*/ 1392657 w 4698283"/>
                    <a:gd name="connsiteY10" fmla="*/ 14172833 h 14347160"/>
                    <a:gd name="connsiteX11" fmla="*/ 1450587 w 4698283"/>
                    <a:gd name="connsiteY11" fmla="*/ 14283559 h 14347160"/>
                    <a:gd name="connsiteX12" fmla="*/ 2901014 w 4698283"/>
                    <a:gd name="connsiteY12" fmla="*/ 13053848 h 14347160"/>
                    <a:gd name="connsiteX13" fmla="*/ 2743359 w 4698283"/>
                    <a:gd name="connsiteY13" fmla="*/ 12738538 h 14347160"/>
                    <a:gd name="connsiteX14" fmla="*/ 2743359 w 4698283"/>
                    <a:gd name="connsiteY14" fmla="*/ 12139448 h 14347160"/>
                    <a:gd name="connsiteX15" fmla="*/ 3257022 w 4698283"/>
                    <a:gd name="connsiteY15" fmla="*/ 9260225 h 14347160"/>
                    <a:gd name="connsiteX16" fmla="*/ 3210825 w 4698283"/>
                    <a:gd name="connsiteY16" fmla="*/ 8452517 h 14347160"/>
                    <a:gd name="connsiteX17" fmla="*/ 3553634 w 4698283"/>
                    <a:gd name="connsiteY17" fmla="*/ 7289901 h 14347160"/>
                    <a:gd name="connsiteX18" fmla="*/ 3468573 w 4698283"/>
                    <a:gd name="connsiteY18" fmla="*/ 6432331 h 14347160"/>
                    <a:gd name="connsiteX19" fmla="*/ 3752352 w 4698283"/>
                    <a:gd name="connsiteY19" fmla="*/ 4004441 h 14347160"/>
                    <a:gd name="connsiteX20" fmla="*/ 4698283 w 4698283"/>
                    <a:gd name="connsiteY20" fmla="*/ 2648607 h 14347160"/>
                    <a:gd name="connsiteX0" fmla="*/ 1009152 w 4698283"/>
                    <a:gd name="connsiteY0" fmla="*/ 0 h 14226540"/>
                    <a:gd name="connsiteX1" fmla="*/ 159 w 4698283"/>
                    <a:gd name="connsiteY1" fmla="*/ 3909848 h 14226540"/>
                    <a:gd name="connsiteX2" fmla="*/ 1072214 w 4698283"/>
                    <a:gd name="connsiteY2" fmla="*/ 6653048 h 14226540"/>
                    <a:gd name="connsiteX3" fmla="*/ 1292931 w 4698283"/>
                    <a:gd name="connsiteY3" fmla="*/ 8198069 h 14226540"/>
                    <a:gd name="connsiteX4" fmla="*/ 999619 w 4698283"/>
                    <a:gd name="connsiteY4" fmla="*/ 10016603 h 14226540"/>
                    <a:gd name="connsiteX5" fmla="*/ 1671304 w 4698283"/>
                    <a:gd name="connsiteY5" fmla="*/ 12580883 h 14226540"/>
                    <a:gd name="connsiteX6" fmla="*/ 693842 w 4698283"/>
                    <a:gd name="connsiteY6" fmla="*/ 13652938 h 14226540"/>
                    <a:gd name="connsiteX7" fmla="*/ 1229869 w 4698283"/>
                    <a:gd name="connsiteY7" fmla="*/ 14094372 h 14226540"/>
                    <a:gd name="connsiteX8" fmla="*/ 1324462 w 4698283"/>
                    <a:gd name="connsiteY8" fmla="*/ 13968248 h 14226540"/>
                    <a:gd name="connsiteX9" fmla="*/ 1229869 w 4698283"/>
                    <a:gd name="connsiteY9" fmla="*/ 14188965 h 14226540"/>
                    <a:gd name="connsiteX10" fmla="*/ 1392657 w 4698283"/>
                    <a:gd name="connsiteY10" fmla="*/ 14172833 h 14226540"/>
                    <a:gd name="connsiteX11" fmla="*/ 1631340 w 4698283"/>
                    <a:gd name="connsiteY11" fmla="*/ 14124071 h 14226540"/>
                    <a:gd name="connsiteX12" fmla="*/ 2901014 w 4698283"/>
                    <a:gd name="connsiteY12" fmla="*/ 13053848 h 14226540"/>
                    <a:gd name="connsiteX13" fmla="*/ 2743359 w 4698283"/>
                    <a:gd name="connsiteY13" fmla="*/ 12738538 h 14226540"/>
                    <a:gd name="connsiteX14" fmla="*/ 2743359 w 4698283"/>
                    <a:gd name="connsiteY14" fmla="*/ 12139448 h 14226540"/>
                    <a:gd name="connsiteX15" fmla="*/ 3257022 w 4698283"/>
                    <a:gd name="connsiteY15" fmla="*/ 9260225 h 14226540"/>
                    <a:gd name="connsiteX16" fmla="*/ 3210825 w 4698283"/>
                    <a:gd name="connsiteY16" fmla="*/ 8452517 h 14226540"/>
                    <a:gd name="connsiteX17" fmla="*/ 3553634 w 4698283"/>
                    <a:gd name="connsiteY17" fmla="*/ 7289901 h 14226540"/>
                    <a:gd name="connsiteX18" fmla="*/ 3468573 w 4698283"/>
                    <a:gd name="connsiteY18" fmla="*/ 6432331 h 14226540"/>
                    <a:gd name="connsiteX19" fmla="*/ 3752352 w 4698283"/>
                    <a:gd name="connsiteY19" fmla="*/ 4004441 h 14226540"/>
                    <a:gd name="connsiteX20" fmla="*/ 4698283 w 4698283"/>
                    <a:gd name="connsiteY20" fmla="*/ 2648607 h 14226540"/>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743359 w 4698283"/>
                    <a:gd name="connsiteY14" fmla="*/ 12139448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452517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553634 w 4698283"/>
                    <a:gd name="connsiteY17" fmla="*/ 7289901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355204 w 4698283"/>
                    <a:gd name="connsiteY16" fmla="*/ 8620959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57022 w 4698283"/>
                    <a:gd name="connsiteY15" fmla="*/ 9260225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649886 w 4698283"/>
                    <a:gd name="connsiteY17" fmla="*/ 7554596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698283"/>
                    <a:gd name="connsiteY0" fmla="*/ 0 h 14215409"/>
                    <a:gd name="connsiteX1" fmla="*/ 159 w 4698283"/>
                    <a:gd name="connsiteY1" fmla="*/ 3909848 h 14215409"/>
                    <a:gd name="connsiteX2" fmla="*/ 1072214 w 4698283"/>
                    <a:gd name="connsiteY2" fmla="*/ 6653048 h 14215409"/>
                    <a:gd name="connsiteX3" fmla="*/ 1292931 w 4698283"/>
                    <a:gd name="connsiteY3" fmla="*/ 8198069 h 14215409"/>
                    <a:gd name="connsiteX4" fmla="*/ 999619 w 4698283"/>
                    <a:gd name="connsiteY4" fmla="*/ 10016603 h 14215409"/>
                    <a:gd name="connsiteX5" fmla="*/ 1671304 w 4698283"/>
                    <a:gd name="connsiteY5" fmla="*/ 12580883 h 14215409"/>
                    <a:gd name="connsiteX6" fmla="*/ 693842 w 4698283"/>
                    <a:gd name="connsiteY6" fmla="*/ 13652938 h 14215409"/>
                    <a:gd name="connsiteX7" fmla="*/ 1229869 w 4698283"/>
                    <a:gd name="connsiteY7" fmla="*/ 14094372 h 14215409"/>
                    <a:gd name="connsiteX8" fmla="*/ 1324462 w 4698283"/>
                    <a:gd name="connsiteY8" fmla="*/ 13968248 h 14215409"/>
                    <a:gd name="connsiteX9" fmla="*/ 1229869 w 4698283"/>
                    <a:gd name="connsiteY9" fmla="*/ 14188965 h 14215409"/>
                    <a:gd name="connsiteX10" fmla="*/ 1392657 w 4698283"/>
                    <a:gd name="connsiteY10" fmla="*/ 14172833 h 14215409"/>
                    <a:gd name="connsiteX11" fmla="*/ 1631340 w 4698283"/>
                    <a:gd name="connsiteY11" fmla="*/ 14124071 h 14215409"/>
                    <a:gd name="connsiteX12" fmla="*/ 2901014 w 4698283"/>
                    <a:gd name="connsiteY12" fmla="*/ 13213337 h 14215409"/>
                    <a:gd name="connsiteX13" fmla="*/ 2743359 w 4698283"/>
                    <a:gd name="connsiteY13" fmla="*/ 12738538 h 14215409"/>
                    <a:gd name="connsiteX14" fmla="*/ 2839052 w 4698283"/>
                    <a:gd name="connsiteY14" fmla="*/ 12352099 h 14215409"/>
                    <a:gd name="connsiteX15" fmla="*/ 3213890 w 4698283"/>
                    <a:gd name="connsiteY15" fmla="*/ 9458633 h 14215409"/>
                    <a:gd name="connsiteX16" fmla="*/ 3210825 w 4698283"/>
                    <a:gd name="connsiteY16" fmla="*/ 8669085 h 14215409"/>
                    <a:gd name="connsiteX17" fmla="*/ 3554996 w 4698283"/>
                    <a:gd name="connsiteY17" fmla="*/ 7632233 h 14215409"/>
                    <a:gd name="connsiteX18" fmla="*/ 3468573 w 4698283"/>
                    <a:gd name="connsiteY18" fmla="*/ 6432331 h 14215409"/>
                    <a:gd name="connsiteX19" fmla="*/ 3752352 w 4698283"/>
                    <a:gd name="connsiteY19" fmla="*/ 4004441 h 14215409"/>
                    <a:gd name="connsiteX20" fmla="*/ 4698283 w 4698283"/>
                    <a:gd name="connsiteY20" fmla="*/ 2648607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229869 w 4382973"/>
                    <a:gd name="connsiteY9" fmla="*/ 14188965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24462 w 4382973"/>
                    <a:gd name="connsiteY8" fmla="*/ 13968248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352699 w 4382973"/>
                    <a:gd name="connsiteY9" fmla="*/ 14134374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5409"/>
                    <a:gd name="connsiteX1" fmla="*/ 159 w 4382973"/>
                    <a:gd name="connsiteY1" fmla="*/ 3909848 h 14215409"/>
                    <a:gd name="connsiteX2" fmla="*/ 1072214 w 4382973"/>
                    <a:gd name="connsiteY2" fmla="*/ 6653048 h 14215409"/>
                    <a:gd name="connsiteX3" fmla="*/ 1292931 w 4382973"/>
                    <a:gd name="connsiteY3" fmla="*/ 8198069 h 14215409"/>
                    <a:gd name="connsiteX4" fmla="*/ 999619 w 4382973"/>
                    <a:gd name="connsiteY4" fmla="*/ 10016603 h 14215409"/>
                    <a:gd name="connsiteX5" fmla="*/ 1671304 w 4382973"/>
                    <a:gd name="connsiteY5" fmla="*/ 12580883 h 14215409"/>
                    <a:gd name="connsiteX6" fmla="*/ 693842 w 4382973"/>
                    <a:gd name="connsiteY6" fmla="*/ 13652938 h 14215409"/>
                    <a:gd name="connsiteX7" fmla="*/ 1229869 w 4382973"/>
                    <a:gd name="connsiteY7" fmla="*/ 14094372 h 14215409"/>
                    <a:gd name="connsiteX8" fmla="*/ 1302516 w 4382973"/>
                    <a:gd name="connsiteY8" fmla="*/ 14085291 h 14215409"/>
                    <a:gd name="connsiteX9" fmla="*/ 1455112 w 4382973"/>
                    <a:gd name="connsiteY9" fmla="*/ 14061222 h 14215409"/>
                    <a:gd name="connsiteX10" fmla="*/ 1392657 w 4382973"/>
                    <a:gd name="connsiteY10" fmla="*/ 14172833 h 14215409"/>
                    <a:gd name="connsiteX11" fmla="*/ 1631340 w 4382973"/>
                    <a:gd name="connsiteY11" fmla="*/ 14124071 h 14215409"/>
                    <a:gd name="connsiteX12" fmla="*/ 2901014 w 4382973"/>
                    <a:gd name="connsiteY12" fmla="*/ 13213337 h 14215409"/>
                    <a:gd name="connsiteX13" fmla="*/ 2743359 w 4382973"/>
                    <a:gd name="connsiteY13" fmla="*/ 12738538 h 14215409"/>
                    <a:gd name="connsiteX14" fmla="*/ 2839052 w 4382973"/>
                    <a:gd name="connsiteY14" fmla="*/ 12352099 h 14215409"/>
                    <a:gd name="connsiteX15" fmla="*/ 3213890 w 4382973"/>
                    <a:gd name="connsiteY15" fmla="*/ 9458633 h 14215409"/>
                    <a:gd name="connsiteX16" fmla="*/ 3210825 w 4382973"/>
                    <a:gd name="connsiteY16" fmla="*/ 8669085 h 14215409"/>
                    <a:gd name="connsiteX17" fmla="*/ 3554996 w 4382973"/>
                    <a:gd name="connsiteY17" fmla="*/ 7632233 h 14215409"/>
                    <a:gd name="connsiteX18" fmla="*/ 3468573 w 4382973"/>
                    <a:gd name="connsiteY18" fmla="*/ 6432331 h 14215409"/>
                    <a:gd name="connsiteX19" fmla="*/ 3752352 w 4382973"/>
                    <a:gd name="connsiteY19" fmla="*/ 4004441 h 14215409"/>
                    <a:gd name="connsiteX20" fmla="*/ 4382973 w 4382973"/>
                    <a:gd name="connsiteY20" fmla="*/ 2207172 h 14215409"/>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455112 w 4382973"/>
                    <a:gd name="connsiteY9" fmla="*/ 14061222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1229869 w 4382973"/>
                    <a:gd name="connsiteY7" fmla="*/ 14094372 h 14219002"/>
                    <a:gd name="connsiteX8" fmla="*/ 1302516 w 4382973"/>
                    <a:gd name="connsiteY8" fmla="*/ 14085291 h 14219002"/>
                    <a:gd name="connsiteX9" fmla="*/ 1374645 w 4382973"/>
                    <a:gd name="connsiteY9" fmla="*/ 14017330 h 14219002"/>
                    <a:gd name="connsiteX10" fmla="*/ 1275614 w 4382973"/>
                    <a:gd name="connsiteY10" fmla="*/ 14180148 h 14219002"/>
                    <a:gd name="connsiteX11" fmla="*/ 1631340 w 4382973"/>
                    <a:gd name="connsiteY11" fmla="*/ 14124071 h 14219002"/>
                    <a:gd name="connsiteX12" fmla="*/ 2901014 w 4382973"/>
                    <a:gd name="connsiteY12" fmla="*/ 13213337 h 14219002"/>
                    <a:gd name="connsiteX13" fmla="*/ 2743359 w 4382973"/>
                    <a:gd name="connsiteY13" fmla="*/ 12738538 h 14219002"/>
                    <a:gd name="connsiteX14" fmla="*/ 2839052 w 4382973"/>
                    <a:gd name="connsiteY14" fmla="*/ 12352099 h 14219002"/>
                    <a:gd name="connsiteX15" fmla="*/ 3213890 w 4382973"/>
                    <a:gd name="connsiteY15" fmla="*/ 9458633 h 14219002"/>
                    <a:gd name="connsiteX16" fmla="*/ 3210825 w 4382973"/>
                    <a:gd name="connsiteY16" fmla="*/ 8669085 h 14219002"/>
                    <a:gd name="connsiteX17" fmla="*/ 3554996 w 4382973"/>
                    <a:gd name="connsiteY17" fmla="*/ 7632233 h 14219002"/>
                    <a:gd name="connsiteX18" fmla="*/ 3468573 w 4382973"/>
                    <a:gd name="connsiteY18" fmla="*/ 6432331 h 14219002"/>
                    <a:gd name="connsiteX19" fmla="*/ 3752352 w 4382973"/>
                    <a:gd name="connsiteY19" fmla="*/ 4004441 h 14219002"/>
                    <a:gd name="connsiteX20" fmla="*/ 4382973 w 4382973"/>
                    <a:gd name="connsiteY20"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1229869 w 4382973"/>
                    <a:gd name="connsiteY8" fmla="*/ 14094372 h 14219002"/>
                    <a:gd name="connsiteX9" fmla="*/ 1302516 w 4382973"/>
                    <a:gd name="connsiteY9" fmla="*/ 14085291 h 14219002"/>
                    <a:gd name="connsiteX10" fmla="*/ 1374645 w 4382973"/>
                    <a:gd name="connsiteY10" fmla="*/ 14017330 h 14219002"/>
                    <a:gd name="connsiteX11" fmla="*/ 1275614 w 4382973"/>
                    <a:gd name="connsiteY11" fmla="*/ 14180148 h 14219002"/>
                    <a:gd name="connsiteX12" fmla="*/ 1631340 w 4382973"/>
                    <a:gd name="connsiteY12" fmla="*/ 14124071 h 14219002"/>
                    <a:gd name="connsiteX13" fmla="*/ 2901014 w 4382973"/>
                    <a:gd name="connsiteY13" fmla="*/ 13213337 h 14219002"/>
                    <a:gd name="connsiteX14" fmla="*/ 2743359 w 4382973"/>
                    <a:gd name="connsiteY14" fmla="*/ 12738538 h 14219002"/>
                    <a:gd name="connsiteX15" fmla="*/ 2839052 w 4382973"/>
                    <a:gd name="connsiteY15" fmla="*/ 12352099 h 14219002"/>
                    <a:gd name="connsiteX16" fmla="*/ 3213890 w 4382973"/>
                    <a:gd name="connsiteY16" fmla="*/ 9458633 h 14219002"/>
                    <a:gd name="connsiteX17" fmla="*/ 3210825 w 4382973"/>
                    <a:gd name="connsiteY17" fmla="*/ 8669085 h 14219002"/>
                    <a:gd name="connsiteX18" fmla="*/ 3554996 w 4382973"/>
                    <a:gd name="connsiteY18" fmla="*/ 7632233 h 14219002"/>
                    <a:gd name="connsiteX19" fmla="*/ 3468573 w 4382973"/>
                    <a:gd name="connsiteY19" fmla="*/ 6432331 h 14219002"/>
                    <a:gd name="connsiteX20" fmla="*/ 3752352 w 4382973"/>
                    <a:gd name="connsiteY20" fmla="*/ 4004441 h 14219002"/>
                    <a:gd name="connsiteX21" fmla="*/ 4382973 w 4382973"/>
                    <a:gd name="connsiteY21"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229869 w 4382973"/>
                    <a:gd name="connsiteY9" fmla="*/ 14094372 h 14219002"/>
                    <a:gd name="connsiteX10" fmla="*/ 1302516 w 4382973"/>
                    <a:gd name="connsiteY10" fmla="*/ 14085291 h 14219002"/>
                    <a:gd name="connsiteX11" fmla="*/ 1374645 w 4382973"/>
                    <a:gd name="connsiteY11" fmla="*/ 14017330 h 14219002"/>
                    <a:gd name="connsiteX12" fmla="*/ 1275614 w 4382973"/>
                    <a:gd name="connsiteY12" fmla="*/ 14180148 h 14219002"/>
                    <a:gd name="connsiteX13" fmla="*/ 1631340 w 4382973"/>
                    <a:gd name="connsiteY13" fmla="*/ 14124071 h 14219002"/>
                    <a:gd name="connsiteX14" fmla="*/ 2901014 w 4382973"/>
                    <a:gd name="connsiteY14" fmla="*/ 13213337 h 14219002"/>
                    <a:gd name="connsiteX15" fmla="*/ 2743359 w 4382973"/>
                    <a:gd name="connsiteY15" fmla="*/ 12738538 h 14219002"/>
                    <a:gd name="connsiteX16" fmla="*/ 2839052 w 4382973"/>
                    <a:gd name="connsiteY16" fmla="*/ 12352099 h 14219002"/>
                    <a:gd name="connsiteX17" fmla="*/ 3213890 w 4382973"/>
                    <a:gd name="connsiteY17" fmla="*/ 9458633 h 14219002"/>
                    <a:gd name="connsiteX18" fmla="*/ 3210825 w 4382973"/>
                    <a:gd name="connsiteY18" fmla="*/ 8669085 h 14219002"/>
                    <a:gd name="connsiteX19" fmla="*/ 3554996 w 4382973"/>
                    <a:gd name="connsiteY19" fmla="*/ 7632233 h 14219002"/>
                    <a:gd name="connsiteX20" fmla="*/ 3468573 w 4382973"/>
                    <a:gd name="connsiteY20" fmla="*/ 6432331 h 14219002"/>
                    <a:gd name="connsiteX21" fmla="*/ 3752352 w 4382973"/>
                    <a:gd name="connsiteY21" fmla="*/ 4004441 h 14219002"/>
                    <a:gd name="connsiteX22" fmla="*/ 4382973 w 4382973"/>
                    <a:gd name="connsiteY22"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74645 w 4382973"/>
                    <a:gd name="connsiteY12" fmla="*/ 14017330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 name="connsiteX0" fmla="*/ 1009152 w 4382973"/>
                    <a:gd name="connsiteY0" fmla="*/ 0 h 14219002"/>
                    <a:gd name="connsiteX1" fmla="*/ 159 w 4382973"/>
                    <a:gd name="connsiteY1" fmla="*/ 3909848 h 14219002"/>
                    <a:gd name="connsiteX2" fmla="*/ 1072214 w 4382973"/>
                    <a:gd name="connsiteY2" fmla="*/ 6653048 h 14219002"/>
                    <a:gd name="connsiteX3" fmla="*/ 1292931 w 4382973"/>
                    <a:gd name="connsiteY3" fmla="*/ 8198069 h 14219002"/>
                    <a:gd name="connsiteX4" fmla="*/ 999619 w 4382973"/>
                    <a:gd name="connsiteY4" fmla="*/ 10016603 h 14219002"/>
                    <a:gd name="connsiteX5" fmla="*/ 1671304 w 4382973"/>
                    <a:gd name="connsiteY5" fmla="*/ 12580883 h 14219002"/>
                    <a:gd name="connsiteX6" fmla="*/ 693842 w 4382973"/>
                    <a:gd name="connsiteY6" fmla="*/ 13652938 h 14219002"/>
                    <a:gd name="connsiteX7" fmla="*/ 861288 w 4382973"/>
                    <a:gd name="connsiteY7" fmla="*/ 13842883 h 14219002"/>
                    <a:gd name="connsiteX8" fmla="*/ 934440 w 4382973"/>
                    <a:gd name="connsiteY8" fmla="*/ 13974557 h 14219002"/>
                    <a:gd name="connsiteX9" fmla="*/ 1139266 w 4382973"/>
                    <a:gd name="connsiteY9" fmla="*/ 14018448 h 14219002"/>
                    <a:gd name="connsiteX10" fmla="*/ 1229869 w 4382973"/>
                    <a:gd name="connsiteY10" fmla="*/ 14094372 h 14219002"/>
                    <a:gd name="connsiteX11" fmla="*/ 1302516 w 4382973"/>
                    <a:gd name="connsiteY11" fmla="*/ 14085291 h 14219002"/>
                    <a:gd name="connsiteX12" fmla="*/ 1323438 w 4382973"/>
                    <a:gd name="connsiteY12" fmla="*/ 14061221 h 14219002"/>
                    <a:gd name="connsiteX13" fmla="*/ 1275614 w 4382973"/>
                    <a:gd name="connsiteY13" fmla="*/ 14180148 h 14219002"/>
                    <a:gd name="connsiteX14" fmla="*/ 1631340 w 4382973"/>
                    <a:gd name="connsiteY14" fmla="*/ 14124071 h 14219002"/>
                    <a:gd name="connsiteX15" fmla="*/ 2901014 w 4382973"/>
                    <a:gd name="connsiteY15" fmla="*/ 13213337 h 14219002"/>
                    <a:gd name="connsiteX16" fmla="*/ 2743359 w 4382973"/>
                    <a:gd name="connsiteY16" fmla="*/ 12738538 h 14219002"/>
                    <a:gd name="connsiteX17" fmla="*/ 2839052 w 4382973"/>
                    <a:gd name="connsiteY17" fmla="*/ 12352099 h 14219002"/>
                    <a:gd name="connsiteX18" fmla="*/ 3213890 w 4382973"/>
                    <a:gd name="connsiteY18" fmla="*/ 9458633 h 14219002"/>
                    <a:gd name="connsiteX19" fmla="*/ 3210825 w 4382973"/>
                    <a:gd name="connsiteY19" fmla="*/ 8669085 h 14219002"/>
                    <a:gd name="connsiteX20" fmla="*/ 3554996 w 4382973"/>
                    <a:gd name="connsiteY20" fmla="*/ 7632233 h 14219002"/>
                    <a:gd name="connsiteX21" fmla="*/ 3468573 w 4382973"/>
                    <a:gd name="connsiteY21" fmla="*/ 6432331 h 14219002"/>
                    <a:gd name="connsiteX22" fmla="*/ 3752352 w 4382973"/>
                    <a:gd name="connsiteY22" fmla="*/ 4004441 h 14219002"/>
                    <a:gd name="connsiteX23" fmla="*/ 4382973 w 4382973"/>
                    <a:gd name="connsiteY23" fmla="*/ 2207172 h 14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82973" h="14219002">
                      <a:moveTo>
                        <a:pt x="1009152" y="0"/>
                      </a:moveTo>
                      <a:cubicBezTo>
                        <a:pt x="499400" y="1400503"/>
                        <a:pt x="-10351" y="2801007"/>
                        <a:pt x="159" y="3909848"/>
                      </a:cubicBezTo>
                      <a:cubicBezTo>
                        <a:pt x="10669" y="5018689"/>
                        <a:pt x="856752" y="5938345"/>
                        <a:pt x="1072214" y="6653048"/>
                      </a:cubicBezTo>
                      <a:cubicBezTo>
                        <a:pt x="1287676" y="7367752"/>
                        <a:pt x="1305030" y="7637477"/>
                        <a:pt x="1292931" y="8198069"/>
                      </a:cubicBezTo>
                      <a:cubicBezTo>
                        <a:pt x="1280832" y="8758661"/>
                        <a:pt x="936557" y="9286134"/>
                        <a:pt x="999619" y="10016603"/>
                      </a:cubicBezTo>
                      <a:cubicBezTo>
                        <a:pt x="1062681" y="10747072"/>
                        <a:pt x="1722267" y="11974827"/>
                        <a:pt x="1671304" y="12580883"/>
                      </a:cubicBezTo>
                      <a:cubicBezTo>
                        <a:pt x="1620341" y="13186939"/>
                        <a:pt x="828845" y="13442605"/>
                        <a:pt x="693842" y="13652938"/>
                      </a:cubicBezTo>
                      <a:cubicBezTo>
                        <a:pt x="558839" y="13863271"/>
                        <a:pt x="808996" y="13790499"/>
                        <a:pt x="861288" y="13842883"/>
                      </a:cubicBezTo>
                      <a:cubicBezTo>
                        <a:pt x="913580" y="13895267"/>
                        <a:pt x="901522" y="13941639"/>
                        <a:pt x="934440" y="13974557"/>
                      </a:cubicBezTo>
                      <a:cubicBezTo>
                        <a:pt x="967358" y="14007475"/>
                        <a:pt x="1090028" y="13998479"/>
                        <a:pt x="1139266" y="14018448"/>
                      </a:cubicBezTo>
                      <a:cubicBezTo>
                        <a:pt x="1188504" y="14038417"/>
                        <a:pt x="1202661" y="14083232"/>
                        <a:pt x="1229869" y="14094372"/>
                      </a:cubicBezTo>
                      <a:cubicBezTo>
                        <a:pt x="1257077" y="14105513"/>
                        <a:pt x="1286921" y="14090816"/>
                        <a:pt x="1302516" y="14085291"/>
                      </a:cubicBezTo>
                      <a:cubicBezTo>
                        <a:pt x="1318111" y="14079766"/>
                        <a:pt x="1327922" y="14045412"/>
                        <a:pt x="1323438" y="14061221"/>
                      </a:cubicBezTo>
                      <a:cubicBezTo>
                        <a:pt x="1318954" y="14077030"/>
                        <a:pt x="1238828" y="14164382"/>
                        <a:pt x="1275614" y="14180148"/>
                      </a:cubicBezTo>
                      <a:cubicBezTo>
                        <a:pt x="1312400" y="14195914"/>
                        <a:pt x="1360440" y="14285206"/>
                        <a:pt x="1631340" y="14124071"/>
                      </a:cubicBezTo>
                      <a:cubicBezTo>
                        <a:pt x="1902240" y="13962936"/>
                        <a:pt x="2715678" y="13444259"/>
                        <a:pt x="2901014" y="13213337"/>
                      </a:cubicBezTo>
                      <a:cubicBezTo>
                        <a:pt x="3086350" y="12982415"/>
                        <a:pt x="2753686" y="12882078"/>
                        <a:pt x="2743359" y="12738538"/>
                      </a:cubicBezTo>
                      <a:cubicBezTo>
                        <a:pt x="2733032" y="12594998"/>
                        <a:pt x="2760630" y="12898750"/>
                        <a:pt x="2839052" y="12352099"/>
                      </a:cubicBezTo>
                      <a:cubicBezTo>
                        <a:pt x="2917474" y="11805448"/>
                        <a:pt x="3151928" y="10072469"/>
                        <a:pt x="3213890" y="9458633"/>
                      </a:cubicBezTo>
                      <a:cubicBezTo>
                        <a:pt x="3275852" y="8844797"/>
                        <a:pt x="3180883" y="8988612"/>
                        <a:pt x="3210825" y="8669085"/>
                      </a:cubicBezTo>
                      <a:cubicBezTo>
                        <a:pt x="3240767" y="8349558"/>
                        <a:pt x="3512038" y="8005025"/>
                        <a:pt x="3554996" y="7632233"/>
                      </a:cubicBezTo>
                      <a:cubicBezTo>
                        <a:pt x="3597954" y="7259441"/>
                        <a:pt x="3435680" y="7036963"/>
                        <a:pt x="3468573" y="6432331"/>
                      </a:cubicBezTo>
                      <a:cubicBezTo>
                        <a:pt x="3501466" y="5827699"/>
                        <a:pt x="3599952" y="4708634"/>
                        <a:pt x="3752352" y="4004441"/>
                      </a:cubicBezTo>
                      <a:cubicBezTo>
                        <a:pt x="3904752" y="3300248"/>
                        <a:pt x="4012483" y="2569778"/>
                        <a:pt x="4382973" y="2207172"/>
                      </a:cubicBezTo>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86"/>
                <p:cNvSpPr/>
                <p:nvPr/>
              </p:nvSpPr>
              <p:spPr>
                <a:xfrm>
                  <a:off x="15997969" y="20048399"/>
                  <a:ext cx="823839" cy="5328747"/>
                </a:xfrm>
                <a:custGeom>
                  <a:avLst/>
                  <a:gdLst>
                    <a:gd name="connsiteX0" fmla="*/ 823840 w 823840"/>
                    <a:gd name="connsiteY0" fmla="*/ 0 h 5328745"/>
                    <a:gd name="connsiteX1" fmla="*/ 35564 w 823840"/>
                    <a:gd name="connsiteY1" fmla="*/ 2396358 h 5328745"/>
                    <a:gd name="connsiteX2" fmla="*/ 208985 w 823840"/>
                    <a:gd name="connsiteY2" fmla="*/ 5328745 h 5328745"/>
                  </a:gdLst>
                  <a:ahLst/>
                  <a:cxnLst>
                    <a:cxn ang="0">
                      <a:pos x="connsiteX0" y="connsiteY0"/>
                    </a:cxn>
                    <a:cxn ang="0">
                      <a:pos x="connsiteX1" y="connsiteY1"/>
                    </a:cxn>
                    <a:cxn ang="0">
                      <a:pos x="connsiteX2" y="connsiteY2"/>
                    </a:cxn>
                  </a:cxnLst>
                  <a:rect l="l" t="t" r="r" b="b"/>
                  <a:pathLst>
                    <a:path w="823840" h="5328745">
                      <a:moveTo>
                        <a:pt x="823840" y="0"/>
                      </a:moveTo>
                      <a:cubicBezTo>
                        <a:pt x="480940" y="754117"/>
                        <a:pt x="138040" y="1508234"/>
                        <a:pt x="35564" y="2396358"/>
                      </a:cubicBezTo>
                      <a:cubicBezTo>
                        <a:pt x="-66912" y="3284482"/>
                        <a:pt x="71036" y="4306613"/>
                        <a:pt x="208985" y="5328745"/>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87"/>
                <p:cNvSpPr/>
                <p:nvPr/>
              </p:nvSpPr>
              <p:spPr>
                <a:xfrm>
                  <a:off x="16963695" y="20253351"/>
                  <a:ext cx="638758" cy="11747317"/>
                </a:xfrm>
                <a:custGeom>
                  <a:avLst/>
                  <a:gdLst>
                    <a:gd name="connsiteX0" fmla="*/ 331075 w 804412"/>
                    <a:gd name="connsiteY0" fmla="*/ 0 h 11098925"/>
                    <a:gd name="connsiteX1" fmla="*/ 0 w 804412"/>
                    <a:gd name="connsiteY1" fmla="*/ 709449 h 11098925"/>
                    <a:gd name="connsiteX2" fmla="*/ 331075 w 804412"/>
                    <a:gd name="connsiteY2" fmla="*/ 1371600 h 11098925"/>
                    <a:gd name="connsiteX3" fmla="*/ 520262 w 804412"/>
                    <a:gd name="connsiteY3" fmla="*/ 2585545 h 11098925"/>
                    <a:gd name="connsiteX4" fmla="*/ 804041 w 804412"/>
                    <a:gd name="connsiteY4" fmla="*/ 5139559 h 11098925"/>
                    <a:gd name="connsiteX5" fmla="*/ 457200 w 804412"/>
                    <a:gd name="connsiteY5" fmla="*/ 7772400 h 11098925"/>
                    <a:gd name="connsiteX6" fmla="*/ 31531 w 804412"/>
                    <a:gd name="connsiteY6" fmla="*/ 9238594 h 11098925"/>
                    <a:gd name="connsiteX7" fmla="*/ 126124 w 804412"/>
                    <a:gd name="connsiteY7" fmla="*/ 11098925 h 11098925"/>
                    <a:gd name="connsiteX0" fmla="*/ 331075 w 804412"/>
                    <a:gd name="connsiteY0" fmla="*/ 0 h 11714067"/>
                    <a:gd name="connsiteX1" fmla="*/ 0 w 804412"/>
                    <a:gd name="connsiteY1" fmla="*/ 709449 h 11714067"/>
                    <a:gd name="connsiteX2" fmla="*/ 331075 w 804412"/>
                    <a:gd name="connsiteY2" fmla="*/ 1371600 h 11714067"/>
                    <a:gd name="connsiteX3" fmla="*/ 520262 w 804412"/>
                    <a:gd name="connsiteY3" fmla="*/ 2585545 h 11714067"/>
                    <a:gd name="connsiteX4" fmla="*/ 804041 w 804412"/>
                    <a:gd name="connsiteY4" fmla="*/ 5139559 h 11714067"/>
                    <a:gd name="connsiteX5" fmla="*/ 457200 w 804412"/>
                    <a:gd name="connsiteY5" fmla="*/ 7772400 h 11714067"/>
                    <a:gd name="connsiteX6" fmla="*/ 31531 w 804412"/>
                    <a:gd name="connsiteY6" fmla="*/ 9238594 h 11714067"/>
                    <a:gd name="connsiteX7" fmla="*/ 92873 w 804412"/>
                    <a:gd name="connsiteY7" fmla="*/ 11714067 h 11714067"/>
                    <a:gd name="connsiteX0" fmla="*/ 331075 w 638759"/>
                    <a:gd name="connsiteY0" fmla="*/ 0 h 11714067"/>
                    <a:gd name="connsiteX1" fmla="*/ 0 w 638759"/>
                    <a:gd name="connsiteY1" fmla="*/ 709449 h 11714067"/>
                    <a:gd name="connsiteX2" fmla="*/ 331075 w 638759"/>
                    <a:gd name="connsiteY2" fmla="*/ 1371600 h 11714067"/>
                    <a:gd name="connsiteX3" fmla="*/ 520262 w 638759"/>
                    <a:gd name="connsiteY3" fmla="*/ 2585545 h 11714067"/>
                    <a:gd name="connsiteX4" fmla="*/ 637786 w 638759"/>
                    <a:gd name="connsiteY4" fmla="*/ 5255937 h 11714067"/>
                    <a:gd name="connsiteX5" fmla="*/ 457200 w 638759"/>
                    <a:gd name="connsiteY5" fmla="*/ 7772400 h 11714067"/>
                    <a:gd name="connsiteX6" fmla="*/ 31531 w 638759"/>
                    <a:gd name="connsiteY6" fmla="*/ 9238594 h 11714067"/>
                    <a:gd name="connsiteX7" fmla="*/ 92873 w 638759"/>
                    <a:gd name="connsiteY7" fmla="*/ 11714067 h 11714067"/>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31531 w 638759"/>
                    <a:gd name="connsiteY6" fmla="*/ 9238594 h 11747318"/>
                    <a:gd name="connsiteX7" fmla="*/ 176001 w 638759"/>
                    <a:gd name="connsiteY7" fmla="*/ 11747318 h 11747318"/>
                    <a:gd name="connsiteX0" fmla="*/ 331075 w 638759"/>
                    <a:gd name="connsiteY0" fmla="*/ 0 h 11747318"/>
                    <a:gd name="connsiteX1" fmla="*/ 0 w 638759"/>
                    <a:gd name="connsiteY1" fmla="*/ 709449 h 11747318"/>
                    <a:gd name="connsiteX2" fmla="*/ 331075 w 638759"/>
                    <a:gd name="connsiteY2" fmla="*/ 1371600 h 11747318"/>
                    <a:gd name="connsiteX3" fmla="*/ 520262 w 638759"/>
                    <a:gd name="connsiteY3" fmla="*/ 2585545 h 11747318"/>
                    <a:gd name="connsiteX4" fmla="*/ 637786 w 638759"/>
                    <a:gd name="connsiteY4" fmla="*/ 5255937 h 11747318"/>
                    <a:gd name="connsiteX5" fmla="*/ 457200 w 638759"/>
                    <a:gd name="connsiteY5" fmla="*/ 7772400 h 11747318"/>
                    <a:gd name="connsiteX6" fmla="*/ 98033 w 638759"/>
                    <a:gd name="connsiteY6" fmla="*/ 9271845 h 11747318"/>
                    <a:gd name="connsiteX7" fmla="*/ 176001 w 638759"/>
                    <a:gd name="connsiteY7" fmla="*/ 11747318 h 117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59" h="11747318">
                      <a:moveTo>
                        <a:pt x="331075" y="0"/>
                      </a:moveTo>
                      <a:cubicBezTo>
                        <a:pt x="165537" y="240424"/>
                        <a:pt x="0" y="480849"/>
                        <a:pt x="0" y="709449"/>
                      </a:cubicBezTo>
                      <a:cubicBezTo>
                        <a:pt x="0" y="938049"/>
                        <a:pt x="244365" y="1058917"/>
                        <a:pt x="331075" y="1371600"/>
                      </a:cubicBezTo>
                      <a:cubicBezTo>
                        <a:pt x="417785" y="1684283"/>
                        <a:pt x="469144" y="1938156"/>
                        <a:pt x="520262" y="2585545"/>
                      </a:cubicBezTo>
                      <a:cubicBezTo>
                        <a:pt x="571380" y="3232934"/>
                        <a:pt x="648296" y="4391461"/>
                        <a:pt x="637786" y="5255937"/>
                      </a:cubicBezTo>
                      <a:cubicBezTo>
                        <a:pt x="627276" y="6120413"/>
                        <a:pt x="547159" y="7103082"/>
                        <a:pt x="457200" y="7772400"/>
                      </a:cubicBezTo>
                      <a:cubicBezTo>
                        <a:pt x="367241" y="8441718"/>
                        <a:pt x="144899" y="8609359"/>
                        <a:pt x="98033" y="9271845"/>
                      </a:cubicBezTo>
                      <a:cubicBezTo>
                        <a:pt x="51167" y="9934331"/>
                        <a:pt x="210160" y="11124580"/>
                        <a:pt x="176001" y="11747318"/>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88"/>
                <p:cNvSpPr/>
                <p:nvPr/>
              </p:nvSpPr>
              <p:spPr>
                <a:xfrm>
                  <a:off x="16392628" y="21346330"/>
                  <a:ext cx="382454" cy="3906983"/>
                </a:xfrm>
                <a:custGeom>
                  <a:avLst/>
                  <a:gdLst>
                    <a:gd name="connsiteX0" fmla="*/ 315883 w 315883"/>
                    <a:gd name="connsiteY0" fmla="*/ 0 h 3906982"/>
                    <a:gd name="connsiteX1" fmla="*/ 33250 w 315883"/>
                    <a:gd name="connsiteY1" fmla="*/ 931025 h 3906982"/>
                    <a:gd name="connsiteX2" fmla="*/ 16624 w 315883"/>
                    <a:gd name="connsiteY2" fmla="*/ 3906982 h 3906982"/>
                    <a:gd name="connsiteX0" fmla="*/ 382453 w 382453"/>
                    <a:gd name="connsiteY0" fmla="*/ 0 h 3906982"/>
                    <a:gd name="connsiteX1" fmla="*/ 99820 w 382453"/>
                    <a:gd name="connsiteY1" fmla="*/ 931025 h 3906982"/>
                    <a:gd name="connsiteX2" fmla="*/ 67 w 382453"/>
                    <a:gd name="connsiteY2" fmla="*/ 2144683 h 3906982"/>
                    <a:gd name="connsiteX3" fmla="*/ 83194 w 382453"/>
                    <a:gd name="connsiteY3" fmla="*/ 3906982 h 3906982"/>
                  </a:gdLst>
                  <a:ahLst/>
                  <a:cxnLst>
                    <a:cxn ang="0">
                      <a:pos x="connsiteX0" y="connsiteY0"/>
                    </a:cxn>
                    <a:cxn ang="0">
                      <a:pos x="connsiteX1" y="connsiteY1"/>
                    </a:cxn>
                    <a:cxn ang="0">
                      <a:pos x="connsiteX2" y="connsiteY2"/>
                    </a:cxn>
                    <a:cxn ang="0">
                      <a:pos x="connsiteX3" y="connsiteY3"/>
                    </a:cxn>
                  </a:cxnLst>
                  <a:rect l="l" t="t" r="r" b="b"/>
                  <a:pathLst>
                    <a:path w="382453" h="3906982">
                      <a:moveTo>
                        <a:pt x="382453" y="0"/>
                      </a:moveTo>
                      <a:cubicBezTo>
                        <a:pt x="266074" y="139930"/>
                        <a:pt x="163551" y="573578"/>
                        <a:pt x="99820" y="931025"/>
                      </a:cubicBezTo>
                      <a:cubicBezTo>
                        <a:pt x="36089" y="1288472"/>
                        <a:pt x="2838" y="1648690"/>
                        <a:pt x="67" y="2144683"/>
                      </a:cubicBezTo>
                      <a:cubicBezTo>
                        <a:pt x="-2704" y="2640676"/>
                        <a:pt x="80423" y="3419302"/>
                        <a:pt x="83194" y="3906982"/>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89"/>
                <p:cNvSpPr/>
                <p:nvPr/>
              </p:nvSpPr>
              <p:spPr>
                <a:xfrm>
                  <a:off x="16775082" y="21346335"/>
                  <a:ext cx="652262" cy="10656917"/>
                </a:xfrm>
                <a:custGeom>
                  <a:avLst/>
                  <a:gdLst>
                    <a:gd name="connsiteX0" fmla="*/ 0 w 786307"/>
                    <a:gd name="connsiteY0" fmla="*/ 0 h 9210502"/>
                    <a:gd name="connsiteX1" fmla="*/ 282632 w 786307"/>
                    <a:gd name="connsiteY1" fmla="*/ 315883 h 9210502"/>
                    <a:gd name="connsiteX2" fmla="*/ 515389 w 786307"/>
                    <a:gd name="connsiteY2" fmla="*/ 1546167 h 9210502"/>
                    <a:gd name="connsiteX3" fmla="*/ 781396 w 786307"/>
                    <a:gd name="connsiteY3" fmla="*/ 3773978 h 9210502"/>
                    <a:gd name="connsiteX4" fmla="*/ 665018 w 786307"/>
                    <a:gd name="connsiteY4" fmla="*/ 4987636 h 9210502"/>
                    <a:gd name="connsiteX5" fmla="*/ 382385 w 786307"/>
                    <a:gd name="connsiteY5" fmla="*/ 6633556 h 9210502"/>
                    <a:gd name="connsiteX6" fmla="*/ 16625 w 786307"/>
                    <a:gd name="connsiteY6" fmla="*/ 7714211 h 9210502"/>
                    <a:gd name="connsiteX7" fmla="*/ 66501 w 786307"/>
                    <a:gd name="connsiteY7" fmla="*/ 9210502 h 9210502"/>
                    <a:gd name="connsiteX0" fmla="*/ 1834 w 787892"/>
                    <a:gd name="connsiteY0" fmla="*/ 0 h 9210502"/>
                    <a:gd name="connsiteX1" fmla="*/ 284466 w 787892"/>
                    <a:gd name="connsiteY1" fmla="*/ 315883 h 9210502"/>
                    <a:gd name="connsiteX2" fmla="*/ 517223 w 787892"/>
                    <a:gd name="connsiteY2" fmla="*/ 1546167 h 9210502"/>
                    <a:gd name="connsiteX3" fmla="*/ 783230 w 787892"/>
                    <a:gd name="connsiteY3" fmla="*/ 3773978 h 9210502"/>
                    <a:gd name="connsiteX4" fmla="*/ 666852 w 787892"/>
                    <a:gd name="connsiteY4" fmla="*/ 4987636 h 9210502"/>
                    <a:gd name="connsiteX5" fmla="*/ 417469 w 787892"/>
                    <a:gd name="connsiteY5" fmla="*/ 6716683 h 9210502"/>
                    <a:gd name="connsiteX6" fmla="*/ 18459 w 787892"/>
                    <a:gd name="connsiteY6" fmla="*/ 7714211 h 9210502"/>
                    <a:gd name="connsiteX7" fmla="*/ 68335 w 787892"/>
                    <a:gd name="connsiteY7" fmla="*/ 9210502 h 9210502"/>
                    <a:gd name="connsiteX0" fmla="*/ 0 w 786058"/>
                    <a:gd name="connsiteY0" fmla="*/ 0 h 9210502"/>
                    <a:gd name="connsiteX1" fmla="*/ 282632 w 786058"/>
                    <a:gd name="connsiteY1" fmla="*/ 315883 h 9210502"/>
                    <a:gd name="connsiteX2" fmla="*/ 515389 w 786058"/>
                    <a:gd name="connsiteY2" fmla="*/ 1546167 h 9210502"/>
                    <a:gd name="connsiteX3" fmla="*/ 781396 w 786058"/>
                    <a:gd name="connsiteY3" fmla="*/ 3773978 h 9210502"/>
                    <a:gd name="connsiteX4" fmla="*/ 665018 w 786058"/>
                    <a:gd name="connsiteY4" fmla="*/ 4987636 h 9210502"/>
                    <a:gd name="connsiteX5" fmla="*/ 415635 w 786058"/>
                    <a:gd name="connsiteY5" fmla="*/ 6716683 h 9210502"/>
                    <a:gd name="connsiteX6" fmla="*/ 83126 w 786058"/>
                    <a:gd name="connsiteY6" fmla="*/ 7797338 h 9210502"/>
                    <a:gd name="connsiteX7" fmla="*/ 66501 w 786058"/>
                    <a:gd name="connsiteY7" fmla="*/ 9210502 h 9210502"/>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83126 w 786058"/>
                    <a:gd name="connsiteY6" fmla="*/ 7797338 h 10523913"/>
                    <a:gd name="connsiteX7" fmla="*/ 182879 w 786058"/>
                    <a:gd name="connsiteY7" fmla="*/ 10523913 h 10523913"/>
                    <a:gd name="connsiteX0" fmla="*/ 0 w 786058"/>
                    <a:gd name="connsiteY0" fmla="*/ 0 h 10523913"/>
                    <a:gd name="connsiteX1" fmla="*/ 282632 w 786058"/>
                    <a:gd name="connsiteY1" fmla="*/ 315883 h 10523913"/>
                    <a:gd name="connsiteX2" fmla="*/ 515389 w 786058"/>
                    <a:gd name="connsiteY2" fmla="*/ 1546167 h 10523913"/>
                    <a:gd name="connsiteX3" fmla="*/ 781396 w 786058"/>
                    <a:gd name="connsiteY3" fmla="*/ 3773978 h 10523913"/>
                    <a:gd name="connsiteX4" fmla="*/ 665018 w 786058"/>
                    <a:gd name="connsiteY4" fmla="*/ 4987636 h 10523913"/>
                    <a:gd name="connsiteX5" fmla="*/ 415635 w 786058"/>
                    <a:gd name="connsiteY5" fmla="*/ 6716683 h 10523913"/>
                    <a:gd name="connsiteX6" fmla="*/ 33250 w 786058"/>
                    <a:gd name="connsiteY6" fmla="*/ 8196349 h 10523913"/>
                    <a:gd name="connsiteX7" fmla="*/ 182879 w 786058"/>
                    <a:gd name="connsiteY7" fmla="*/ 10523913 h 10523913"/>
                    <a:gd name="connsiteX0" fmla="*/ 0 w 782381"/>
                    <a:gd name="connsiteY0" fmla="*/ 0 h 10523913"/>
                    <a:gd name="connsiteX1" fmla="*/ 282632 w 782381"/>
                    <a:gd name="connsiteY1" fmla="*/ 315883 h 10523913"/>
                    <a:gd name="connsiteX2" fmla="*/ 515389 w 782381"/>
                    <a:gd name="connsiteY2" fmla="*/ 1546167 h 10523913"/>
                    <a:gd name="connsiteX3" fmla="*/ 781396 w 782381"/>
                    <a:gd name="connsiteY3" fmla="*/ 3773978 h 10523913"/>
                    <a:gd name="connsiteX4" fmla="*/ 598517 w 782381"/>
                    <a:gd name="connsiteY4" fmla="*/ 5020887 h 10523913"/>
                    <a:gd name="connsiteX5" fmla="*/ 415635 w 782381"/>
                    <a:gd name="connsiteY5" fmla="*/ 6716683 h 10523913"/>
                    <a:gd name="connsiteX6" fmla="*/ 33250 w 782381"/>
                    <a:gd name="connsiteY6" fmla="*/ 8196349 h 10523913"/>
                    <a:gd name="connsiteX7" fmla="*/ 182879 w 782381"/>
                    <a:gd name="connsiteY7" fmla="*/ 10523913 h 10523913"/>
                    <a:gd name="connsiteX0" fmla="*/ 0 w 652259"/>
                    <a:gd name="connsiteY0" fmla="*/ 0 h 10523913"/>
                    <a:gd name="connsiteX1" fmla="*/ 282632 w 652259"/>
                    <a:gd name="connsiteY1" fmla="*/ 315883 h 10523913"/>
                    <a:gd name="connsiteX2" fmla="*/ 515389 w 652259"/>
                    <a:gd name="connsiteY2" fmla="*/ 1546167 h 10523913"/>
                    <a:gd name="connsiteX3" fmla="*/ 648392 w 652259"/>
                    <a:gd name="connsiteY3" fmla="*/ 3807229 h 10523913"/>
                    <a:gd name="connsiteX4" fmla="*/ 598517 w 652259"/>
                    <a:gd name="connsiteY4" fmla="*/ 5020887 h 10523913"/>
                    <a:gd name="connsiteX5" fmla="*/ 415635 w 652259"/>
                    <a:gd name="connsiteY5" fmla="*/ 6716683 h 10523913"/>
                    <a:gd name="connsiteX6" fmla="*/ 33250 w 652259"/>
                    <a:gd name="connsiteY6" fmla="*/ 8196349 h 10523913"/>
                    <a:gd name="connsiteX7" fmla="*/ 182879 w 652259"/>
                    <a:gd name="connsiteY7" fmla="*/ 10523913 h 10523913"/>
                    <a:gd name="connsiteX0" fmla="*/ 0 w 652259"/>
                    <a:gd name="connsiteY0" fmla="*/ 0 h 10656916"/>
                    <a:gd name="connsiteX1" fmla="*/ 282632 w 652259"/>
                    <a:gd name="connsiteY1" fmla="*/ 315883 h 10656916"/>
                    <a:gd name="connsiteX2" fmla="*/ 515389 w 652259"/>
                    <a:gd name="connsiteY2" fmla="*/ 1546167 h 10656916"/>
                    <a:gd name="connsiteX3" fmla="*/ 648392 w 652259"/>
                    <a:gd name="connsiteY3" fmla="*/ 3807229 h 10656916"/>
                    <a:gd name="connsiteX4" fmla="*/ 598517 w 652259"/>
                    <a:gd name="connsiteY4" fmla="*/ 5020887 h 10656916"/>
                    <a:gd name="connsiteX5" fmla="*/ 415635 w 652259"/>
                    <a:gd name="connsiteY5" fmla="*/ 6716683 h 10656916"/>
                    <a:gd name="connsiteX6" fmla="*/ 33250 w 652259"/>
                    <a:gd name="connsiteY6" fmla="*/ 8196349 h 10656916"/>
                    <a:gd name="connsiteX7" fmla="*/ 166254 w 652259"/>
                    <a:gd name="connsiteY7" fmla="*/ 10656916 h 106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259" h="10656916">
                      <a:moveTo>
                        <a:pt x="0" y="0"/>
                      </a:moveTo>
                      <a:cubicBezTo>
                        <a:pt x="98367" y="29094"/>
                        <a:pt x="196734" y="58189"/>
                        <a:pt x="282632" y="315883"/>
                      </a:cubicBezTo>
                      <a:cubicBezTo>
                        <a:pt x="368530" y="573577"/>
                        <a:pt x="454429" y="964276"/>
                        <a:pt x="515389" y="1546167"/>
                      </a:cubicBezTo>
                      <a:cubicBezTo>
                        <a:pt x="576349" y="2128058"/>
                        <a:pt x="634537" y="3228109"/>
                        <a:pt x="648392" y="3807229"/>
                      </a:cubicBezTo>
                      <a:cubicBezTo>
                        <a:pt x="662247" y="4386349"/>
                        <a:pt x="637310" y="4535978"/>
                        <a:pt x="598517" y="5020887"/>
                      </a:cubicBezTo>
                      <a:cubicBezTo>
                        <a:pt x="559724" y="5505796"/>
                        <a:pt x="509846" y="6187439"/>
                        <a:pt x="415635" y="6716683"/>
                      </a:cubicBezTo>
                      <a:cubicBezTo>
                        <a:pt x="321424" y="7245927"/>
                        <a:pt x="74814" y="7539643"/>
                        <a:pt x="33250" y="8196349"/>
                      </a:cubicBezTo>
                      <a:cubicBezTo>
                        <a:pt x="-8314" y="8853055"/>
                        <a:pt x="155170" y="10266218"/>
                        <a:pt x="166254" y="10656916"/>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27"/>
              <p:cNvSpPr txBox="1">
                <a:spLocks noChangeArrowheads="1"/>
              </p:cNvSpPr>
              <p:nvPr/>
            </p:nvSpPr>
            <p:spPr bwMode="auto">
              <a:xfrm>
                <a:off x="7452320" y="3096404"/>
                <a:ext cx="153786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charset="0"/>
                  </a:rPr>
                  <a:t>Complete </a:t>
                </a:r>
                <a:r>
                  <a:rPr lang="en-GB" altLang="en-US" sz="1400" dirty="0" err="1">
                    <a:solidFill>
                      <a:schemeClr val="bg1"/>
                    </a:solidFill>
                    <a:latin typeface="Arial" charset="0"/>
                  </a:rPr>
                  <a:t>recanalisation</a:t>
                </a:r>
                <a:endParaRPr lang="en-GB" altLang="en-US" sz="1400" dirty="0">
                  <a:solidFill>
                    <a:schemeClr val="bg1"/>
                  </a:solidFill>
                  <a:latin typeface="Arial" charset="0"/>
                </a:endParaRPr>
              </a:p>
            </p:txBody>
          </p:sp>
        </p:grpSp>
        <p:sp>
          <p:nvSpPr>
            <p:cNvPr id="111" name="TextBox 7"/>
            <p:cNvSpPr txBox="1">
              <a:spLocks noChangeArrowheads="1"/>
            </p:cNvSpPr>
            <p:nvPr/>
          </p:nvSpPr>
          <p:spPr bwMode="auto">
            <a:xfrm>
              <a:off x="7308304" y="6219887"/>
              <a:ext cx="1752106"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b="1" dirty="0" smtClean="0">
                  <a:solidFill>
                    <a:srgbClr val="FFFF00"/>
                  </a:solidFill>
                  <a:latin typeface="Arial" charset="0"/>
                </a:rPr>
                <a:t>18%</a:t>
              </a:r>
            </a:p>
            <a:p>
              <a:pPr algn="ctr" eaLnBrk="1" hangingPunct="1">
                <a:spcBef>
                  <a:spcPct val="0"/>
                </a:spcBef>
                <a:buFontTx/>
                <a:buNone/>
              </a:pPr>
              <a:r>
                <a:rPr lang="en-GB" altLang="en-US" sz="1200" dirty="0" smtClean="0">
                  <a:solidFill>
                    <a:schemeClr val="bg1"/>
                  </a:solidFill>
                  <a:latin typeface="Arial" charset="0"/>
                </a:rPr>
                <a:t>n=17</a:t>
              </a:r>
              <a:endParaRPr lang="en-GB" altLang="en-US" b="1" dirty="0">
                <a:solidFill>
                  <a:schemeClr val="bg1"/>
                </a:solidFill>
                <a:latin typeface="Arial" charset="0"/>
              </a:endParaRPr>
            </a:p>
          </p:txBody>
        </p:sp>
      </p:grpSp>
      <p:sp>
        <p:nvSpPr>
          <p:cNvPr id="54" name="TextBox 18"/>
          <p:cNvSpPr txBox="1">
            <a:spLocks noChangeArrowheads="1"/>
          </p:cNvSpPr>
          <p:nvPr/>
        </p:nvSpPr>
        <p:spPr bwMode="auto">
          <a:xfrm>
            <a:off x="5148064" y="4506674"/>
            <a:ext cx="3456384" cy="369332"/>
          </a:xfrm>
          <a:prstGeom prst="rect">
            <a:avLst/>
          </a:prstGeom>
          <a:solidFill>
            <a:srgbClr val="009900"/>
          </a:solidFill>
          <a:ln w="6350">
            <a:solidFill>
              <a:schemeClr val="bg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dirty="0" smtClean="0">
                <a:solidFill>
                  <a:schemeClr val="bg1"/>
                </a:solidFill>
                <a:latin typeface="Arial" charset="0"/>
              </a:rPr>
              <a:t>57% </a:t>
            </a:r>
            <a:r>
              <a:rPr lang="en-GB" altLang="en-US" sz="1800" b="1" dirty="0" err="1">
                <a:solidFill>
                  <a:schemeClr val="bg1"/>
                </a:solidFill>
                <a:latin typeface="Arial" charset="0"/>
              </a:rPr>
              <a:t>recanalisation</a:t>
            </a:r>
            <a:r>
              <a:rPr lang="en-GB" altLang="en-US" sz="1800" b="1" dirty="0">
                <a:solidFill>
                  <a:schemeClr val="bg1"/>
                </a:solidFill>
                <a:latin typeface="Arial" charset="0"/>
              </a:rPr>
              <a:t> with </a:t>
            </a:r>
            <a:r>
              <a:rPr lang="en-GB" altLang="en-US" sz="1800" b="1" dirty="0" smtClean="0">
                <a:solidFill>
                  <a:schemeClr val="bg1"/>
                </a:solidFill>
                <a:latin typeface="Arial" charset="0"/>
              </a:rPr>
              <a:t>reflux</a:t>
            </a:r>
            <a:endParaRPr lang="en-GB" altLang="en-US" sz="1800" b="1" dirty="0">
              <a:solidFill>
                <a:schemeClr val="bg1"/>
              </a:solidFill>
              <a:latin typeface="Arial" charset="0"/>
            </a:endParaRPr>
          </a:p>
        </p:txBody>
      </p:sp>
      <p:graphicFrame>
        <p:nvGraphicFramePr>
          <p:cNvPr id="113" name="Chart 112"/>
          <p:cNvGraphicFramePr/>
          <p:nvPr>
            <p:extLst>
              <p:ext uri="{D42A27DB-BD31-4B8C-83A1-F6EECF244321}">
                <p14:modId xmlns:p14="http://schemas.microsoft.com/office/powerpoint/2010/main" val="2844695660"/>
              </p:ext>
            </p:extLst>
          </p:nvPr>
        </p:nvGraphicFramePr>
        <p:xfrm>
          <a:off x="-108520" y="798011"/>
          <a:ext cx="9560558" cy="5165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65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0" grpId="0" animBg="1"/>
      <p:bldP spid="54" grpId="0" animBg="1"/>
      <p:bldGraphic spid="113" grpId="0">
        <p:bldAsOne/>
      </p:bldGraphic>
      <p:bldGraphic spid="113"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814" y="1153716"/>
            <a:ext cx="6008686" cy="314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699" name="Title 1"/>
          <p:cNvSpPr txBox="1">
            <a:spLocks/>
          </p:cNvSpPr>
          <p:nvPr/>
        </p:nvSpPr>
        <p:spPr bwMode="auto">
          <a:xfrm>
            <a:off x="446088" y="-74544"/>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800" dirty="0">
                <a:solidFill>
                  <a:srgbClr val="FFFF00"/>
                </a:solidFill>
                <a:latin typeface="Arial" charset="0"/>
              </a:rPr>
              <a:t>Results</a:t>
            </a:r>
            <a:r>
              <a:rPr lang="en-GB" altLang="en-US" sz="3600" dirty="0">
                <a:solidFill>
                  <a:srgbClr val="FFFF00"/>
                </a:solidFill>
                <a:latin typeface="Arial" charset="0"/>
              </a:rPr>
              <a:t/>
            </a:r>
            <a:br>
              <a:rPr lang="en-GB" altLang="en-US" sz="3600" dirty="0">
                <a:solidFill>
                  <a:srgbClr val="FFFF00"/>
                </a:solidFill>
                <a:latin typeface="Arial" charset="0"/>
              </a:rPr>
            </a:br>
            <a:r>
              <a:rPr lang="en-GB" altLang="en-US" sz="2000" dirty="0" smtClean="0">
                <a:solidFill>
                  <a:srgbClr val="FFFF00"/>
                </a:solidFill>
                <a:latin typeface="Arial" charset="0"/>
              </a:rPr>
              <a:t>Kaplan Meier Ulcer </a:t>
            </a:r>
            <a:r>
              <a:rPr lang="en-GB" altLang="en-US" sz="2000" dirty="0">
                <a:solidFill>
                  <a:srgbClr val="FFFF00"/>
                </a:solidFill>
                <a:latin typeface="Arial" charset="0"/>
              </a:rPr>
              <a:t>Recurrence</a:t>
            </a:r>
          </a:p>
        </p:txBody>
      </p:sp>
      <p:sp>
        <p:nvSpPr>
          <p:cNvPr id="29700" name="TextBox 5"/>
          <p:cNvSpPr txBox="1">
            <a:spLocks noChangeArrowheads="1"/>
          </p:cNvSpPr>
          <p:nvPr/>
        </p:nvSpPr>
        <p:spPr bwMode="auto">
          <a:xfrm>
            <a:off x="0" y="4508898"/>
            <a:ext cx="1979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FFFF00"/>
                </a:solidFill>
                <a:latin typeface="Arial" charset="0"/>
              </a:rPr>
              <a:t>Numbers at risk</a:t>
            </a:r>
          </a:p>
        </p:txBody>
      </p:sp>
      <p:sp>
        <p:nvSpPr>
          <p:cNvPr id="29701" name="TextBox 13"/>
          <p:cNvSpPr txBox="1">
            <a:spLocks noChangeArrowheads="1"/>
          </p:cNvSpPr>
          <p:nvPr/>
        </p:nvSpPr>
        <p:spPr bwMode="auto">
          <a:xfrm>
            <a:off x="251520" y="22479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400" dirty="0" smtClean="0">
                <a:solidFill>
                  <a:schemeClr val="bg1"/>
                </a:solidFill>
                <a:latin typeface="Arial" charset="0"/>
              </a:rPr>
              <a:t>Healed legs not recurred%</a:t>
            </a:r>
            <a:endParaRPr lang="en-GB" altLang="en-US" sz="1400" dirty="0">
              <a:solidFill>
                <a:schemeClr val="bg1"/>
              </a:solidFill>
              <a:latin typeface="Arial" charset="0"/>
            </a:endParaRPr>
          </a:p>
        </p:txBody>
      </p:sp>
      <p:sp>
        <p:nvSpPr>
          <p:cNvPr id="15" name="TextBox 14"/>
          <p:cNvSpPr txBox="1">
            <a:spLocks noChangeArrowheads="1"/>
          </p:cNvSpPr>
          <p:nvPr/>
        </p:nvSpPr>
        <p:spPr bwMode="auto">
          <a:xfrm>
            <a:off x="539751" y="1653648"/>
            <a:ext cx="936625" cy="40011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b="1" dirty="0">
                <a:solidFill>
                  <a:schemeClr val="accent4">
                    <a:lumMod val="60000"/>
                    <a:lumOff val="40000"/>
                  </a:schemeClr>
                </a:solidFill>
                <a:latin typeface="Arial" charset="0"/>
              </a:rPr>
              <a:t>12.4%</a:t>
            </a:r>
          </a:p>
        </p:txBody>
      </p:sp>
      <p:sp>
        <p:nvSpPr>
          <p:cNvPr id="29703" name="TextBox 15"/>
          <p:cNvSpPr txBox="1">
            <a:spLocks noChangeArrowheads="1"/>
          </p:cNvSpPr>
          <p:nvPr/>
        </p:nvSpPr>
        <p:spPr bwMode="auto">
          <a:xfrm>
            <a:off x="7956551" y="4299348"/>
            <a:ext cx="93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chemeClr val="bg1"/>
                </a:solidFill>
                <a:latin typeface="Arial" charset="0"/>
              </a:rPr>
              <a:t>n=99</a:t>
            </a:r>
          </a:p>
        </p:txBody>
      </p:sp>
      <p:pic>
        <p:nvPicPr>
          <p:cNvPr id="29704" name="Picture 13"/>
          <p:cNvPicPr>
            <a:picLocks noChangeAspect="1" noChangeArrowheads="1"/>
          </p:cNvPicPr>
          <p:nvPr/>
        </p:nvPicPr>
        <p:blipFill>
          <a:blip r:embed="rId3">
            <a:extLst>
              <a:ext uri="{28A0092B-C50C-407E-A947-70E740481C1C}">
                <a14:useLocalDpi xmlns:a14="http://schemas.microsoft.com/office/drawing/2010/main" val="0"/>
              </a:ext>
            </a:extLst>
          </a:blip>
          <a:srcRect b="4163"/>
          <a:stretch>
            <a:fillRect/>
          </a:stretch>
        </p:blipFill>
        <p:spPr bwMode="auto">
          <a:xfrm>
            <a:off x="1739900" y="1153716"/>
            <a:ext cx="58166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1547814" y="1275160"/>
            <a:ext cx="504825"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a:latin typeface="Arial" charset="0"/>
              </a:rPr>
              <a:t>100</a:t>
            </a:r>
          </a:p>
        </p:txBody>
      </p:sp>
      <p:sp>
        <p:nvSpPr>
          <p:cNvPr id="29706" name="TextBox 15"/>
          <p:cNvSpPr txBox="1">
            <a:spLocks noChangeArrowheads="1"/>
          </p:cNvSpPr>
          <p:nvPr/>
        </p:nvSpPr>
        <p:spPr bwMode="auto">
          <a:xfrm>
            <a:off x="1619250" y="1762125"/>
            <a:ext cx="43338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a:latin typeface="Arial" charset="0"/>
              </a:rPr>
              <a:t>80</a:t>
            </a:r>
          </a:p>
        </p:txBody>
      </p:sp>
      <p:sp>
        <p:nvSpPr>
          <p:cNvPr id="29707" name="TextBox 16"/>
          <p:cNvSpPr txBox="1">
            <a:spLocks noChangeArrowheads="1"/>
          </p:cNvSpPr>
          <p:nvPr/>
        </p:nvSpPr>
        <p:spPr bwMode="auto">
          <a:xfrm>
            <a:off x="1619250" y="2232423"/>
            <a:ext cx="4318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a:latin typeface="Arial" charset="0"/>
              </a:rPr>
              <a:t>60</a:t>
            </a:r>
          </a:p>
        </p:txBody>
      </p:sp>
      <p:sp>
        <p:nvSpPr>
          <p:cNvPr id="29708" name="TextBox 17"/>
          <p:cNvSpPr txBox="1">
            <a:spLocks noChangeArrowheads="1"/>
          </p:cNvSpPr>
          <p:nvPr/>
        </p:nvSpPr>
        <p:spPr bwMode="auto">
          <a:xfrm>
            <a:off x="1619250" y="2719388"/>
            <a:ext cx="43338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a:latin typeface="Arial" charset="0"/>
              </a:rPr>
              <a:t>40</a:t>
            </a:r>
          </a:p>
        </p:txBody>
      </p:sp>
      <p:sp>
        <p:nvSpPr>
          <p:cNvPr id="29709" name="TextBox 18"/>
          <p:cNvSpPr txBox="1">
            <a:spLocks noChangeArrowheads="1"/>
          </p:cNvSpPr>
          <p:nvPr/>
        </p:nvSpPr>
        <p:spPr bwMode="auto">
          <a:xfrm>
            <a:off x="1655764" y="3205163"/>
            <a:ext cx="39528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a:latin typeface="Arial" charset="0"/>
              </a:rPr>
              <a:t>20</a:t>
            </a:r>
          </a:p>
        </p:txBody>
      </p:sp>
      <p:sp>
        <p:nvSpPr>
          <p:cNvPr id="29710" name="TextBox 20"/>
          <p:cNvSpPr txBox="1">
            <a:spLocks noChangeArrowheads="1"/>
          </p:cNvSpPr>
          <p:nvPr/>
        </p:nvSpPr>
        <p:spPr bwMode="auto">
          <a:xfrm>
            <a:off x="1763714" y="3690938"/>
            <a:ext cx="28733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a:latin typeface="Arial" charset="0"/>
              </a:rPr>
              <a:t>0</a:t>
            </a:r>
          </a:p>
        </p:txBody>
      </p:sp>
      <p:sp>
        <p:nvSpPr>
          <p:cNvPr id="29711" name="TextBox 21"/>
          <p:cNvSpPr txBox="1">
            <a:spLocks noChangeArrowheads="1"/>
          </p:cNvSpPr>
          <p:nvPr/>
        </p:nvSpPr>
        <p:spPr bwMode="auto">
          <a:xfrm>
            <a:off x="2230438" y="3975498"/>
            <a:ext cx="36036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a:latin typeface="Arial" charset="0"/>
              </a:rPr>
              <a:t>0</a:t>
            </a:r>
          </a:p>
        </p:txBody>
      </p:sp>
      <p:sp>
        <p:nvSpPr>
          <p:cNvPr id="29712" name="TextBox 23"/>
          <p:cNvSpPr txBox="1">
            <a:spLocks noChangeArrowheads="1"/>
          </p:cNvSpPr>
          <p:nvPr/>
        </p:nvSpPr>
        <p:spPr bwMode="auto">
          <a:xfrm>
            <a:off x="3348039" y="3975498"/>
            <a:ext cx="38893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dirty="0" smtClean="0">
                <a:latin typeface="Arial" charset="0"/>
              </a:rPr>
              <a:t> 1</a:t>
            </a:r>
            <a:endParaRPr lang="en-GB" altLang="en-US" sz="1400" dirty="0">
              <a:latin typeface="Arial" charset="0"/>
            </a:endParaRPr>
          </a:p>
        </p:txBody>
      </p:sp>
      <p:sp>
        <p:nvSpPr>
          <p:cNvPr id="29713" name="TextBox 24"/>
          <p:cNvSpPr txBox="1">
            <a:spLocks noChangeArrowheads="1"/>
          </p:cNvSpPr>
          <p:nvPr/>
        </p:nvSpPr>
        <p:spPr bwMode="auto">
          <a:xfrm>
            <a:off x="4572000" y="3975498"/>
            <a:ext cx="38893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dirty="0" smtClean="0">
                <a:latin typeface="Arial" charset="0"/>
              </a:rPr>
              <a:t> 2</a:t>
            </a:r>
            <a:endParaRPr lang="en-GB" altLang="en-US" sz="1400" dirty="0">
              <a:latin typeface="Arial" charset="0"/>
            </a:endParaRPr>
          </a:p>
        </p:txBody>
      </p:sp>
      <p:sp>
        <p:nvSpPr>
          <p:cNvPr id="29714" name="TextBox 25"/>
          <p:cNvSpPr txBox="1">
            <a:spLocks noChangeArrowheads="1"/>
          </p:cNvSpPr>
          <p:nvPr/>
        </p:nvSpPr>
        <p:spPr bwMode="auto">
          <a:xfrm>
            <a:off x="5767389" y="3975498"/>
            <a:ext cx="38893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dirty="0" smtClean="0">
                <a:latin typeface="Arial" charset="0"/>
              </a:rPr>
              <a:t> 3</a:t>
            </a:r>
            <a:endParaRPr lang="en-GB" altLang="en-US" sz="1400" dirty="0">
              <a:latin typeface="Arial" charset="0"/>
            </a:endParaRPr>
          </a:p>
        </p:txBody>
      </p:sp>
      <p:sp>
        <p:nvSpPr>
          <p:cNvPr id="29715" name="TextBox 26"/>
          <p:cNvSpPr txBox="1">
            <a:spLocks noChangeArrowheads="1"/>
          </p:cNvSpPr>
          <p:nvPr/>
        </p:nvSpPr>
        <p:spPr bwMode="auto">
          <a:xfrm>
            <a:off x="6991350" y="3975498"/>
            <a:ext cx="38893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dirty="0" smtClean="0">
                <a:latin typeface="Arial" charset="0"/>
              </a:rPr>
              <a:t> 4</a:t>
            </a:r>
            <a:endParaRPr lang="en-GB" altLang="en-US" sz="1400" dirty="0">
              <a:latin typeface="Arial" charset="0"/>
            </a:endParaRPr>
          </a:p>
        </p:txBody>
      </p:sp>
      <p:sp>
        <p:nvSpPr>
          <p:cNvPr id="29716" name="TextBox 13"/>
          <p:cNvSpPr txBox="1">
            <a:spLocks noChangeArrowheads="1"/>
          </p:cNvSpPr>
          <p:nvPr/>
        </p:nvSpPr>
        <p:spPr bwMode="auto">
          <a:xfrm>
            <a:off x="4067944" y="4280197"/>
            <a:ext cx="1368425" cy="307777"/>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400" dirty="0" smtClean="0">
                <a:solidFill>
                  <a:schemeClr val="bg1"/>
                </a:solidFill>
                <a:latin typeface="Arial" charset="0"/>
              </a:rPr>
              <a:t>Years</a:t>
            </a:r>
            <a:endParaRPr lang="en-GB" altLang="en-US" sz="1800" dirty="0">
              <a:solidFill>
                <a:schemeClr val="bg1"/>
              </a:solidFill>
              <a:latin typeface="Arial" charset="0"/>
            </a:endParaRPr>
          </a:p>
        </p:txBody>
      </p:sp>
      <p:cxnSp>
        <p:nvCxnSpPr>
          <p:cNvPr id="6" name="Straight Connector 5"/>
          <p:cNvCxnSpPr/>
          <p:nvPr/>
        </p:nvCxnSpPr>
        <p:spPr>
          <a:xfrm flipH="1">
            <a:off x="2124075" y="1425179"/>
            <a:ext cx="144145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75654" y="1410892"/>
            <a:ext cx="0" cy="249674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773613" y="1515666"/>
            <a:ext cx="6350" cy="2391966"/>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124075" y="1515666"/>
            <a:ext cx="2655888"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61064" y="1600201"/>
            <a:ext cx="3175" cy="2307431"/>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124076" y="1606153"/>
            <a:ext cx="384016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165976" y="1653779"/>
            <a:ext cx="3175" cy="2253853"/>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124075" y="1656160"/>
            <a:ext cx="5041900"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725" name="TextBox 4"/>
          <p:cNvSpPr txBox="1">
            <a:spLocks noChangeArrowheads="1"/>
          </p:cNvSpPr>
          <p:nvPr/>
        </p:nvSpPr>
        <p:spPr bwMode="auto">
          <a:xfrm>
            <a:off x="1835150" y="4508898"/>
            <a:ext cx="5616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latin typeface="Arial" charset="0"/>
              </a:rPr>
              <a:t>     </a:t>
            </a:r>
            <a:r>
              <a:rPr lang="en-GB" altLang="en-US" sz="1800">
                <a:solidFill>
                  <a:srgbClr val="FFFF00"/>
                </a:solidFill>
                <a:latin typeface="Arial" charset="0"/>
              </a:rPr>
              <a:t>99              90               81               73                41</a:t>
            </a:r>
          </a:p>
        </p:txBody>
      </p:sp>
      <p:sp>
        <p:nvSpPr>
          <p:cNvPr id="32" name="TextBox 31"/>
          <p:cNvSpPr txBox="1">
            <a:spLocks noChangeArrowheads="1"/>
          </p:cNvSpPr>
          <p:nvPr/>
        </p:nvSpPr>
        <p:spPr bwMode="auto">
          <a:xfrm>
            <a:off x="611188" y="843558"/>
            <a:ext cx="792162" cy="40011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b="1" dirty="0">
                <a:solidFill>
                  <a:schemeClr val="accent1">
                    <a:lumMod val="60000"/>
                    <a:lumOff val="40000"/>
                  </a:schemeClr>
                </a:solidFill>
                <a:latin typeface="Arial" charset="0"/>
              </a:rPr>
              <a:t>2.3%</a:t>
            </a:r>
          </a:p>
        </p:txBody>
      </p:sp>
      <p:sp>
        <p:nvSpPr>
          <p:cNvPr id="33" name="TextBox 32"/>
          <p:cNvSpPr txBox="1">
            <a:spLocks noChangeArrowheads="1"/>
          </p:cNvSpPr>
          <p:nvPr/>
        </p:nvSpPr>
        <p:spPr bwMode="auto">
          <a:xfrm>
            <a:off x="611188" y="1113588"/>
            <a:ext cx="792162" cy="40011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b="1" dirty="0">
                <a:solidFill>
                  <a:schemeClr val="accent2">
                    <a:lumMod val="60000"/>
                    <a:lumOff val="40000"/>
                  </a:schemeClr>
                </a:solidFill>
                <a:latin typeface="Arial" charset="0"/>
              </a:rPr>
              <a:t>5.1%</a:t>
            </a:r>
          </a:p>
        </p:txBody>
      </p:sp>
      <p:sp>
        <p:nvSpPr>
          <p:cNvPr id="34" name="TextBox 33"/>
          <p:cNvSpPr txBox="1">
            <a:spLocks noChangeArrowheads="1"/>
          </p:cNvSpPr>
          <p:nvPr/>
        </p:nvSpPr>
        <p:spPr bwMode="auto">
          <a:xfrm>
            <a:off x="539751" y="1383618"/>
            <a:ext cx="936625" cy="40011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b="1" dirty="0">
                <a:solidFill>
                  <a:schemeClr val="accent3">
                    <a:lumMod val="60000"/>
                    <a:lumOff val="40000"/>
                  </a:schemeClr>
                </a:solidFill>
                <a:latin typeface="Arial" charset="0"/>
              </a:rPr>
              <a:t>11.3%</a:t>
            </a:r>
          </a:p>
        </p:txBody>
      </p:sp>
      <p:sp>
        <p:nvSpPr>
          <p:cNvPr id="2" name="TextBox 1"/>
          <p:cNvSpPr txBox="1"/>
          <p:nvPr/>
        </p:nvSpPr>
        <p:spPr>
          <a:xfrm>
            <a:off x="723764" y="1944618"/>
            <a:ext cx="7848872" cy="1569660"/>
          </a:xfrm>
          <a:prstGeom prst="rect">
            <a:avLst/>
          </a:prstGeom>
          <a:solidFill>
            <a:schemeClr val="bg1"/>
          </a:solidFill>
          <a:ln w="38100">
            <a:solidFill>
              <a:schemeClr val="tx1"/>
            </a:solidFill>
          </a:ln>
        </p:spPr>
        <p:txBody>
          <a:bodyPr wrap="square" rtlCol="0">
            <a:spAutoFit/>
          </a:bodyPr>
          <a:lstStyle/>
          <a:p>
            <a:pPr algn="ctr"/>
            <a:r>
              <a:rPr lang="en-GB" sz="3200" dirty="0" smtClean="0"/>
              <a:t>Chi Squared Tests:</a:t>
            </a:r>
          </a:p>
          <a:p>
            <a:pPr algn="ctr"/>
            <a:r>
              <a:rPr lang="en-GB" sz="3200" dirty="0" smtClean="0"/>
              <a:t>No significant relationship with recanalisation and recurrence p=0.89</a:t>
            </a:r>
            <a:endParaRPr lang="en-GB" sz="3200" dirty="0"/>
          </a:p>
        </p:txBody>
      </p:sp>
    </p:spTree>
    <p:extLst>
      <p:ext uri="{BB962C8B-B14F-4D97-AF65-F5344CB8AC3E}">
        <p14:creationId xmlns:p14="http://schemas.microsoft.com/office/powerpoint/2010/main" val="1372103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right)">
                                      <p:cBhvr>
                                        <p:cTn id="23" dur="500"/>
                                        <p:tgtEl>
                                          <p:spTgt spid="29"/>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right)">
                                      <p:cBhvr>
                                        <p:cTn id="35" dur="500"/>
                                        <p:tgtEl>
                                          <p:spTgt spid="28"/>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500"/>
                            </p:stCondLst>
                            <p:childTnLst>
                              <p:par>
                                <p:cTn id="45" presetID="2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right)">
                                      <p:cBhvr>
                                        <p:cTn id="47" dur="500"/>
                                        <p:tgtEl>
                                          <p:spTgt spid="31"/>
                                        </p:tgtEl>
                                      </p:cBhvr>
                                    </p:animEffec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33" grpId="0"/>
      <p:bldP spid="34" grpId="0"/>
      <p:bldP spid="2" grpId="0" animBg="1"/>
    </p:bldLst>
  </p:timing>
</p:sld>
</file>

<file path=ppt/theme/theme1.xml><?xml version="1.0" encoding="utf-8"?>
<a:theme xmlns:a="http://schemas.openxmlformats.org/drawingml/2006/main" name="1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3205</TotalTime>
  <Words>695</Words>
  <Application>Microsoft Office PowerPoint</Application>
  <PresentationFormat>On-screen Show (16:9)</PresentationFormat>
  <Paragraphs>102</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1_Office Theme</vt:lpstr>
      <vt:lpstr>100 ulcerated limbs treated with Ultrasound Guided Foam Sclerotherapy:  Is long term recurrence related to recanalisation? </vt:lpstr>
      <vt:lpstr>PowerPoint Presentation</vt:lpstr>
      <vt:lpstr>PowerPoint Presentation</vt:lpstr>
      <vt:lpstr>PowerPoint Presentation</vt:lpstr>
    </vt:vector>
  </TitlesOfParts>
  <Company>Gloucestershire 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ulcerated limbs treating with Ultrasound Guided  Foam Sclerotherapy; is long term recurrence related to recanalisation?</dc:title>
  <dc:creator>ITC-JG</dc:creator>
  <cp:lastModifiedBy>ITC-JG</cp:lastModifiedBy>
  <cp:revision>92</cp:revision>
  <dcterms:created xsi:type="dcterms:W3CDTF">2016-06-27T10:06:43Z</dcterms:created>
  <dcterms:modified xsi:type="dcterms:W3CDTF">2016-09-27T08:06:50Z</dcterms:modified>
</cp:coreProperties>
</file>