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57" r:id="rId6"/>
    <p:sldId id="258" r:id="rId7"/>
    <p:sldId id="260" r:id="rId8"/>
    <p:sldId id="259" r:id="rId9"/>
    <p:sldId id="262" r:id="rId10"/>
    <p:sldId id="261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48C80-644B-46FE-B345-A8798496631D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9F53-DF21-4D80-82AD-83C3F510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3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rrdgfbfgs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9F53-DF21-4D80-82AD-83C3F510BD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1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dfdfgfgfd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9F53-DF21-4D80-82AD-83C3F510BD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0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2C76-F9EB-45DA-8C6B-7A9744F35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8F041-F6B3-4618-A86F-A1D240BA7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B67C9-77D1-4B92-8DA4-1C5A20F8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92BB0-AC18-4AFB-91C0-EA026C0C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2EDBD-E3E9-4C24-813A-E8EFC8EC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2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D726-850E-47D6-B677-6147251D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4563F-84D8-4C9E-878F-56C6E8753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778A-924B-409C-BBB4-D244626B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02871-9671-4A04-9E71-B33523AF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83B16-C2FF-4851-A1C4-1399B2EE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1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A18EA-029C-4F1E-B3A8-CA2162A31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4A584-9DAD-49E6-9D68-94B21C652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AD19F-6683-4E22-A954-3EFAC06F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7B254-A109-48AD-9F07-18E6AA0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29EE-8803-47FA-A104-9DD4DE7D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1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9C4A-167A-46C9-A465-87D4678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FA4F-8F70-4F7E-99B5-C09C4B74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205C-BFE8-4EEA-8AFB-A53E0648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F3310-E023-4231-B8EE-62DC19A3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BD9A-ADE3-427B-BD6A-EEF0AD1F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8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55E6-A2D4-4E10-974F-12BDF233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A245-3B49-43B2-B125-52ECDA3A2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427E5-DBD4-45D1-8427-D9325EAC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A734C-ED14-4634-B806-35B026CA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4BCBF-2DC2-491C-8735-EA1DA184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3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7690-AA2E-43C0-A891-A39E2D74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2ED9-7E26-42ED-94DD-EBFB3FAF2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BA996-8990-4644-AB0C-A0A13F968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B7BE3-937D-42C9-8B97-5E1143E9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83206-F567-4424-A48A-07A4B38A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38B1B-DEA3-42F2-980F-08DFA72D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2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FBC5-716C-47AF-94AF-FCAA7122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80528-2877-4A62-B5A2-DA11D07B9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17632-E8F3-45F3-95CE-65F19A91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76286-4F14-4789-9C07-937EBDF8C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D566D-760E-4A60-A24D-383A2A0AB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E03DF-1DB0-4B55-9C9F-E68BD3F6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A97296-BEE2-4863-BA18-B3EC3AAE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6BA99-6F9B-4DF8-B515-F32B6F3F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8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0C1E-1911-4054-A658-AEB36CC0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E8A88-DE50-4E06-B3F3-837D09B5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A248A-2C06-44CA-AE43-46B0CB9D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80C6A-2AE3-4217-832E-B106E6AC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3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672C5-D161-4409-91B9-55D85767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C8CA2-39B4-458B-9654-4DEB4861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7D889-4032-4FE7-AAD3-162C7E86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6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F111-2BAC-4285-BF3B-EA844871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3FEF-356E-4A28-AE82-49D1DAD49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2B36-EE0D-4500-A9AE-DC0FC820D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E2A6E-AF91-4E00-925A-2AE3A475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54BB2-2C83-4D47-B3B7-A8169CBD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2484D-7EAA-4712-93D8-E0666D0A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B4D6-4BCE-40D4-89E0-FC207047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CAD01-9ABA-46A3-B7FD-825E750B4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CBC0E-9208-4706-ACB1-38BFF98CA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B9833-D0EA-45C1-B09B-E14C27FE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8589C-203D-4C99-837A-A4D9FA80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734D9-57FF-4956-A162-E0EBBE5A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9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97BA0F-B7F2-4C4A-9F95-E3A8F09F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4B48C-02E7-41DA-B685-BA152F22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356A1-9E65-48AC-B50C-071AA5407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C96B-5388-4E49-B743-E4F7F4DC9B4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7F72D-91A7-46ED-97B3-55F422B1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F85FB-6B97-4047-9FF9-2A4EFB8CD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E8AB-D9A3-47D2-BB26-2C1BE120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2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47127-067A-45EF-BCD9-43843D4BE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GB" sz="4800" b="1" dirty="0">
                <a:solidFill>
                  <a:srgbClr val="FFFFFF"/>
                </a:solidFill>
              </a:rPr>
              <a:t>Interesting cases Meeting</a:t>
            </a:r>
            <a:br>
              <a:rPr lang="en-GB" sz="4800" b="1" dirty="0">
                <a:solidFill>
                  <a:srgbClr val="FFFFFF"/>
                </a:solidFill>
              </a:rPr>
            </a:br>
            <a:r>
              <a:rPr lang="en-GB" sz="4800" b="1" dirty="0">
                <a:solidFill>
                  <a:srgbClr val="FFFFFF"/>
                </a:solidFill>
              </a:rPr>
              <a:t>Vascular</a:t>
            </a:r>
            <a:br>
              <a:rPr lang="en-GB" sz="4800" b="1" dirty="0">
                <a:solidFill>
                  <a:srgbClr val="FFFFFF"/>
                </a:solidFill>
              </a:rPr>
            </a:br>
            <a:r>
              <a:rPr lang="en-GB" sz="4800" b="1" dirty="0">
                <a:solidFill>
                  <a:srgbClr val="FFFFFF"/>
                </a:solidFill>
              </a:rPr>
              <a:t>09-02-22</a:t>
            </a:r>
            <a:br>
              <a:rPr lang="en-GB" sz="4800" b="1" dirty="0">
                <a:solidFill>
                  <a:srgbClr val="FFFFFF"/>
                </a:solidFill>
              </a:rPr>
            </a:br>
            <a:endParaRPr lang="en-GB" sz="4800" b="1" dirty="0">
              <a:solidFill>
                <a:srgbClr val="FFFFFF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9E6745-B32D-46FE-8F22-E58772418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F2504-E5BA-4E51-BAC1-31F3DE3E5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81" b="1254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5DE45-02A9-4CCC-8DC8-1B4265A1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CT Report 28/01/21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46D9A-578A-49CB-9442-22868B814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4" y="538701"/>
            <a:ext cx="7689572" cy="57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6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53CC8-5769-45A7-AA46-A75565CA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Operation Notes 28/01/21</a:t>
            </a:r>
            <a:br>
              <a:rPr lang="en-GB" sz="4000">
                <a:solidFill>
                  <a:srgbClr val="FFFFFF"/>
                </a:solidFill>
              </a:rPr>
            </a:b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018C-3477-481E-8A9B-C2A2B0019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dirty="0"/>
              <a:t>Graft thrombectomy performed</a:t>
            </a:r>
          </a:p>
          <a:p>
            <a:r>
              <a:rPr lang="en-GB" dirty="0"/>
              <a:t>Bleeding on </a:t>
            </a:r>
            <a:r>
              <a:rPr lang="en-GB" dirty="0" err="1"/>
              <a:t>posteriolateral</a:t>
            </a:r>
            <a:r>
              <a:rPr lang="en-GB" dirty="0"/>
              <a:t> side of PT, distal to graft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316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D6AE3-4007-4E8C-B42D-A27ECB6F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F10D-DAD7-4491-BF80-4FCECBD7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sz="66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83902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6AB25-00CC-4AA4-8F49-6E64B4CE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Patient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C463-6A5F-43F3-BA72-2F1D480D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GB" sz="20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4000" b="0" i="0" u="none" strike="noStrike" baseline="0" dirty="0">
                <a:latin typeface="Calibri" panose="020F0502020204030204" pitchFamily="34" charset="0"/>
              </a:rPr>
              <a:t>76 year old male with critical leg ischaemia Right leg</a:t>
            </a:r>
          </a:p>
          <a:p>
            <a:endParaRPr lang="en-GB" sz="40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4000" b="0" i="0" u="none" strike="noStrike" baseline="0" dirty="0">
                <a:latin typeface="Calibri" panose="020F0502020204030204" pitchFamily="34" charset="0"/>
              </a:rPr>
              <a:t>Previous operations right leg following RTC in 1977 -motorbike vs car</a:t>
            </a:r>
          </a:p>
        </p:txBody>
      </p:sp>
    </p:spTree>
    <p:extLst>
      <p:ext uri="{BB962C8B-B14F-4D97-AF65-F5344CB8AC3E}">
        <p14:creationId xmlns:p14="http://schemas.microsoft.com/office/powerpoint/2010/main" val="236664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8D47020-904E-4356-B364-C69A920F3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72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89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5FE751F-341A-4681-BE40-D09886FD8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24174-36D0-4CB7-B16D-D347DD98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Ultrasound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88B64-A075-4375-B3D7-4956A1B77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3200" dirty="0"/>
              <a:t>Arterial ultrasound findings 19/01/21</a:t>
            </a:r>
          </a:p>
          <a:p>
            <a:pPr>
              <a:buFontTx/>
              <a:buChar char="-"/>
            </a:pPr>
            <a:r>
              <a:rPr lang="en-GB" sz="3200" dirty="0"/>
              <a:t>Occluded distal SFA, Popliteal and TPT</a:t>
            </a:r>
          </a:p>
          <a:p>
            <a:pPr>
              <a:buFontTx/>
              <a:buChar char="-"/>
            </a:pPr>
            <a:r>
              <a:rPr lang="en-GB" sz="3200" dirty="0"/>
              <a:t>Vein map indicated a large calibre GSV.</a:t>
            </a:r>
          </a:p>
          <a:p>
            <a:pPr>
              <a:buFontTx/>
              <a:buChar char="-"/>
            </a:pPr>
            <a:r>
              <a:rPr lang="en-GB" sz="3200" dirty="0"/>
              <a:t>Right Fem-PTA bypass-25/01/21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746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CF39-5E3F-4D4A-AA67-3F7FFC3B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Operation notes 25/0/21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14B5A-CCCF-44E8-809B-D161BA91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Autofit/>
          </a:bodyPr>
          <a:lstStyle/>
          <a:p>
            <a:r>
              <a:rPr lang="en-GB" dirty="0"/>
              <a:t>Reversed Right GSV used.</a:t>
            </a:r>
          </a:p>
          <a:p>
            <a:endParaRPr lang="en-GB" dirty="0"/>
          </a:p>
          <a:p>
            <a:r>
              <a:rPr lang="en-GB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Right knee unable to flex beyond 40 degrees- as per op-notes</a:t>
            </a:r>
          </a:p>
          <a:p>
            <a:endParaRPr lang="en-GB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Difficulty in accessing RIGHT PTA due to non-flexion of knee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Distal anastomosis re-done with 7/0 </a:t>
            </a:r>
            <a:r>
              <a:rPr lang="en-GB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prolene</a:t>
            </a:r>
            <a:r>
              <a:rPr lang="en-GB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Awkward anastomosis.-as per op-notes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Haemostatic suture used at the distal anastomosis</a:t>
            </a:r>
          </a:p>
        </p:txBody>
      </p:sp>
    </p:spTree>
    <p:extLst>
      <p:ext uri="{BB962C8B-B14F-4D97-AF65-F5344CB8AC3E}">
        <p14:creationId xmlns:p14="http://schemas.microsoft.com/office/powerpoint/2010/main" val="183154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3A18E2-B379-4458-BE45-52C13CEE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9" y="457200"/>
            <a:ext cx="7429501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294738-CA7A-4C39-999B-E7AE41B9177A}"/>
              </a:ext>
            </a:extLst>
          </p:cNvPr>
          <p:cNvSpPr txBox="1"/>
          <p:nvPr/>
        </p:nvSpPr>
        <p:spPr>
          <a:xfrm>
            <a:off x="163287" y="1420586"/>
            <a:ext cx="2488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Post-op duplex </a:t>
            </a:r>
          </a:p>
          <a:p>
            <a:r>
              <a:rPr lang="en-GB" sz="2400" dirty="0"/>
              <a:t>27/01/21</a:t>
            </a:r>
          </a:p>
        </p:txBody>
      </p:sp>
    </p:spTree>
    <p:extLst>
      <p:ext uri="{BB962C8B-B14F-4D97-AF65-F5344CB8AC3E}">
        <p14:creationId xmlns:p14="http://schemas.microsoft.com/office/powerpoint/2010/main" val="59235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9BCF-CDDC-4504-B671-48E74D6A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75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Post-op Graft Surveillance 27/01/21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8C311D-76AF-49DF-BE45-DD93001DB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194" y="-1892301"/>
            <a:ext cx="24384000" cy="17724708"/>
          </a:xfrm>
        </p:spPr>
      </p:pic>
    </p:spTree>
    <p:extLst>
      <p:ext uri="{BB962C8B-B14F-4D97-AF65-F5344CB8AC3E}">
        <p14:creationId xmlns:p14="http://schemas.microsoft.com/office/powerpoint/2010/main" val="23645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99A3C-F826-46C7-A4C7-3AD4F706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Discussion with Radiologist Mr Wilson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CA7F-C7E8-4F57-B80B-205430B97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3600" dirty="0"/>
              <a:t>Unlikely to be a bleed from the DA</a:t>
            </a:r>
          </a:p>
          <a:p>
            <a:r>
              <a:rPr lang="en-GB" sz="3600" dirty="0"/>
              <a:t>Indicated to mention in report that arterial flow noted that could not be explained.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9968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378</TotalTime>
  <Words>166</Words>
  <Application>Microsoft Office PowerPoint</Application>
  <PresentationFormat>Widescreen</PresentationFormat>
  <Paragraphs>36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Interesting cases Meeting Vascular 09-02-22 </vt:lpstr>
      <vt:lpstr>Patient History</vt:lpstr>
      <vt:lpstr>PowerPoint Presentation</vt:lpstr>
      <vt:lpstr>PowerPoint Presentation</vt:lpstr>
      <vt:lpstr>Ultrasound Findings </vt:lpstr>
      <vt:lpstr>Operation notes 25/0/21</vt:lpstr>
      <vt:lpstr>PowerPoint Presentation</vt:lpstr>
      <vt:lpstr>Post-op Graft Surveillance 27/01/21</vt:lpstr>
      <vt:lpstr>Discussion with Radiologist Mr Wilson</vt:lpstr>
      <vt:lpstr>PowerPoint Presentation</vt:lpstr>
      <vt:lpstr>CT Report 28/01/21</vt:lpstr>
      <vt:lpstr>Operation Notes 28/01/21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cases Meeting Vascular 12-02-22</dc:title>
  <dc:creator>Rogan, Catherine</dc:creator>
  <cp:lastModifiedBy>Rogan, Catherine</cp:lastModifiedBy>
  <cp:revision>41</cp:revision>
  <dcterms:created xsi:type="dcterms:W3CDTF">2022-01-19T11:11:33Z</dcterms:created>
  <dcterms:modified xsi:type="dcterms:W3CDTF">2022-02-08T10:50:20Z</dcterms:modified>
</cp:coreProperties>
</file>