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67" r:id="rId2"/>
    <p:sldId id="268" r:id="rId3"/>
    <p:sldId id="269" r:id="rId4"/>
    <p:sldId id="258" r:id="rId5"/>
    <p:sldId id="263" r:id="rId6"/>
    <p:sldId id="259" r:id="rId7"/>
    <p:sldId id="260" r:id="rId8"/>
    <p:sldId id="261" r:id="rId9"/>
    <p:sldId id="262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1CABD-BD49-4E5E-A8DA-E81A65AFB941}" type="datetimeFigureOut">
              <a:rPr lang="en-GB" smtClean="0"/>
              <a:t>11/01/2018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5D7D-5CD4-401A-A151-B39D80B6866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1CABD-BD49-4E5E-A8DA-E81A65AFB941}" type="datetimeFigureOut">
              <a:rPr lang="en-GB" smtClean="0"/>
              <a:t>11/01/2018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5D7D-5CD4-401A-A151-B39D80B6866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1CABD-BD49-4E5E-A8DA-E81A65AFB941}" type="datetimeFigureOut">
              <a:rPr lang="en-GB" smtClean="0"/>
              <a:t>11/01/2018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5D7D-5CD4-401A-A151-B39D80B6866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1CABD-BD49-4E5E-A8DA-E81A65AFB941}" type="datetimeFigureOut">
              <a:rPr lang="en-GB" smtClean="0"/>
              <a:t>11/01/2018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5D7D-5CD4-401A-A151-B39D80B6866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1CABD-BD49-4E5E-A8DA-E81A65AFB941}" type="datetimeFigureOut">
              <a:rPr lang="en-GB" smtClean="0"/>
              <a:t>11/01/2018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5D7D-5CD4-401A-A151-B39D80B6866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1CABD-BD49-4E5E-A8DA-E81A65AFB941}" type="datetimeFigureOut">
              <a:rPr lang="en-GB" smtClean="0"/>
              <a:t>11/01/2018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5D7D-5CD4-401A-A151-B39D80B6866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1CABD-BD49-4E5E-A8DA-E81A65AFB941}" type="datetimeFigureOut">
              <a:rPr lang="en-GB" smtClean="0"/>
              <a:t>11/01/2018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5D7D-5CD4-401A-A151-B39D80B6866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1CABD-BD49-4E5E-A8DA-E81A65AFB941}" type="datetimeFigureOut">
              <a:rPr lang="en-GB" smtClean="0"/>
              <a:t>11/01/2018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5D7D-5CD4-401A-A151-B39D80B6866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1CABD-BD49-4E5E-A8DA-E81A65AFB941}" type="datetimeFigureOut">
              <a:rPr lang="en-GB" smtClean="0"/>
              <a:t>11/01/2018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5D7D-5CD4-401A-A151-B39D80B68664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1CABD-BD49-4E5E-A8DA-E81A65AFB941}" type="datetimeFigureOut">
              <a:rPr lang="en-GB" smtClean="0"/>
              <a:t>11/01/2018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285D7D-5CD4-401A-A151-B39D80B68664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1CABD-BD49-4E5E-A8DA-E81A65AFB941}" type="datetimeFigureOut">
              <a:rPr lang="en-GB" smtClean="0"/>
              <a:t>11/01/2018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4285D7D-5CD4-401A-A151-B39D80B68664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A4285D7D-5CD4-401A-A151-B39D80B68664}" type="slidenum">
              <a:rPr lang="en-GB" smtClean="0"/>
              <a:t>‹#›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E3C1CABD-BD49-4E5E-A8DA-E81A65AFB941}" type="datetimeFigureOut">
              <a:rPr lang="en-GB" smtClean="0"/>
              <a:t>11/01/2018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3600" dirty="0" smtClean="0"/>
              <a:t>Follow On Audit For Referral Time To Scan For VTE Patients</a:t>
            </a:r>
            <a:br>
              <a:rPr lang="en-GB" sz="3600" dirty="0" smtClean="0"/>
            </a:br>
            <a:r>
              <a:rPr lang="en-GB" sz="3600" dirty="0" smtClean="0"/>
              <a:t> August/September 2015</a:t>
            </a:r>
            <a:endParaRPr lang="en-GB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Rosalind Lea</a:t>
            </a:r>
          </a:p>
          <a:p>
            <a:r>
              <a:rPr lang="en-GB" dirty="0" smtClean="0"/>
              <a:t>Specialist Cardio-Vascular Healthcare Scientist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78756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Summary of Results 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Only four of </a:t>
            </a:r>
            <a:r>
              <a:rPr lang="en-GB" dirty="0"/>
              <a:t>the six patients </a:t>
            </a:r>
            <a:r>
              <a:rPr lang="en-GB" dirty="0" smtClean="0"/>
              <a:t>had a completed VTE assessment in the casenotes.</a:t>
            </a:r>
          </a:p>
          <a:p>
            <a:endParaRPr lang="en-GB" dirty="0" smtClean="0"/>
          </a:p>
          <a:p>
            <a:r>
              <a:rPr lang="en-GB" dirty="0" smtClean="0"/>
              <a:t>LMWH was given to four of the patients. 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One patient was given mechanical prophylaxis initially and on leg swelling and a positive DVT scan then LMWH was commenced.</a:t>
            </a:r>
            <a:r>
              <a:rPr lang="en-GB" dirty="0"/>
              <a:t> </a:t>
            </a:r>
            <a:r>
              <a:rPr lang="en-GB" dirty="0" smtClean="0"/>
              <a:t>This patient was the only </a:t>
            </a:r>
            <a:r>
              <a:rPr lang="en-GB" dirty="0"/>
              <a:t>one </a:t>
            </a:r>
            <a:r>
              <a:rPr lang="en-GB" dirty="0" smtClean="0"/>
              <a:t>who </a:t>
            </a:r>
            <a:r>
              <a:rPr lang="en-GB" dirty="0"/>
              <a:t>had a positive scan for DVT.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 smtClean="0"/>
              <a:t>Possible reasons for not initially giving LMWH:</a:t>
            </a:r>
          </a:p>
          <a:p>
            <a:pPr lvl="1"/>
            <a:r>
              <a:rPr lang="en-GB" dirty="0" smtClean="0"/>
              <a:t>One patient had active cancer and haematuria.</a:t>
            </a:r>
          </a:p>
          <a:p>
            <a:pPr lvl="1"/>
            <a:r>
              <a:rPr lang="en-GB" dirty="0" smtClean="0"/>
              <a:t>One patient was admitted with PR bleed.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87392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VTE assessment was done in the majority of these patients, but not regularly reviewed</a:t>
            </a:r>
          </a:p>
          <a:p>
            <a:endParaRPr lang="en-GB" dirty="0"/>
          </a:p>
          <a:p>
            <a:r>
              <a:rPr lang="en-GB" dirty="0" smtClean="0"/>
              <a:t>There were clinical reasons for delaying LMWH treatment.</a:t>
            </a:r>
          </a:p>
          <a:p>
            <a:endParaRPr lang="en-GB" dirty="0"/>
          </a:p>
          <a:p>
            <a:r>
              <a:rPr lang="en-GB" dirty="0" smtClean="0"/>
              <a:t>When applicable, patients were discharged from hospital, freeing up a bed, to return for an outpatient DVT Duplex.</a:t>
            </a:r>
          </a:p>
          <a:p>
            <a:endParaRPr lang="en-GB" dirty="0" smtClean="0"/>
          </a:p>
          <a:p>
            <a:r>
              <a:rPr lang="en-GB" dirty="0" smtClean="0"/>
              <a:t>Concern with the delay of 7 days for review of one of the patients only highlighted because the patient moved wards.</a:t>
            </a:r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35729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Recommendation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GB" sz="2800" dirty="0" smtClean="0"/>
          </a:p>
          <a:p>
            <a:r>
              <a:rPr lang="en-GB" sz="2800" dirty="0" smtClean="0"/>
              <a:t>Present at VTE Committee Meeting.</a:t>
            </a:r>
          </a:p>
          <a:p>
            <a:endParaRPr lang="en-GB" sz="2800" dirty="0"/>
          </a:p>
          <a:p>
            <a:r>
              <a:rPr lang="en-GB" sz="2800" dirty="0" smtClean="0"/>
              <a:t>Present at Cardio-Respiratory and Vascular Ultrasound Department </a:t>
            </a:r>
            <a:r>
              <a:rPr lang="en-GB" sz="2800" smtClean="0"/>
              <a:t>Audit Meeting</a:t>
            </a:r>
            <a:r>
              <a:rPr lang="en-GB" sz="28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772336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Background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During the original audit six patients were found to have been </a:t>
            </a:r>
            <a:r>
              <a:rPr lang="en-GB" dirty="0"/>
              <a:t>delayed for </a:t>
            </a:r>
            <a:r>
              <a:rPr lang="en-GB" dirty="0" smtClean="0"/>
              <a:t>a DVT scan for up to 2 days and </a:t>
            </a:r>
            <a:r>
              <a:rPr lang="en-GB" dirty="0"/>
              <a:t>were not marked as having anticoagulation or stated </a:t>
            </a:r>
            <a:r>
              <a:rPr lang="en-GB" dirty="0" smtClean="0"/>
              <a:t>why it </a:t>
            </a:r>
            <a:r>
              <a:rPr lang="en-GB" dirty="0"/>
              <a:t>had not been </a:t>
            </a:r>
            <a:r>
              <a:rPr lang="en-GB" dirty="0" smtClean="0"/>
              <a:t>given.</a:t>
            </a:r>
          </a:p>
          <a:p>
            <a:endParaRPr lang="en-GB" dirty="0" smtClean="0"/>
          </a:p>
          <a:p>
            <a:r>
              <a:rPr lang="en-GB" dirty="0" smtClean="0"/>
              <a:t>Therefore a “</a:t>
            </a:r>
            <a:r>
              <a:rPr lang="en-GB" dirty="0"/>
              <a:t>deep dive” </a:t>
            </a:r>
            <a:r>
              <a:rPr lang="en-GB" dirty="0" smtClean="0"/>
              <a:t>was undertaken into the reasons behind these decisions or omissions.</a:t>
            </a:r>
            <a:endParaRPr lang="en-GB" dirty="0"/>
          </a:p>
          <a:p>
            <a:endParaRPr lang="en-GB" dirty="0" smtClean="0"/>
          </a:p>
          <a:p>
            <a:r>
              <a:rPr lang="en-GB" dirty="0" err="1" smtClean="0"/>
              <a:t>iCS</a:t>
            </a:r>
            <a:r>
              <a:rPr lang="en-GB" dirty="0" smtClean="0"/>
              <a:t> was also used to identify patient activity for admission, patient movement </a:t>
            </a:r>
            <a:r>
              <a:rPr lang="en-GB" smtClean="0"/>
              <a:t>and investigations.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6291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Method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The patient casenotes were obtained from the Medical Records library by </a:t>
            </a:r>
            <a:r>
              <a:rPr lang="en-GB" dirty="0"/>
              <a:t>the Audit Department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 smtClean="0"/>
              <a:t>The </a:t>
            </a:r>
            <a:r>
              <a:rPr lang="en-GB" dirty="0"/>
              <a:t>casenotes for the dates that the patient was admitted were looked at for factors influencing the decision not to give </a:t>
            </a:r>
            <a:r>
              <a:rPr lang="en-GB" dirty="0" err="1" smtClean="0"/>
              <a:t>Clexane</a:t>
            </a:r>
            <a:r>
              <a:rPr lang="en-GB" dirty="0" smtClean="0"/>
              <a:t>.</a:t>
            </a:r>
          </a:p>
          <a:p>
            <a:endParaRPr lang="en-GB" dirty="0"/>
          </a:p>
          <a:p>
            <a:r>
              <a:rPr lang="en-GB" dirty="0"/>
              <a:t>Information about the patient admission and treatment during and after DVT investigation was obtained.</a:t>
            </a:r>
          </a:p>
          <a:p>
            <a:endParaRPr lang="en-GB" dirty="0"/>
          </a:p>
          <a:p>
            <a:r>
              <a:rPr lang="en-GB" dirty="0"/>
              <a:t>Evidence that a VTE assessment was also looked for. </a:t>
            </a:r>
          </a:p>
          <a:p>
            <a:endParaRPr lang="en-GB" dirty="0"/>
          </a:p>
          <a:p>
            <a:r>
              <a:rPr lang="en-GB" dirty="0"/>
              <a:t>The results have been split into the findings for each individual anonymised patient.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2814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Patient HE  (Male, aged 87)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7931224" cy="5112608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6/8/15 Admitted to Ward 7 with vomiting post radiotherapy.</a:t>
            </a:r>
          </a:p>
          <a:p>
            <a:r>
              <a:rPr lang="en-GB" dirty="0" smtClean="0"/>
              <a:t>VTE assessment done by ANP.</a:t>
            </a:r>
          </a:p>
          <a:p>
            <a:r>
              <a:rPr lang="en-GB" dirty="0" smtClean="0"/>
              <a:t>Mechanical prophylaxis identified.</a:t>
            </a:r>
          </a:p>
          <a:p>
            <a:r>
              <a:rPr lang="en-GB" dirty="0" smtClean="0"/>
              <a:t>No reassessment of VTE assessment paperwork.</a:t>
            </a:r>
          </a:p>
          <a:p>
            <a:r>
              <a:rPr lang="en-GB" dirty="0" smtClean="0"/>
              <a:t>13/8/15 Patient moved to Ward 10 and reassessed.</a:t>
            </a:r>
          </a:p>
          <a:p>
            <a:r>
              <a:rPr lang="en-GB" dirty="0" smtClean="0"/>
              <a:t>Patient had not been reviewed by a doctor since 7/8/15.</a:t>
            </a:r>
          </a:p>
          <a:p>
            <a:r>
              <a:rPr lang="en-GB" sz="2500" dirty="0" smtClean="0"/>
              <a:t>13/8/15 Seen by SPR, patient concerned that his right leg had been swelling </a:t>
            </a:r>
            <a:r>
              <a:rPr lang="en-GB" sz="2500" dirty="0"/>
              <a:t>for last two days</a:t>
            </a:r>
            <a:r>
              <a:rPr lang="en-GB" dirty="0"/>
              <a:t>. </a:t>
            </a:r>
            <a:r>
              <a:rPr lang="en-GB" sz="2500" dirty="0" smtClean="0"/>
              <a:t>LMWH </a:t>
            </a:r>
            <a:r>
              <a:rPr lang="en-GB" sz="2500" dirty="0"/>
              <a:t>prescribed and DVT Duplex requested</a:t>
            </a:r>
            <a:r>
              <a:rPr lang="en-GB" sz="2500" dirty="0" smtClean="0"/>
              <a:t>.</a:t>
            </a:r>
          </a:p>
          <a:p>
            <a:r>
              <a:rPr lang="en-GB" sz="2500" dirty="0" smtClean="0"/>
              <a:t>14/8/15 F2 </a:t>
            </a:r>
            <a:r>
              <a:rPr lang="en-GB" sz="2500" dirty="0"/>
              <a:t>assessed </a:t>
            </a:r>
            <a:r>
              <a:rPr lang="en-GB" sz="2500" dirty="0" smtClean="0"/>
              <a:t>impression that </a:t>
            </a:r>
            <a:r>
              <a:rPr lang="en-GB" dirty="0" smtClean="0"/>
              <a:t>there could be pelvic compression, wrote ‘chase Doppler’.</a:t>
            </a:r>
          </a:p>
          <a:p>
            <a:r>
              <a:rPr lang="en-GB" dirty="0" smtClean="0"/>
              <a:t>14/8/15 DVT Duplex undertaken with result positive for DVT. </a:t>
            </a:r>
          </a:p>
          <a:p>
            <a:r>
              <a:rPr lang="en-GB" dirty="0" smtClean="0"/>
              <a:t>17/8/15 W/R seen by consultant, continue with LMWH and monitor for haematuria.</a:t>
            </a:r>
          </a:p>
        </p:txBody>
      </p:sp>
    </p:spTree>
    <p:extLst>
      <p:ext uri="{BB962C8B-B14F-4D97-AF65-F5344CB8AC3E}">
        <p14:creationId xmlns:p14="http://schemas.microsoft.com/office/powerpoint/2010/main" val="8487313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Patient AT (Male age 50)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14/8/15 Admitted to AMU with erythema of right leg.</a:t>
            </a:r>
          </a:p>
          <a:p>
            <a:r>
              <a:rPr lang="en-GB" dirty="0" smtClean="0"/>
              <a:t>VTE assessment, LMWH prescribed.</a:t>
            </a:r>
          </a:p>
          <a:p>
            <a:r>
              <a:rPr lang="en-GB" dirty="0" smtClean="0"/>
              <a:t>16/8/15 Transferred to Ward 4.</a:t>
            </a:r>
          </a:p>
          <a:p>
            <a:r>
              <a:rPr lang="en-GB" dirty="0" smtClean="0"/>
              <a:t>DVT ‘as an outpatient’ requested.</a:t>
            </a:r>
          </a:p>
          <a:p>
            <a:r>
              <a:rPr lang="en-GB" dirty="0" smtClean="0"/>
              <a:t>17/8/15 Patient still on Ward 4 Duplex scan for DVT done with negative result. </a:t>
            </a:r>
          </a:p>
          <a:p>
            <a:r>
              <a:rPr lang="en-GB" dirty="0" smtClean="0"/>
              <a:t>21/8/15 Lower Limb Arterial Duplex. (widespread calcification).</a:t>
            </a:r>
          </a:p>
          <a:p>
            <a:r>
              <a:rPr lang="en-GB" dirty="0" smtClean="0"/>
              <a:t>28/8/15 Discharge lounge.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03461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Patient MJ (Female aged 77)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13/8/15 Admitted to SAU </a:t>
            </a:r>
            <a:r>
              <a:rPr lang="en-GB" dirty="0"/>
              <a:t>for PR </a:t>
            </a:r>
            <a:r>
              <a:rPr lang="en-GB" dirty="0" smtClean="0"/>
              <a:t>bleed.</a:t>
            </a:r>
          </a:p>
          <a:p>
            <a:r>
              <a:rPr lang="en-GB" dirty="0" smtClean="0"/>
              <a:t>Suspicion of PE.</a:t>
            </a:r>
            <a:r>
              <a:rPr lang="en-GB" dirty="0"/>
              <a:t> </a:t>
            </a:r>
            <a:r>
              <a:rPr lang="en-GB" dirty="0" err="1"/>
              <a:t>Clexane</a:t>
            </a:r>
            <a:r>
              <a:rPr lang="en-GB" dirty="0"/>
              <a:t> given</a:t>
            </a:r>
            <a:r>
              <a:rPr lang="en-GB" dirty="0" smtClean="0"/>
              <a:t>.</a:t>
            </a:r>
          </a:p>
          <a:p>
            <a:r>
              <a:rPr lang="en-GB" dirty="0" smtClean="0"/>
              <a:t>No VTE assessment found in the casenotes.</a:t>
            </a:r>
          </a:p>
          <a:p>
            <a:r>
              <a:rPr lang="en-GB" dirty="0" smtClean="0"/>
              <a:t>15/8/15 CTPA negative.</a:t>
            </a:r>
          </a:p>
          <a:p>
            <a:r>
              <a:rPr lang="en-GB" dirty="0" smtClean="0"/>
              <a:t>16/8/15 CT abdomen.</a:t>
            </a:r>
          </a:p>
          <a:p>
            <a:r>
              <a:rPr lang="en-GB" dirty="0"/>
              <a:t>17/8/15 </a:t>
            </a:r>
            <a:r>
              <a:rPr lang="en-GB" dirty="0" smtClean="0"/>
              <a:t>Duplex for DVT negative.</a:t>
            </a:r>
          </a:p>
          <a:p>
            <a:r>
              <a:rPr lang="en-GB" dirty="0"/>
              <a:t>20/8/15 endoscopy</a:t>
            </a:r>
            <a:r>
              <a:rPr lang="en-GB" dirty="0" smtClean="0"/>
              <a:t>.</a:t>
            </a:r>
          </a:p>
          <a:p>
            <a:r>
              <a:rPr lang="en-GB" dirty="0" smtClean="0"/>
              <a:t>Pt to be restarted on Warfarin on discharge (given for AF).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29047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Patient HG (Male age 93)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15/8/15 GP admission to MAU for ‘soft tissue injury’.</a:t>
            </a:r>
          </a:p>
          <a:p>
            <a:r>
              <a:rPr lang="en-GB" dirty="0" err="1" smtClean="0"/>
              <a:t>Flucloxacillin</a:t>
            </a:r>
            <a:r>
              <a:rPr lang="en-GB" dirty="0" smtClean="0"/>
              <a:t> given.</a:t>
            </a:r>
          </a:p>
          <a:p>
            <a:r>
              <a:rPr lang="en-GB" dirty="0" smtClean="0"/>
              <a:t>Consider OP Duplex for DVT as OPD, home </a:t>
            </a:r>
            <a:r>
              <a:rPr lang="en-GB" dirty="0" err="1" smtClean="0"/>
              <a:t>mané</a:t>
            </a:r>
            <a:r>
              <a:rPr lang="en-GB" dirty="0" smtClean="0"/>
              <a:t>.</a:t>
            </a:r>
          </a:p>
          <a:p>
            <a:r>
              <a:rPr lang="en-GB" dirty="0" smtClean="0"/>
              <a:t>VTE assessment done with dose of LMWH given prior to discharge.</a:t>
            </a:r>
          </a:p>
          <a:p>
            <a:r>
              <a:rPr lang="en-GB" dirty="0" smtClean="0"/>
              <a:t>D-Dimer 6000+</a:t>
            </a:r>
          </a:p>
          <a:p>
            <a:r>
              <a:rPr lang="en-GB" dirty="0" smtClean="0"/>
              <a:t>17/8/15 Patient returned to PAA for DVT Duplex. Result negative.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5838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Patient RN (Male age 83)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15/8/15 Admitted to AMU with right calf swelling and hives on arms and calves.</a:t>
            </a:r>
          </a:p>
          <a:p>
            <a:r>
              <a:rPr lang="en-GB" dirty="0" smtClean="0"/>
              <a:t>15/8/15 VTE Assessment identified as high risk.</a:t>
            </a:r>
          </a:p>
          <a:p>
            <a:r>
              <a:rPr lang="en-GB" dirty="0" smtClean="0"/>
              <a:t>Await D-Dimer before giving LMWH.</a:t>
            </a:r>
          </a:p>
          <a:p>
            <a:r>
              <a:rPr lang="en-GB" dirty="0" smtClean="0"/>
              <a:t>15/8/15 LMWH given.</a:t>
            </a:r>
          </a:p>
          <a:p>
            <a:r>
              <a:rPr lang="en-GB" dirty="0" smtClean="0"/>
              <a:t>16/8/15 </a:t>
            </a:r>
            <a:r>
              <a:rPr lang="en-GB" dirty="0" smtClean="0"/>
              <a:t>Patient returned for LMWH.</a:t>
            </a:r>
          </a:p>
          <a:p>
            <a:r>
              <a:rPr lang="en-GB" dirty="0" smtClean="0"/>
              <a:t>17/8/15  DVT Duplex done with negative result.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1788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Patient RW (Male age 69)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16/8/15 18.00 Patient admitted to AMU with red and swollen leg, D-Dimer 619.</a:t>
            </a:r>
          </a:p>
          <a:p>
            <a:r>
              <a:rPr lang="en-GB" dirty="0" smtClean="0"/>
              <a:t>16/8/15 22.15 Impression cellulitis need to exclude DVT patient discharged on antibiotics.</a:t>
            </a:r>
          </a:p>
          <a:p>
            <a:r>
              <a:rPr lang="en-GB" dirty="0" smtClean="0"/>
              <a:t>VTE assessment not done.</a:t>
            </a:r>
          </a:p>
          <a:p>
            <a:r>
              <a:rPr lang="en-GB" dirty="0" smtClean="0"/>
              <a:t>17/8/15 DVT Duplex done as </a:t>
            </a:r>
            <a:r>
              <a:rPr lang="en-GB" dirty="0"/>
              <a:t>outpatient. </a:t>
            </a:r>
            <a:endParaRPr lang="en-GB" dirty="0" smtClean="0"/>
          </a:p>
          <a:p>
            <a:r>
              <a:rPr lang="en-GB" dirty="0" smtClean="0"/>
              <a:t>Result of scan: prominent </a:t>
            </a:r>
            <a:r>
              <a:rPr lang="en-GB" dirty="0"/>
              <a:t>lymph nodes noted in the </a:t>
            </a:r>
            <a:r>
              <a:rPr lang="en-GB" dirty="0" smtClean="0"/>
              <a:t>groin. Negative </a:t>
            </a:r>
            <a:r>
              <a:rPr lang="en-GB" dirty="0"/>
              <a:t>for DVT.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1315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Adjacency">
      <a:dk1>
        <a:srgbClr val="2F2B20"/>
      </a:dk1>
      <a:lt1>
        <a:srgbClr val="FFFFFF"/>
      </a:lt1>
      <a:dk2>
        <a:srgbClr val="675E47"/>
      </a:dk2>
      <a:lt2>
        <a:srgbClr val="DFDCB7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166</TotalTime>
  <Words>760</Words>
  <Application>Microsoft Office PowerPoint</Application>
  <PresentationFormat>On-screen Show (4:3)</PresentationFormat>
  <Paragraphs>90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Adjacency</vt:lpstr>
      <vt:lpstr>Follow On Audit For Referral Time To Scan For VTE Patients  August/September 2015</vt:lpstr>
      <vt:lpstr> Background </vt:lpstr>
      <vt:lpstr>Method</vt:lpstr>
      <vt:lpstr>Patient HE  (Male, aged 87)</vt:lpstr>
      <vt:lpstr>Patient AT (Male age 50)</vt:lpstr>
      <vt:lpstr>Patient MJ (Female aged 77) </vt:lpstr>
      <vt:lpstr>Patient HG (Male age 93)</vt:lpstr>
      <vt:lpstr>Patient RN (Male age 83)</vt:lpstr>
      <vt:lpstr>Patient RW (Male age 69)</vt:lpstr>
      <vt:lpstr>Summary of Results  </vt:lpstr>
      <vt:lpstr>Conclusion</vt:lpstr>
      <vt:lpstr>Recommendation </vt:lpstr>
    </vt:vector>
  </TitlesOfParts>
  <Company>MCHFT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Follow on audit for patients  who were identified as not having prophylactic anticoagulation  in the audit for time from referral to scan for VTE patients  August/September 2015</dc:title>
  <dc:creator>Lea Ros (RBT) Mid Cheshire Tr</dc:creator>
  <cp:lastModifiedBy>Lea Ros (RBT) Mid Cheshire Tr</cp:lastModifiedBy>
  <cp:revision>18</cp:revision>
  <dcterms:created xsi:type="dcterms:W3CDTF">2017-01-17T10:11:05Z</dcterms:created>
  <dcterms:modified xsi:type="dcterms:W3CDTF">2018-01-11T12:09:32Z</dcterms:modified>
</cp:coreProperties>
</file>