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B569ECB-CAAF-4AA9-B348-7FD97FEAE63D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BF248F-BA5B-42EB-9E7D-208A5C7DE9A8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Follow on audit </a:t>
            </a:r>
            <a:r>
              <a:rPr lang="en-GB" dirty="0" smtClean="0"/>
              <a:t>referral time to scan for VTE patients</a:t>
            </a:r>
            <a:br>
              <a:rPr lang="en-GB" dirty="0" smtClean="0"/>
            </a:br>
            <a:r>
              <a:rPr lang="en-GB" dirty="0" smtClean="0"/>
              <a:t> August/September 2015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Rosalind Lea</a:t>
            </a:r>
          </a:p>
          <a:p>
            <a:r>
              <a:rPr lang="en-GB" dirty="0" smtClean="0"/>
              <a:t>Specialist Cardio-Vascular Healthcare Scientist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997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Background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During the original audit six patients were found to have been </a:t>
            </a:r>
            <a:r>
              <a:rPr lang="en-GB" dirty="0"/>
              <a:t>delayed for </a:t>
            </a:r>
            <a:r>
              <a:rPr lang="en-GB" dirty="0" smtClean="0"/>
              <a:t>a DVT scan for up to 2 days and </a:t>
            </a:r>
            <a:r>
              <a:rPr lang="en-GB" dirty="0"/>
              <a:t>were not marked as having anticoagulation or stated </a:t>
            </a:r>
            <a:r>
              <a:rPr lang="en-GB" dirty="0" smtClean="0"/>
              <a:t>why it </a:t>
            </a:r>
            <a:r>
              <a:rPr lang="en-GB" dirty="0"/>
              <a:t>had not been </a:t>
            </a:r>
            <a:r>
              <a:rPr lang="en-GB" dirty="0" smtClean="0"/>
              <a:t>given.</a:t>
            </a:r>
          </a:p>
          <a:p>
            <a:r>
              <a:rPr lang="en-GB" dirty="0" smtClean="0"/>
              <a:t>Therefore a “</a:t>
            </a:r>
            <a:r>
              <a:rPr lang="en-GB" dirty="0"/>
              <a:t>deep dive” </a:t>
            </a:r>
            <a:r>
              <a:rPr lang="en-GB" dirty="0" smtClean="0"/>
              <a:t>was undertaken into the reasons behind these decisions or </a:t>
            </a:r>
            <a:r>
              <a:rPr lang="en-GB" dirty="0" err="1" smtClean="0"/>
              <a:t>ommisions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715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patient casenotes were obtained from the Medical Records library.</a:t>
            </a:r>
          </a:p>
          <a:p>
            <a:endParaRPr lang="en-GB" dirty="0" smtClean="0"/>
          </a:p>
          <a:p>
            <a:r>
              <a:rPr lang="en-GB" dirty="0" smtClean="0"/>
              <a:t>Information about the patient admission and treatment during and after DVT investigation was obtained.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47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Patient HE</a:t>
            </a:r>
          </a:p>
          <a:p>
            <a:pPr lvl="1"/>
            <a:r>
              <a:rPr lang="en-GB" dirty="0" smtClean="0"/>
              <a:t>PMH Active urology cancer, haematuria and having palliative radiotherapy.</a:t>
            </a:r>
          </a:p>
          <a:p>
            <a:pPr lvl="1"/>
            <a:r>
              <a:rPr lang="en-GB" dirty="0" smtClean="0"/>
              <a:t>6/8/15,</a:t>
            </a:r>
            <a:r>
              <a:rPr lang="en-GB" dirty="0" smtClean="0"/>
              <a:t> Admitted Ward 7</a:t>
            </a:r>
            <a:r>
              <a:rPr lang="en-GB" dirty="0" smtClean="0"/>
              <a:t>, vomiting post radiotherapy.</a:t>
            </a:r>
          </a:p>
          <a:p>
            <a:pPr lvl="1"/>
            <a:r>
              <a:rPr lang="en-GB" dirty="0" smtClean="0"/>
              <a:t>VTE Assessment done by ANP, patient for mechanical prophylaxis, nothing ticked and identified as required.</a:t>
            </a:r>
          </a:p>
          <a:p>
            <a:pPr lvl="1"/>
            <a:r>
              <a:rPr lang="en-GB" dirty="0" smtClean="0"/>
              <a:t> Patient transferred to Ward 10.</a:t>
            </a:r>
          </a:p>
          <a:p>
            <a:pPr lvl="1"/>
            <a:r>
              <a:rPr lang="en-GB" dirty="0" smtClean="0"/>
              <a:t>14/8/15, Patient reviewed, had not been reviewed since 7/8/16.</a:t>
            </a:r>
          </a:p>
          <a:p>
            <a:pPr lvl="1"/>
            <a:r>
              <a:rPr lang="en-GB" dirty="0" smtClean="0"/>
              <a:t>Patient concerned over leg swelling for last two days. </a:t>
            </a:r>
          </a:p>
          <a:p>
            <a:pPr lvl="1"/>
            <a:r>
              <a:rPr lang="en-GB" dirty="0" err="1" smtClean="0"/>
              <a:t>Clexane</a:t>
            </a:r>
            <a:r>
              <a:rPr lang="en-GB" dirty="0" smtClean="0"/>
              <a:t> prescribed and DVT Duplex requested.</a:t>
            </a:r>
          </a:p>
          <a:p>
            <a:pPr lvl="1"/>
            <a:r>
              <a:rPr lang="en-GB" dirty="0" smtClean="0"/>
              <a:t>DVT Duplex identified extensive thigh DVT.</a:t>
            </a:r>
          </a:p>
          <a:p>
            <a:pPr lvl="1"/>
            <a:r>
              <a:rPr lang="en-GB" dirty="0" smtClean="0"/>
              <a:t>Clinical impression possible pelvic obstruction.</a:t>
            </a:r>
          </a:p>
          <a:p>
            <a:pPr lvl="1"/>
            <a:r>
              <a:rPr lang="en-GB" dirty="0" smtClean="0"/>
              <a:t>17/8/16, WR, continue with LMWH and monitor for haematuria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718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</TotalTime>
  <Words>199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Follow on audit referral time to scan for VTE patients  August/September 2015</vt:lpstr>
      <vt:lpstr> Background </vt:lpstr>
      <vt:lpstr>Method</vt:lpstr>
      <vt:lpstr>Results</vt:lpstr>
    </vt:vector>
  </TitlesOfParts>
  <Company>MCHFT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on audit referral time to scan for VTE patients  August/September 2015</dc:title>
  <dc:creator>Lea Ros (RBT) Mid Cheshire Tr</dc:creator>
  <cp:lastModifiedBy>Lea Ros (RBT) Mid Cheshire Tr</cp:lastModifiedBy>
  <cp:revision>5</cp:revision>
  <dcterms:created xsi:type="dcterms:W3CDTF">2016-11-24T15:44:50Z</dcterms:created>
  <dcterms:modified xsi:type="dcterms:W3CDTF">2016-11-24T16:27:29Z</dcterms:modified>
</cp:coreProperties>
</file>