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739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21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971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63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123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583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288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338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361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953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31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D1E91-515A-4AC6-BD8F-9DD02A840BD9}" type="datetimeFigureOut">
              <a:rPr lang="en-NZ" smtClean="0"/>
              <a:t>07-03-2018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8F8E-60AD-42DC-8B40-EBF20C973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25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Endovascular Aortic Repair (EVAR)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Recap Workshop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Samuel Davis MSc. BSc. RVT. AVS. 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Scanning protocol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Measure AP diameter of aneurysm sac in trans and long. Also measure CIAs, other previous aneurysms.</a:t>
            </a:r>
          </a:p>
          <a:p>
            <a:r>
              <a:rPr lang="en-NZ" dirty="0" smtClean="0"/>
              <a:t>Assess flow through stent with colour and pulsed wave. Take measurements in aorta, left and right stent limbs and EIAs. Any sites of stenosis. </a:t>
            </a:r>
          </a:p>
          <a:p>
            <a:r>
              <a:rPr lang="en-NZ" dirty="0" smtClean="0"/>
              <a:t>Assess for endoleak by SLOWLY moving through the aneurysm in transverse and long section, with colour and power Doppler. PRF should be set to low e.g. 10cm.s to identify endoleaks.</a:t>
            </a:r>
          </a:p>
          <a:p>
            <a:r>
              <a:rPr lang="en-NZ" dirty="0" smtClean="0"/>
              <a:t>If a leak is </a:t>
            </a:r>
            <a:r>
              <a:rPr lang="en-NZ" dirty="0" smtClean="0"/>
              <a:t>found</a:t>
            </a:r>
            <a:r>
              <a:rPr lang="en-NZ" dirty="0" smtClean="0"/>
              <a:t>, try and find the source.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37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Reporting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758950"/>
            <a:ext cx="7886700" cy="4351338"/>
          </a:xfrm>
        </p:spPr>
        <p:txBody>
          <a:bodyPr/>
          <a:lstStyle/>
          <a:p>
            <a:r>
              <a:rPr lang="en-NZ" dirty="0" smtClean="0"/>
              <a:t>Genesis sheet</a:t>
            </a:r>
          </a:p>
          <a:p>
            <a:r>
              <a:rPr lang="en-NZ" dirty="0" smtClean="0"/>
              <a:t>Record diameters of repaired AAA sac, CIAs – any other aneurysms. </a:t>
            </a:r>
          </a:p>
          <a:p>
            <a:r>
              <a:rPr lang="en-NZ" dirty="0" smtClean="0"/>
              <a:t>Document any stenoses or occlusion of stent limbs – waveforms in each EIA. </a:t>
            </a:r>
          </a:p>
          <a:p>
            <a:r>
              <a:rPr lang="en-NZ" dirty="0" smtClean="0"/>
              <a:t>Presence of any leak and which type of leak if possible – recommend alternative imaging. </a:t>
            </a:r>
          </a:p>
          <a:p>
            <a:r>
              <a:rPr lang="en-NZ" dirty="0" smtClean="0"/>
              <a:t>Email to radiologist, PACS and referring consultant, along with any recommendations or alerts. 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22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What is EVAR?		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surgical procedure where a stent is placed in aorta and common iliac arteries.</a:t>
            </a:r>
          </a:p>
          <a:p>
            <a:r>
              <a:rPr lang="en-NZ" dirty="0" smtClean="0"/>
              <a:t>This is to reduce pressure within the aneurysm sac, reducing risk of aneurysm rupture, while preserving flow through the artery. </a:t>
            </a:r>
          </a:p>
          <a:p>
            <a:r>
              <a:rPr lang="en-NZ" dirty="0" smtClean="0"/>
              <a:t>Minimal access – less risky than open repair</a:t>
            </a:r>
          </a:p>
          <a:p>
            <a:r>
              <a:rPr lang="en-NZ" dirty="0" smtClean="0"/>
              <a:t>Longevity of repair still up for discussion. Generally reserved for those with limiting comorbidities.</a:t>
            </a:r>
          </a:p>
          <a:p>
            <a:r>
              <a:rPr lang="en-NZ" dirty="0" smtClean="0"/>
              <a:t>Not all aneurysms are suitable for EVAR.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87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EVAR surveillance?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 assess EVARs for endoleak.</a:t>
            </a:r>
          </a:p>
          <a:p>
            <a:r>
              <a:rPr lang="en-NZ" dirty="0" smtClean="0"/>
              <a:t>Endoleaks are leaks that refill and possibly restore pressure within the aneurysm sac, leading to sac expansion. </a:t>
            </a:r>
          </a:p>
          <a:p>
            <a:r>
              <a:rPr lang="en-NZ" dirty="0" smtClean="0"/>
              <a:t>We assess EVAR for stent narrowing/occlusion – an injury to the lumen of the vessel has been caused. </a:t>
            </a:r>
          </a:p>
          <a:p>
            <a:r>
              <a:rPr lang="en-NZ" dirty="0" smtClean="0"/>
              <a:t>Stents may kink or move.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661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Types of stent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Many different brands</a:t>
            </a:r>
          </a:p>
          <a:p>
            <a:r>
              <a:rPr lang="en-NZ" dirty="0" smtClean="0"/>
              <a:t>Two main types we see here:</a:t>
            </a:r>
          </a:p>
          <a:p>
            <a:r>
              <a:rPr lang="en-NZ" dirty="0" smtClean="0"/>
              <a:t>Conventional – simple stent with limbs or extensions.</a:t>
            </a:r>
          </a:p>
          <a:p>
            <a:r>
              <a:rPr lang="en-NZ" dirty="0" err="1" smtClean="0"/>
              <a:t>Nellix</a:t>
            </a:r>
            <a:r>
              <a:rPr lang="en-NZ" dirty="0" smtClean="0"/>
              <a:t> – has two bags that are filled with polymer resin to reduce type 2 leak. Very hard to scan day 1 post-op. </a:t>
            </a:r>
          </a:p>
          <a:p>
            <a:r>
              <a:rPr lang="en-NZ" dirty="0" smtClean="0"/>
              <a:t>FEVER stands for fenestrated EVAR. Fenestrations are small stents inserted into the sides of the stent to perverse perfusion to renal arteries, SMA etc. Can be a </a:t>
            </a:r>
            <a:r>
              <a:rPr lang="en-NZ" dirty="0" err="1" smtClean="0"/>
              <a:t>sourse</a:t>
            </a:r>
            <a:r>
              <a:rPr lang="en-NZ" dirty="0" smtClean="0"/>
              <a:t> of leak.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45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Types of endoleak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Type 1 – coming from the proximal stent seal (1a) or distal stent seal (</a:t>
            </a:r>
            <a:r>
              <a:rPr lang="en-NZ" dirty="0" smtClean="0"/>
              <a:t>1b).</a:t>
            </a:r>
            <a:endParaRPr lang="en-NZ" dirty="0" smtClean="0"/>
          </a:p>
          <a:p>
            <a:r>
              <a:rPr lang="en-NZ" dirty="0" smtClean="0"/>
              <a:t>Type 2 – a branch of the aorta e.g. IMA, lumbar artery or internal iliac, back bleeding into the sac.</a:t>
            </a:r>
          </a:p>
          <a:p>
            <a:r>
              <a:rPr lang="en-NZ" dirty="0" smtClean="0"/>
              <a:t>Type 3 – a leak from a joint in the stent or in the stent fabric (rare). </a:t>
            </a:r>
          </a:p>
          <a:p>
            <a:r>
              <a:rPr lang="en-NZ" dirty="0" smtClean="0"/>
              <a:t>Type 4 – caused by porosity of certain graft materials (I’ve never seen this).</a:t>
            </a:r>
          </a:p>
          <a:p>
            <a:r>
              <a:rPr lang="en-NZ" dirty="0" smtClean="0"/>
              <a:t>Type 5 – </a:t>
            </a:r>
            <a:r>
              <a:rPr lang="en-NZ" dirty="0" err="1" smtClean="0"/>
              <a:t>endotension</a:t>
            </a:r>
            <a:r>
              <a:rPr lang="en-NZ" dirty="0" smtClean="0"/>
              <a:t> – posh word for saying we don’t know.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249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 1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49400"/>
            <a:ext cx="314304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021" y="1549400"/>
            <a:ext cx="4296771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192" y="4514849"/>
            <a:ext cx="4419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 2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595" y="823914"/>
            <a:ext cx="2495689" cy="2851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0013"/>
            <a:ext cx="4853169" cy="526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595" y="3933824"/>
            <a:ext cx="263873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 3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16050"/>
            <a:ext cx="3917966" cy="251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15" y="2447925"/>
            <a:ext cx="4500241" cy="4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Scanning protocol</a:t>
            </a:r>
            <a:endParaRPr lang="en-N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Use 5-1Mhz curved probe</a:t>
            </a:r>
          </a:p>
          <a:p>
            <a:r>
              <a:rPr lang="en-NZ" dirty="0" smtClean="0"/>
              <a:t>Patient lying flat with hand by their sides – helps relax </a:t>
            </a:r>
            <a:r>
              <a:rPr lang="en-NZ" dirty="0" err="1" smtClean="0"/>
              <a:t>abdo</a:t>
            </a:r>
            <a:r>
              <a:rPr lang="en-NZ" dirty="0" smtClean="0"/>
              <a:t> muscles.</a:t>
            </a:r>
          </a:p>
          <a:p>
            <a:r>
              <a:rPr lang="en-NZ" dirty="0" smtClean="0"/>
              <a:t>Patient should be fasted.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1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508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Endovascular Aortic Repair (EVAR)</vt:lpstr>
      <vt:lpstr>What is EVAR?  </vt:lpstr>
      <vt:lpstr>EVAR surveillance?</vt:lpstr>
      <vt:lpstr>Types of stent</vt:lpstr>
      <vt:lpstr>Types of endoleak</vt:lpstr>
      <vt:lpstr>Type 1</vt:lpstr>
      <vt:lpstr>Type 2</vt:lpstr>
      <vt:lpstr>Type 3</vt:lpstr>
      <vt:lpstr>Scanning protocol</vt:lpstr>
      <vt:lpstr>Scanning protocol</vt:lpstr>
      <vt:lpstr>Reporting</vt:lpstr>
    </vt:vector>
  </TitlesOfParts>
  <Company>3DHB ICT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Endovascular Aortic Repair (EVAR)</dc:title>
  <dc:creator>Samuel Davis</dc:creator>
  <cp:lastModifiedBy>Samuel Davis</cp:lastModifiedBy>
  <cp:revision>5</cp:revision>
  <dcterms:created xsi:type="dcterms:W3CDTF">2018-03-05T21:22:45Z</dcterms:created>
  <dcterms:modified xsi:type="dcterms:W3CDTF">2018-03-06T20:51:10Z</dcterms:modified>
</cp:coreProperties>
</file>