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74618" autoAdjust="0"/>
  </p:normalViewPr>
  <p:slideViewPr>
    <p:cSldViewPr snapToGrid="0">
      <p:cViewPr varScale="1">
        <p:scale>
          <a:sx n="85" d="100"/>
          <a:sy n="85" d="100"/>
        </p:scale>
        <p:origin x="13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Patton" userId="9f7f86b7-477f-4c7d-bcd3-1b33ed8a87f4" providerId="ADAL" clId="{4E27638B-56A7-4CA4-9A6B-CD46EB0B6BF3}"/>
    <pc:docChg chg="undo custSel addSld modSld">
      <pc:chgData name="Rebecca Patton" userId="9f7f86b7-477f-4c7d-bcd3-1b33ed8a87f4" providerId="ADAL" clId="{4E27638B-56A7-4CA4-9A6B-CD46EB0B6BF3}" dt="2022-05-13T15:59:48.019" v="899" actId="313"/>
      <pc:docMkLst>
        <pc:docMk/>
      </pc:docMkLst>
      <pc:sldChg chg="addSp modSp mod setBg">
        <pc:chgData name="Rebecca Patton" userId="9f7f86b7-477f-4c7d-bcd3-1b33ed8a87f4" providerId="ADAL" clId="{4E27638B-56A7-4CA4-9A6B-CD46EB0B6BF3}" dt="2022-05-13T14:19:35.518" v="578" actId="1076"/>
        <pc:sldMkLst>
          <pc:docMk/>
          <pc:sldMk cId="4069800086" sldId="257"/>
        </pc:sldMkLst>
        <pc:spChg chg="mod">
          <ac:chgData name="Rebecca Patton" userId="9f7f86b7-477f-4c7d-bcd3-1b33ed8a87f4" providerId="ADAL" clId="{4E27638B-56A7-4CA4-9A6B-CD46EB0B6BF3}" dt="2022-05-13T14:19:35.518" v="578" actId="1076"/>
          <ac:spMkLst>
            <pc:docMk/>
            <pc:sldMk cId="4069800086" sldId="257"/>
            <ac:spMk id="2" creationId="{94124E1A-BFC6-48A5-9DE4-356BF24278DC}"/>
          </ac:spMkLst>
        </pc:spChg>
        <pc:spChg chg="mod">
          <ac:chgData name="Rebecca Patton" userId="9f7f86b7-477f-4c7d-bcd3-1b33ed8a87f4" providerId="ADAL" clId="{4E27638B-56A7-4CA4-9A6B-CD46EB0B6BF3}" dt="2022-05-13T14:19:22.846" v="577" actId="27636"/>
          <ac:spMkLst>
            <pc:docMk/>
            <pc:sldMk cId="4069800086" sldId="257"/>
            <ac:spMk id="3" creationId="{4CEEDCED-BF70-4296-90DF-1F3C18F25268}"/>
          </ac:spMkLst>
        </pc:spChg>
        <pc:spChg chg="add">
          <ac:chgData name="Rebecca Patton" userId="9f7f86b7-477f-4c7d-bcd3-1b33ed8a87f4" providerId="ADAL" clId="{4E27638B-56A7-4CA4-9A6B-CD46EB0B6BF3}" dt="2022-05-13T14:04:21.124" v="358" actId="26606"/>
          <ac:spMkLst>
            <pc:docMk/>
            <pc:sldMk cId="4069800086" sldId="257"/>
            <ac:spMk id="9" creationId="{4F7EBAE4-9945-4473-9E34-B2C66EA0F03D}"/>
          </ac:spMkLst>
        </pc:spChg>
        <pc:spChg chg="add">
          <ac:chgData name="Rebecca Patton" userId="9f7f86b7-477f-4c7d-bcd3-1b33ed8a87f4" providerId="ADAL" clId="{4E27638B-56A7-4CA4-9A6B-CD46EB0B6BF3}" dt="2022-05-13T14:04:21.124" v="358" actId="26606"/>
          <ac:spMkLst>
            <pc:docMk/>
            <pc:sldMk cId="4069800086" sldId="257"/>
            <ac:spMk id="11" creationId="{70BEB1E7-2F88-40BC-B73D-42E5B6F80BFC}"/>
          </ac:spMkLst>
        </pc:spChg>
        <pc:spChg chg="add">
          <ac:chgData name="Rebecca Patton" userId="9f7f86b7-477f-4c7d-bcd3-1b33ed8a87f4" providerId="ADAL" clId="{4E27638B-56A7-4CA4-9A6B-CD46EB0B6BF3}" dt="2022-05-13T14:04:21.124" v="358" actId="26606"/>
          <ac:spMkLst>
            <pc:docMk/>
            <pc:sldMk cId="4069800086" sldId="257"/>
            <ac:spMk id="13" creationId="{A7B99495-F43F-4D80-A44F-2CB4764EB90B}"/>
          </ac:spMkLst>
        </pc:spChg>
        <pc:picChg chg="add mod ord">
          <ac:chgData name="Rebecca Patton" userId="9f7f86b7-477f-4c7d-bcd3-1b33ed8a87f4" providerId="ADAL" clId="{4E27638B-56A7-4CA4-9A6B-CD46EB0B6BF3}" dt="2022-05-13T14:04:31.771" v="360" actId="1076"/>
          <ac:picMkLst>
            <pc:docMk/>
            <pc:sldMk cId="4069800086" sldId="257"/>
            <ac:picMk id="4" creationId="{94080378-82C9-4812-BDCC-90A86E6C8FF8}"/>
          </ac:picMkLst>
        </pc:picChg>
      </pc:sldChg>
      <pc:sldChg chg="addSp delSp modSp mod setBg">
        <pc:chgData name="Rebecca Patton" userId="9f7f86b7-477f-4c7d-bcd3-1b33ed8a87f4" providerId="ADAL" clId="{4E27638B-56A7-4CA4-9A6B-CD46EB0B6BF3}" dt="2022-05-13T14:26:14.338" v="799" actId="27636"/>
        <pc:sldMkLst>
          <pc:docMk/>
          <pc:sldMk cId="3588451618" sldId="258"/>
        </pc:sldMkLst>
        <pc:spChg chg="mod">
          <ac:chgData name="Rebecca Patton" userId="9f7f86b7-477f-4c7d-bcd3-1b33ed8a87f4" providerId="ADAL" clId="{4E27638B-56A7-4CA4-9A6B-CD46EB0B6BF3}" dt="2022-05-13T14:20:46.662" v="589" actId="1076"/>
          <ac:spMkLst>
            <pc:docMk/>
            <pc:sldMk cId="3588451618" sldId="258"/>
            <ac:spMk id="2" creationId="{6DCBD030-2BAC-436F-B4B5-0C2C1B0A9C90}"/>
          </ac:spMkLst>
        </pc:spChg>
        <pc:spChg chg="mod">
          <ac:chgData name="Rebecca Patton" userId="9f7f86b7-477f-4c7d-bcd3-1b33ed8a87f4" providerId="ADAL" clId="{4E27638B-56A7-4CA4-9A6B-CD46EB0B6BF3}" dt="2022-05-13T14:26:14.338" v="799" actId="27636"/>
          <ac:spMkLst>
            <pc:docMk/>
            <pc:sldMk cId="3588451618" sldId="258"/>
            <ac:spMk id="3" creationId="{80766F20-5B5D-4DA0-A05F-553A7B36530C}"/>
          </ac:spMkLst>
        </pc:spChg>
        <pc:spChg chg="add del">
          <ac:chgData name="Rebecca Patton" userId="9f7f86b7-477f-4c7d-bcd3-1b33ed8a87f4" providerId="ADAL" clId="{4E27638B-56A7-4CA4-9A6B-CD46EB0B6BF3}" dt="2022-05-13T14:20:06.535" v="580" actId="26606"/>
          <ac:spMkLst>
            <pc:docMk/>
            <pc:sldMk cId="3588451618" sldId="258"/>
            <ac:spMk id="8" creationId="{907EF6B7-1338-4443-8C46-6A318D952DFD}"/>
          </ac:spMkLst>
        </pc:spChg>
        <pc:spChg chg="add del">
          <ac:chgData name="Rebecca Patton" userId="9f7f86b7-477f-4c7d-bcd3-1b33ed8a87f4" providerId="ADAL" clId="{4E27638B-56A7-4CA4-9A6B-CD46EB0B6BF3}" dt="2022-05-13T14:20:06.535" v="580" actId="26606"/>
          <ac:spMkLst>
            <pc:docMk/>
            <pc:sldMk cId="3588451618" sldId="258"/>
            <ac:spMk id="10" creationId="{DAAE4CDD-124C-4DCF-9584-B6033B545DD5}"/>
          </ac:spMkLst>
        </pc:spChg>
        <pc:spChg chg="add del">
          <ac:chgData name="Rebecca Patton" userId="9f7f86b7-477f-4c7d-bcd3-1b33ed8a87f4" providerId="ADAL" clId="{4E27638B-56A7-4CA4-9A6B-CD46EB0B6BF3}" dt="2022-05-13T14:20:06.535" v="580" actId="26606"/>
          <ac:spMkLst>
            <pc:docMk/>
            <pc:sldMk cId="3588451618" sldId="258"/>
            <ac:spMk id="12" creationId="{081E4A58-353D-44AE-B2FC-2A74E2E400F7}"/>
          </ac:spMkLst>
        </pc:spChg>
        <pc:spChg chg="add">
          <ac:chgData name="Rebecca Patton" userId="9f7f86b7-477f-4c7d-bcd3-1b33ed8a87f4" providerId="ADAL" clId="{4E27638B-56A7-4CA4-9A6B-CD46EB0B6BF3}" dt="2022-05-13T14:20:06.550" v="581" actId="26606"/>
          <ac:spMkLst>
            <pc:docMk/>
            <pc:sldMk cId="3588451618" sldId="258"/>
            <ac:spMk id="14" creationId="{CABBD4C1-E6F8-46F6-8152-A8A97490BF4D}"/>
          </ac:spMkLst>
        </pc:spChg>
        <pc:spChg chg="add">
          <ac:chgData name="Rebecca Patton" userId="9f7f86b7-477f-4c7d-bcd3-1b33ed8a87f4" providerId="ADAL" clId="{4E27638B-56A7-4CA4-9A6B-CD46EB0B6BF3}" dt="2022-05-13T14:20:06.550" v="581" actId="26606"/>
          <ac:spMkLst>
            <pc:docMk/>
            <pc:sldMk cId="3588451618" sldId="258"/>
            <ac:spMk id="15" creationId="{F837543A-6020-4505-A233-C9DB4BF74011}"/>
          </ac:spMkLst>
        </pc:spChg>
        <pc:spChg chg="add">
          <ac:chgData name="Rebecca Patton" userId="9f7f86b7-477f-4c7d-bcd3-1b33ed8a87f4" providerId="ADAL" clId="{4E27638B-56A7-4CA4-9A6B-CD46EB0B6BF3}" dt="2022-05-13T14:20:06.550" v="581" actId="26606"/>
          <ac:spMkLst>
            <pc:docMk/>
            <pc:sldMk cId="3588451618" sldId="258"/>
            <ac:spMk id="16" creationId="{83BA5EF5-1FE9-4BF9-83BB-269BCDDF6156}"/>
          </ac:spMkLst>
        </pc:spChg>
        <pc:spChg chg="add">
          <ac:chgData name="Rebecca Patton" userId="9f7f86b7-477f-4c7d-bcd3-1b33ed8a87f4" providerId="ADAL" clId="{4E27638B-56A7-4CA4-9A6B-CD46EB0B6BF3}" dt="2022-05-13T14:20:06.550" v="581" actId="26606"/>
          <ac:spMkLst>
            <pc:docMk/>
            <pc:sldMk cId="3588451618" sldId="258"/>
            <ac:spMk id="17" creationId="{35B16301-FB18-48BA-A6DD-C37CAF6F9A18}"/>
          </ac:spMkLst>
        </pc:spChg>
        <pc:spChg chg="add">
          <ac:chgData name="Rebecca Patton" userId="9f7f86b7-477f-4c7d-bcd3-1b33ed8a87f4" providerId="ADAL" clId="{4E27638B-56A7-4CA4-9A6B-CD46EB0B6BF3}" dt="2022-05-13T14:20:06.550" v="581" actId="26606"/>
          <ac:spMkLst>
            <pc:docMk/>
            <pc:sldMk cId="3588451618" sldId="258"/>
            <ac:spMk id="19" creationId="{C3C0D90E-074A-4F52-9B11-B52BEF4BCBE5}"/>
          </ac:spMkLst>
        </pc:spChg>
        <pc:spChg chg="add">
          <ac:chgData name="Rebecca Patton" userId="9f7f86b7-477f-4c7d-bcd3-1b33ed8a87f4" providerId="ADAL" clId="{4E27638B-56A7-4CA4-9A6B-CD46EB0B6BF3}" dt="2022-05-13T14:20:06.550" v="581" actId="26606"/>
          <ac:spMkLst>
            <pc:docMk/>
            <pc:sldMk cId="3588451618" sldId="258"/>
            <ac:spMk id="20" creationId="{88853921-7BC9-4BDE-ACAB-133C683C82D6}"/>
          </ac:spMkLst>
        </pc:spChg>
        <pc:spChg chg="add">
          <ac:chgData name="Rebecca Patton" userId="9f7f86b7-477f-4c7d-bcd3-1b33ed8a87f4" providerId="ADAL" clId="{4E27638B-56A7-4CA4-9A6B-CD46EB0B6BF3}" dt="2022-05-13T14:20:06.550" v="581" actId="26606"/>
          <ac:spMkLst>
            <pc:docMk/>
            <pc:sldMk cId="3588451618" sldId="258"/>
            <ac:spMk id="22" creationId="{09192968-3AE7-4470-A61C-97294BB92731}"/>
          </ac:spMkLst>
        </pc:spChg>
        <pc:spChg chg="add">
          <ac:chgData name="Rebecca Patton" userId="9f7f86b7-477f-4c7d-bcd3-1b33ed8a87f4" providerId="ADAL" clId="{4E27638B-56A7-4CA4-9A6B-CD46EB0B6BF3}" dt="2022-05-13T14:20:06.550" v="581" actId="26606"/>
          <ac:spMkLst>
            <pc:docMk/>
            <pc:sldMk cId="3588451618" sldId="258"/>
            <ac:spMk id="24" creationId="{3AB72E55-43E4-4356-BFE8-E2102CB0B505}"/>
          </ac:spMkLst>
        </pc:spChg>
        <pc:picChg chg="add del mod">
          <ac:chgData name="Rebecca Patton" userId="9f7f86b7-477f-4c7d-bcd3-1b33ed8a87f4" providerId="ADAL" clId="{4E27638B-56A7-4CA4-9A6B-CD46EB0B6BF3}" dt="2022-05-13T14:10:41.996" v="391" actId="478"/>
          <ac:picMkLst>
            <pc:docMk/>
            <pc:sldMk cId="3588451618" sldId="258"/>
            <ac:picMk id="4" creationId="{F6749CA5-6DA2-4CC2-A532-BCAD947C7CC9}"/>
          </ac:picMkLst>
        </pc:picChg>
        <pc:cxnChg chg="add">
          <ac:chgData name="Rebecca Patton" userId="9f7f86b7-477f-4c7d-bcd3-1b33ed8a87f4" providerId="ADAL" clId="{4E27638B-56A7-4CA4-9A6B-CD46EB0B6BF3}" dt="2022-05-13T14:20:06.550" v="581" actId="26606"/>
          <ac:cxnSpMkLst>
            <pc:docMk/>
            <pc:sldMk cId="3588451618" sldId="258"/>
            <ac:cxnSpMk id="18" creationId="{4B3BCACB-5880-460B-9606-8C433A9AF99D}"/>
          </ac:cxnSpMkLst>
        </pc:cxnChg>
      </pc:sldChg>
      <pc:sldChg chg="addSp delSp modSp mod setBg">
        <pc:chgData name="Rebecca Patton" userId="9f7f86b7-477f-4c7d-bcd3-1b33ed8a87f4" providerId="ADAL" clId="{4E27638B-56A7-4CA4-9A6B-CD46EB0B6BF3}" dt="2022-05-13T14:21:00.235" v="590" actId="26606"/>
        <pc:sldMkLst>
          <pc:docMk/>
          <pc:sldMk cId="381827737" sldId="259"/>
        </pc:sldMkLst>
        <pc:spChg chg="mod">
          <ac:chgData name="Rebecca Patton" userId="9f7f86b7-477f-4c7d-bcd3-1b33ed8a87f4" providerId="ADAL" clId="{4E27638B-56A7-4CA4-9A6B-CD46EB0B6BF3}" dt="2022-05-13T14:21:00.235" v="590" actId="26606"/>
          <ac:spMkLst>
            <pc:docMk/>
            <pc:sldMk cId="381827737" sldId="259"/>
            <ac:spMk id="2" creationId="{1F9358CF-4869-4B38-8CBC-EA0D54D20CF5}"/>
          </ac:spMkLst>
        </pc:spChg>
        <pc:spChg chg="mod">
          <ac:chgData name="Rebecca Patton" userId="9f7f86b7-477f-4c7d-bcd3-1b33ed8a87f4" providerId="ADAL" clId="{4E27638B-56A7-4CA4-9A6B-CD46EB0B6BF3}" dt="2022-05-13T14:21:00.235" v="590" actId="26606"/>
          <ac:spMkLst>
            <pc:docMk/>
            <pc:sldMk cId="381827737" sldId="259"/>
            <ac:spMk id="3" creationId="{1CA6A538-0306-496B-A304-AC0BE40A71C2}"/>
          </ac:spMkLst>
        </pc:spChg>
        <pc:spChg chg="add del">
          <ac:chgData name="Rebecca Patton" userId="9f7f86b7-477f-4c7d-bcd3-1b33ed8a87f4" providerId="ADAL" clId="{4E27638B-56A7-4CA4-9A6B-CD46EB0B6BF3}" dt="2022-05-13T14:21:00.235" v="590" actId="26606"/>
          <ac:spMkLst>
            <pc:docMk/>
            <pc:sldMk cId="381827737" sldId="259"/>
            <ac:spMk id="9" creationId="{4AC6B390-BC59-4F1D-A0EE-D71A92F0A0B2}"/>
          </ac:spMkLst>
        </pc:spChg>
        <pc:spChg chg="add del">
          <ac:chgData name="Rebecca Patton" userId="9f7f86b7-477f-4c7d-bcd3-1b33ed8a87f4" providerId="ADAL" clId="{4E27638B-56A7-4CA4-9A6B-CD46EB0B6BF3}" dt="2022-05-13T14:21:00.235" v="590" actId="26606"/>
          <ac:spMkLst>
            <pc:docMk/>
            <pc:sldMk cId="381827737" sldId="259"/>
            <ac:spMk id="11" creationId="{B6C60D79-16F1-4C4B-B7E3-7634E7069CDE}"/>
          </ac:spMkLst>
        </pc:spChg>
        <pc:spChg chg="add del">
          <ac:chgData name="Rebecca Patton" userId="9f7f86b7-477f-4c7d-bcd3-1b33ed8a87f4" providerId="ADAL" clId="{4E27638B-56A7-4CA4-9A6B-CD46EB0B6BF3}" dt="2022-05-13T14:21:00.235" v="590" actId="26606"/>
          <ac:spMkLst>
            <pc:docMk/>
            <pc:sldMk cId="381827737" sldId="259"/>
            <ac:spMk id="13" creationId="{426B127E-6498-4C77-9C9D-4553A5113B80}"/>
          </ac:spMkLst>
        </pc:spChg>
        <pc:spChg chg="add">
          <ac:chgData name="Rebecca Patton" userId="9f7f86b7-477f-4c7d-bcd3-1b33ed8a87f4" providerId="ADAL" clId="{4E27638B-56A7-4CA4-9A6B-CD46EB0B6BF3}" dt="2022-05-13T14:21:00.235" v="590" actId="26606"/>
          <ac:spMkLst>
            <pc:docMk/>
            <pc:sldMk cId="381827737" sldId="259"/>
            <ac:spMk id="18" creationId="{4F7EBAE4-9945-4473-9E34-B2C66EA0F03D}"/>
          </ac:spMkLst>
        </pc:spChg>
        <pc:spChg chg="add">
          <ac:chgData name="Rebecca Patton" userId="9f7f86b7-477f-4c7d-bcd3-1b33ed8a87f4" providerId="ADAL" clId="{4E27638B-56A7-4CA4-9A6B-CD46EB0B6BF3}" dt="2022-05-13T14:21:00.235" v="590" actId="26606"/>
          <ac:spMkLst>
            <pc:docMk/>
            <pc:sldMk cId="381827737" sldId="259"/>
            <ac:spMk id="20" creationId="{70BEB1E7-2F88-40BC-B73D-42E5B6F80BFC}"/>
          </ac:spMkLst>
        </pc:spChg>
        <pc:spChg chg="add">
          <ac:chgData name="Rebecca Patton" userId="9f7f86b7-477f-4c7d-bcd3-1b33ed8a87f4" providerId="ADAL" clId="{4E27638B-56A7-4CA4-9A6B-CD46EB0B6BF3}" dt="2022-05-13T14:21:00.235" v="590" actId="26606"/>
          <ac:spMkLst>
            <pc:docMk/>
            <pc:sldMk cId="381827737" sldId="259"/>
            <ac:spMk id="22" creationId="{A7B99495-F43F-4D80-A44F-2CB4764EB90B}"/>
          </ac:spMkLst>
        </pc:spChg>
        <pc:picChg chg="add mod ord">
          <ac:chgData name="Rebecca Patton" userId="9f7f86b7-477f-4c7d-bcd3-1b33ed8a87f4" providerId="ADAL" clId="{4E27638B-56A7-4CA4-9A6B-CD46EB0B6BF3}" dt="2022-05-13T14:21:00.235" v="590" actId="26606"/>
          <ac:picMkLst>
            <pc:docMk/>
            <pc:sldMk cId="381827737" sldId="259"/>
            <ac:picMk id="4" creationId="{F9402E21-44EB-4E3C-ABE4-AFDBA633F5A7}"/>
          </ac:picMkLst>
        </pc:picChg>
      </pc:sldChg>
      <pc:sldChg chg="addSp modSp mod setBg">
        <pc:chgData name="Rebecca Patton" userId="9f7f86b7-477f-4c7d-bcd3-1b33ed8a87f4" providerId="ADAL" clId="{4E27638B-56A7-4CA4-9A6B-CD46EB0B6BF3}" dt="2022-05-13T14:57:07.487" v="813" actId="113"/>
        <pc:sldMkLst>
          <pc:docMk/>
          <pc:sldMk cId="1858168997" sldId="260"/>
        </pc:sldMkLst>
        <pc:spChg chg="mod">
          <ac:chgData name="Rebecca Patton" userId="9f7f86b7-477f-4c7d-bcd3-1b33ed8a87f4" providerId="ADAL" clId="{4E27638B-56A7-4CA4-9A6B-CD46EB0B6BF3}" dt="2022-05-13T14:57:07.487" v="813" actId="113"/>
          <ac:spMkLst>
            <pc:docMk/>
            <pc:sldMk cId="1858168997" sldId="260"/>
            <ac:spMk id="2" creationId="{691E1CF8-94D5-439A-B38E-8C7E01BDE5D1}"/>
          </ac:spMkLst>
        </pc:spChg>
        <pc:spChg chg="mod">
          <ac:chgData name="Rebecca Patton" userId="9f7f86b7-477f-4c7d-bcd3-1b33ed8a87f4" providerId="ADAL" clId="{4E27638B-56A7-4CA4-9A6B-CD46EB0B6BF3}" dt="2022-05-13T14:25:54.304" v="797" actId="27636"/>
          <ac:spMkLst>
            <pc:docMk/>
            <pc:sldMk cId="1858168997" sldId="260"/>
            <ac:spMk id="3" creationId="{2E6DCE90-C7E2-4704-BA6C-C62624F54A87}"/>
          </ac:spMkLst>
        </pc:spChg>
        <pc:spChg chg="add">
          <ac:chgData name="Rebecca Patton" userId="9f7f86b7-477f-4c7d-bcd3-1b33ed8a87f4" providerId="ADAL" clId="{4E27638B-56A7-4CA4-9A6B-CD46EB0B6BF3}" dt="2022-05-13T14:24:59.420" v="788" actId="26606"/>
          <ac:spMkLst>
            <pc:docMk/>
            <pc:sldMk cId="1858168997" sldId="260"/>
            <ac:spMk id="9" creationId="{4AC6B390-BC59-4F1D-A0EE-D71A92F0A0B2}"/>
          </ac:spMkLst>
        </pc:spChg>
        <pc:spChg chg="add">
          <ac:chgData name="Rebecca Patton" userId="9f7f86b7-477f-4c7d-bcd3-1b33ed8a87f4" providerId="ADAL" clId="{4E27638B-56A7-4CA4-9A6B-CD46EB0B6BF3}" dt="2022-05-13T14:24:59.420" v="788" actId="26606"/>
          <ac:spMkLst>
            <pc:docMk/>
            <pc:sldMk cId="1858168997" sldId="260"/>
            <ac:spMk id="11" creationId="{B6C60D79-16F1-4C4B-B7E3-7634E7069CDE}"/>
          </ac:spMkLst>
        </pc:spChg>
        <pc:spChg chg="add">
          <ac:chgData name="Rebecca Patton" userId="9f7f86b7-477f-4c7d-bcd3-1b33ed8a87f4" providerId="ADAL" clId="{4E27638B-56A7-4CA4-9A6B-CD46EB0B6BF3}" dt="2022-05-13T14:24:59.420" v="788" actId="26606"/>
          <ac:spMkLst>
            <pc:docMk/>
            <pc:sldMk cId="1858168997" sldId="260"/>
            <ac:spMk id="13" creationId="{426B127E-6498-4C77-9C9D-4553A5113B80}"/>
          </ac:spMkLst>
        </pc:spChg>
        <pc:graphicFrameChg chg="add mod modGraphic">
          <ac:chgData name="Rebecca Patton" userId="9f7f86b7-477f-4c7d-bcd3-1b33ed8a87f4" providerId="ADAL" clId="{4E27638B-56A7-4CA4-9A6B-CD46EB0B6BF3}" dt="2022-05-13T14:25:08.811" v="790" actId="20577"/>
          <ac:graphicFrameMkLst>
            <pc:docMk/>
            <pc:sldMk cId="1858168997" sldId="260"/>
            <ac:graphicFrameMk id="4" creationId="{B37AE0FF-4B21-486B-998D-209E41226497}"/>
          </ac:graphicFrameMkLst>
        </pc:graphicFrameChg>
      </pc:sldChg>
      <pc:sldChg chg="addSp delSp modSp new mod setBg">
        <pc:chgData name="Rebecca Patton" userId="9f7f86b7-477f-4c7d-bcd3-1b33ed8a87f4" providerId="ADAL" clId="{4E27638B-56A7-4CA4-9A6B-CD46EB0B6BF3}" dt="2022-05-13T15:03:12.132" v="874" actId="255"/>
        <pc:sldMkLst>
          <pc:docMk/>
          <pc:sldMk cId="1336505653" sldId="261"/>
        </pc:sldMkLst>
        <pc:spChg chg="mod">
          <ac:chgData name="Rebecca Patton" userId="9f7f86b7-477f-4c7d-bcd3-1b33ed8a87f4" providerId="ADAL" clId="{4E27638B-56A7-4CA4-9A6B-CD46EB0B6BF3}" dt="2022-05-13T15:03:12.132" v="874" actId="255"/>
          <ac:spMkLst>
            <pc:docMk/>
            <pc:sldMk cId="1336505653" sldId="261"/>
            <ac:spMk id="2" creationId="{DEC763D2-2351-42AF-A661-5F33CBB15EE6}"/>
          </ac:spMkLst>
        </pc:spChg>
        <pc:spChg chg="del">
          <ac:chgData name="Rebecca Patton" userId="9f7f86b7-477f-4c7d-bcd3-1b33ed8a87f4" providerId="ADAL" clId="{4E27638B-56A7-4CA4-9A6B-CD46EB0B6BF3}" dt="2022-05-13T14:56:47.508" v="808" actId="478"/>
          <ac:spMkLst>
            <pc:docMk/>
            <pc:sldMk cId="1336505653" sldId="261"/>
            <ac:spMk id="3" creationId="{EBFDB7D0-05B2-4DB4-9965-BE455417A49E}"/>
          </ac:spMkLst>
        </pc:spChg>
        <pc:spChg chg="add">
          <ac:chgData name="Rebecca Patton" userId="9f7f86b7-477f-4c7d-bcd3-1b33ed8a87f4" providerId="ADAL" clId="{4E27638B-56A7-4CA4-9A6B-CD46EB0B6BF3}" dt="2022-05-13T14:58:10.997" v="821" actId="26606"/>
          <ac:spMkLst>
            <pc:docMk/>
            <pc:sldMk cId="1336505653" sldId="261"/>
            <ac:spMk id="9" creationId="{8A7BA06D-B3FF-4E91-8639-B4569AE3AA23}"/>
          </ac:spMkLst>
        </pc:spChg>
        <pc:spChg chg="add del">
          <ac:chgData name="Rebecca Patton" userId="9f7f86b7-477f-4c7d-bcd3-1b33ed8a87f4" providerId="ADAL" clId="{4E27638B-56A7-4CA4-9A6B-CD46EB0B6BF3}" dt="2022-05-13T14:57:58.514" v="819" actId="26606"/>
          <ac:spMkLst>
            <pc:docMk/>
            <pc:sldMk cId="1336505653" sldId="261"/>
            <ac:spMk id="10" creationId="{8A7BA06D-B3FF-4E91-8639-B4569AE3AA23}"/>
          </ac:spMkLst>
        </pc:spChg>
        <pc:spChg chg="add">
          <ac:chgData name="Rebecca Patton" userId="9f7f86b7-477f-4c7d-bcd3-1b33ed8a87f4" providerId="ADAL" clId="{4E27638B-56A7-4CA4-9A6B-CD46EB0B6BF3}" dt="2022-05-13T14:58:10.997" v="821" actId="26606"/>
          <ac:spMkLst>
            <pc:docMk/>
            <pc:sldMk cId="1336505653" sldId="261"/>
            <ac:spMk id="11" creationId="{2B30C86D-5A07-48BC-9C9D-6F9A2DB1E9E1}"/>
          </ac:spMkLst>
        </pc:spChg>
        <pc:spChg chg="add del">
          <ac:chgData name="Rebecca Patton" userId="9f7f86b7-477f-4c7d-bcd3-1b33ed8a87f4" providerId="ADAL" clId="{4E27638B-56A7-4CA4-9A6B-CD46EB0B6BF3}" dt="2022-05-13T14:57:58.514" v="819" actId="26606"/>
          <ac:spMkLst>
            <pc:docMk/>
            <pc:sldMk cId="1336505653" sldId="261"/>
            <ac:spMk id="12" creationId="{2B30C86D-5A07-48BC-9C9D-6F9A2DB1E9E1}"/>
          </ac:spMkLst>
        </pc:spChg>
        <pc:spChg chg="add">
          <ac:chgData name="Rebecca Patton" userId="9f7f86b7-477f-4c7d-bcd3-1b33ed8a87f4" providerId="ADAL" clId="{4E27638B-56A7-4CA4-9A6B-CD46EB0B6BF3}" dt="2022-05-13T14:58:10.997" v="821" actId="26606"/>
          <ac:spMkLst>
            <pc:docMk/>
            <pc:sldMk cId="1336505653" sldId="261"/>
            <ac:spMk id="13" creationId="{2B577FF9-3543-4875-815D-3D87BD8A2002}"/>
          </ac:spMkLst>
        </pc:spChg>
        <pc:spChg chg="add del">
          <ac:chgData name="Rebecca Patton" userId="9f7f86b7-477f-4c7d-bcd3-1b33ed8a87f4" providerId="ADAL" clId="{4E27638B-56A7-4CA4-9A6B-CD46EB0B6BF3}" dt="2022-05-13T14:57:58.514" v="819" actId="26606"/>
          <ac:spMkLst>
            <pc:docMk/>
            <pc:sldMk cId="1336505653" sldId="261"/>
            <ac:spMk id="14" creationId="{BFFB6EAD-767A-4A95-9246-C39976AD1119}"/>
          </ac:spMkLst>
        </pc:spChg>
        <pc:spChg chg="add">
          <ac:chgData name="Rebecca Patton" userId="9f7f86b7-477f-4c7d-bcd3-1b33ed8a87f4" providerId="ADAL" clId="{4E27638B-56A7-4CA4-9A6B-CD46EB0B6BF3}" dt="2022-05-13T14:58:10.997" v="821" actId="26606"/>
          <ac:spMkLst>
            <pc:docMk/>
            <pc:sldMk cId="1336505653" sldId="261"/>
            <ac:spMk id="15" creationId="{F5569EEC-E12F-4856-B407-02B2813A4AA5}"/>
          </ac:spMkLst>
        </pc:spChg>
        <pc:spChg chg="add del">
          <ac:chgData name="Rebecca Patton" userId="9f7f86b7-477f-4c7d-bcd3-1b33ed8a87f4" providerId="ADAL" clId="{4E27638B-56A7-4CA4-9A6B-CD46EB0B6BF3}" dt="2022-05-13T14:57:58.514" v="819" actId="26606"/>
          <ac:spMkLst>
            <pc:docMk/>
            <pc:sldMk cId="1336505653" sldId="261"/>
            <ac:spMk id="16" creationId="{07062BB1-E215-424E-80C4-7E1CF179A357}"/>
          </ac:spMkLst>
        </pc:spChg>
        <pc:spChg chg="add">
          <ac:chgData name="Rebecca Patton" userId="9f7f86b7-477f-4c7d-bcd3-1b33ed8a87f4" providerId="ADAL" clId="{4E27638B-56A7-4CA4-9A6B-CD46EB0B6BF3}" dt="2022-05-13T14:58:10.997" v="821" actId="26606"/>
          <ac:spMkLst>
            <pc:docMk/>
            <pc:sldMk cId="1336505653" sldId="261"/>
            <ac:spMk id="17" creationId="{CF860788-3A6A-45A3-B3F1-06F159665603}"/>
          </ac:spMkLst>
        </pc:spChg>
        <pc:spChg chg="add del">
          <ac:chgData name="Rebecca Patton" userId="9f7f86b7-477f-4c7d-bcd3-1b33ed8a87f4" providerId="ADAL" clId="{4E27638B-56A7-4CA4-9A6B-CD46EB0B6BF3}" dt="2022-05-13T14:57:58.514" v="819" actId="26606"/>
          <ac:spMkLst>
            <pc:docMk/>
            <pc:sldMk cId="1336505653" sldId="261"/>
            <ac:spMk id="18" creationId="{B368E167-B2D7-4904-BB6B-AE0486A2C6F8}"/>
          </ac:spMkLst>
        </pc:spChg>
        <pc:spChg chg="add">
          <ac:chgData name="Rebecca Patton" userId="9f7f86b7-477f-4c7d-bcd3-1b33ed8a87f4" providerId="ADAL" clId="{4E27638B-56A7-4CA4-9A6B-CD46EB0B6BF3}" dt="2022-05-13T14:58:10.997" v="821" actId="26606"/>
          <ac:spMkLst>
            <pc:docMk/>
            <pc:sldMk cId="1336505653" sldId="261"/>
            <ac:spMk id="19" creationId="{DF1E3393-B852-4883-B778-ED3525112942}"/>
          </ac:spMkLst>
        </pc:spChg>
        <pc:spChg chg="add del">
          <ac:chgData name="Rebecca Patton" userId="9f7f86b7-477f-4c7d-bcd3-1b33ed8a87f4" providerId="ADAL" clId="{4E27638B-56A7-4CA4-9A6B-CD46EB0B6BF3}" dt="2022-05-13T14:57:58.514" v="819" actId="26606"/>
          <ac:spMkLst>
            <pc:docMk/>
            <pc:sldMk cId="1336505653" sldId="261"/>
            <ac:spMk id="20" creationId="{6FD0FBFA-B43E-40C1-A6E4-B88234171E7A}"/>
          </ac:spMkLst>
        </pc:spChg>
        <pc:spChg chg="add">
          <ac:chgData name="Rebecca Patton" userId="9f7f86b7-477f-4c7d-bcd3-1b33ed8a87f4" providerId="ADAL" clId="{4E27638B-56A7-4CA4-9A6B-CD46EB0B6BF3}" dt="2022-05-13T14:58:10.997" v="821" actId="26606"/>
          <ac:spMkLst>
            <pc:docMk/>
            <pc:sldMk cId="1336505653" sldId="261"/>
            <ac:spMk id="21" creationId="{39853D09-4205-4CC7-83EB-288E886AC9E4}"/>
          </ac:spMkLst>
        </pc:spChg>
        <pc:spChg chg="add del">
          <ac:chgData name="Rebecca Patton" userId="9f7f86b7-477f-4c7d-bcd3-1b33ed8a87f4" providerId="ADAL" clId="{4E27638B-56A7-4CA4-9A6B-CD46EB0B6BF3}" dt="2022-05-13T14:57:58.514" v="819" actId="26606"/>
          <ac:spMkLst>
            <pc:docMk/>
            <pc:sldMk cId="1336505653" sldId="261"/>
            <ac:spMk id="22" creationId="{70A21480-D93D-46BE-9A94-B5A80469DF68}"/>
          </ac:spMkLst>
        </pc:spChg>
        <pc:spChg chg="add">
          <ac:chgData name="Rebecca Patton" userId="9f7f86b7-477f-4c7d-bcd3-1b33ed8a87f4" providerId="ADAL" clId="{4E27638B-56A7-4CA4-9A6B-CD46EB0B6BF3}" dt="2022-05-13T14:58:10.997" v="821" actId="26606"/>
          <ac:spMkLst>
            <pc:docMk/>
            <pc:sldMk cId="1336505653" sldId="261"/>
            <ac:spMk id="23" creationId="{0D040B79-3E73-4A31-840D-D6B9C9FDFC46}"/>
          </ac:spMkLst>
        </pc:spChg>
        <pc:spChg chg="add del">
          <ac:chgData name="Rebecca Patton" userId="9f7f86b7-477f-4c7d-bcd3-1b33ed8a87f4" providerId="ADAL" clId="{4E27638B-56A7-4CA4-9A6B-CD46EB0B6BF3}" dt="2022-05-13T14:57:58.514" v="819" actId="26606"/>
          <ac:spMkLst>
            <pc:docMk/>
            <pc:sldMk cId="1336505653" sldId="261"/>
            <ac:spMk id="24" creationId="{33E49524-66B4-4DB0-AD09-DC8B9874E1B3}"/>
          </ac:spMkLst>
        </pc:spChg>
        <pc:spChg chg="add">
          <ac:chgData name="Rebecca Patton" userId="9f7f86b7-477f-4c7d-bcd3-1b33ed8a87f4" providerId="ADAL" clId="{4E27638B-56A7-4CA4-9A6B-CD46EB0B6BF3}" dt="2022-05-13T14:58:10.997" v="821" actId="26606"/>
          <ac:spMkLst>
            <pc:docMk/>
            <pc:sldMk cId="1336505653" sldId="261"/>
            <ac:spMk id="25" creationId="{156C6AE5-3F8B-42AC-9EA4-1B686A11E93F}"/>
          </ac:spMkLst>
        </pc:spChg>
        <pc:spChg chg="add del">
          <ac:chgData name="Rebecca Patton" userId="9f7f86b7-477f-4c7d-bcd3-1b33ed8a87f4" providerId="ADAL" clId="{4E27638B-56A7-4CA4-9A6B-CD46EB0B6BF3}" dt="2022-05-13T14:57:58.514" v="819" actId="26606"/>
          <ac:spMkLst>
            <pc:docMk/>
            <pc:sldMk cId="1336505653" sldId="261"/>
            <ac:spMk id="26" creationId="{E5EBF8F5-ABE5-4029-A8FC-4E32622D70A6}"/>
          </ac:spMkLst>
        </pc:spChg>
        <pc:picChg chg="add mod">
          <ac:chgData name="Rebecca Patton" userId="9f7f86b7-477f-4c7d-bcd3-1b33ed8a87f4" providerId="ADAL" clId="{4E27638B-56A7-4CA4-9A6B-CD46EB0B6BF3}" dt="2022-05-13T14:59:06.524" v="834" actId="14100"/>
          <ac:picMkLst>
            <pc:docMk/>
            <pc:sldMk cId="1336505653" sldId="261"/>
            <ac:picMk id="4" creationId="{BFFBD2D3-954D-46E0-914C-96A952217103}"/>
          </ac:picMkLst>
        </pc:picChg>
        <pc:picChg chg="add del mod">
          <ac:chgData name="Rebecca Patton" userId="9f7f86b7-477f-4c7d-bcd3-1b33ed8a87f4" providerId="ADAL" clId="{4E27638B-56A7-4CA4-9A6B-CD46EB0B6BF3}" dt="2022-05-13T14:58:07.398" v="820" actId="478"/>
          <ac:picMkLst>
            <pc:docMk/>
            <pc:sldMk cId="1336505653" sldId="261"/>
            <ac:picMk id="5" creationId="{6049DB67-A248-4B9C-8B30-09129F82F39D}"/>
          </ac:picMkLst>
        </pc:picChg>
        <pc:picChg chg="add mod">
          <ac:chgData name="Rebecca Patton" userId="9f7f86b7-477f-4c7d-bcd3-1b33ed8a87f4" providerId="ADAL" clId="{4E27638B-56A7-4CA4-9A6B-CD46EB0B6BF3}" dt="2022-05-13T14:58:59.972" v="832" actId="14100"/>
          <ac:picMkLst>
            <pc:docMk/>
            <pc:sldMk cId="1336505653" sldId="261"/>
            <ac:picMk id="6" creationId="{10582369-C742-47DE-BA4F-75DA74E9B4EF}"/>
          </ac:picMkLst>
        </pc:picChg>
      </pc:sldChg>
      <pc:sldChg chg="addSp delSp modSp new mod">
        <pc:chgData name="Rebecca Patton" userId="9f7f86b7-477f-4c7d-bcd3-1b33ed8a87f4" providerId="ADAL" clId="{4E27638B-56A7-4CA4-9A6B-CD46EB0B6BF3}" dt="2022-05-13T15:10:11.376" v="877" actId="14100"/>
        <pc:sldMkLst>
          <pc:docMk/>
          <pc:sldMk cId="3346819556" sldId="262"/>
        </pc:sldMkLst>
        <pc:spChg chg="mod">
          <ac:chgData name="Rebecca Patton" userId="9f7f86b7-477f-4c7d-bcd3-1b33ed8a87f4" providerId="ADAL" clId="{4E27638B-56A7-4CA4-9A6B-CD46EB0B6BF3}" dt="2022-05-13T15:01:09.451" v="864" actId="14100"/>
          <ac:spMkLst>
            <pc:docMk/>
            <pc:sldMk cId="3346819556" sldId="262"/>
            <ac:spMk id="2" creationId="{EFB09F80-A02A-4317-9E4D-D0434CBF892F}"/>
          </ac:spMkLst>
        </pc:spChg>
        <pc:spChg chg="del">
          <ac:chgData name="Rebecca Patton" userId="9f7f86b7-477f-4c7d-bcd3-1b33ed8a87f4" providerId="ADAL" clId="{4E27638B-56A7-4CA4-9A6B-CD46EB0B6BF3}" dt="2022-05-13T14:59:40.810" v="854" actId="478"/>
          <ac:spMkLst>
            <pc:docMk/>
            <pc:sldMk cId="3346819556" sldId="262"/>
            <ac:spMk id="3" creationId="{CC083F1D-9D21-4545-A8EA-7354FD9CC292}"/>
          </ac:spMkLst>
        </pc:spChg>
        <pc:spChg chg="add mod">
          <ac:chgData name="Rebecca Patton" userId="9f7f86b7-477f-4c7d-bcd3-1b33ed8a87f4" providerId="ADAL" clId="{4E27638B-56A7-4CA4-9A6B-CD46EB0B6BF3}" dt="2022-05-13T14:59:57.035" v="855"/>
          <ac:spMkLst>
            <pc:docMk/>
            <pc:sldMk cId="3346819556" sldId="262"/>
            <ac:spMk id="6" creationId="{25BB814A-94EE-4B7B-AAD2-4E90E712DD31}"/>
          </ac:spMkLst>
        </pc:spChg>
        <pc:spChg chg="add mod">
          <ac:chgData name="Rebecca Patton" userId="9f7f86b7-477f-4c7d-bcd3-1b33ed8a87f4" providerId="ADAL" clId="{4E27638B-56A7-4CA4-9A6B-CD46EB0B6BF3}" dt="2022-05-13T15:10:04.040" v="875" actId="1076"/>
          <ac:spMkLst>
            <pc:docMk/>
            <pc:sldMk cId="3346819556" sldId="262"/>
            <ac:spMk id="8" creationId="{C74573CE-373D-47A2-999D-C103B36CDA85}"/>
          </ac:spMkLst>
        </pc:spChg>
        <pc:grpChg chg="add mod">
          <ac:chgData name="Rebecca Patton" userId="9f7f86b7-477f-4c7d-bcd3-1b33ed8a87f4" providerId="ADAL" clId="{4E27638B-56A7-4CA4-9A6B-CD46EB0B6BF3}" dt="2022-05-13T15:10:11.376" v="877" actId="14100"/>
          <ac:grpSpMkLst>
            <pc:docMk/>
            <pc:sldMk cId="3346819556" sldId="262"/>
            <ac:grpSpMk id="4" creationId="{D13BA6F8-046B-4572-B752-F71B7DA70C9E}"/>
          </ac:grpSpMkLst>
        </pc:grpChg>
        <pc:picChg chg="add mod">
          <ac:chgData name="Rebecca Patton" userId="9f7f86b7-477f-4c7d-bcd3-1b33ed8a87f4" providerId="ADAL" clId="{4E27638B-56A7-4CA4-9A6B-CD46EB0B6BF3}" dt="2022-05-13T14:59:57.035" v="855"/>
          <ac:picMkLst>
            <pc:docMk/>
            <pc:sldMk cId="3346819556" sldId="262"/>
            <ac:picMk id="5" creationId="{FE58B1D2-D162-462B-84B1-14DEB03A0916}"/>
          </ac:picMkLst>
        </pc:picChg>
        <pc:picChg chg="add mod">
          <ac:chgData name="Rebecca Patton" userId="9f7f86b7-477f-4c7d-bcd3-1b33ed8a87f4" providerId="ADAL" clId="{4E27638B-56A7-4CA4-9A6B-CD46EB0B6BF3}" dt="2022-05-13T14:59:57.035" v="855"/>
          <ac:picMkLst>
            <pc:docMk/>
            <pc:sldMk cId="3346819556" sldId="262"/>
            <ac:picMk id="7" creationId="{40B3D989-34CD-486A-8835-F4A84C73828E}"/>
          </ac:picMkLst>
        </pc:picChg>
      </pc:sldChg>
      <pc:sldChg chg="modSp new mod">
        <pc:chgData name="Rebecca Patton" userId="9f7f86b7-477f-4c7d-bcd3-1b33ed8a87f4" providerId="ADAL" clId="{4E27638B-56A7-4CA4-9A6B-CD46EB0B6BF3}" dt="2022-05-13T15:59:48.019" v="899" actId="313"/>
        <pc:sldMkLst>
          <pc:docMk/>
          <pc:sldMk cId="696842776" sldId="263"/>
        </pc:sldMkLst>
        <pc:spChg chg="mod">
          <ac:chgData name="Rebecca Patton" userId="9f7f86b7-477f-4c7d-bcd3-1b33ed8a87f4" providerId="ADAL" clId="{4E27638B-56A7-4CA4-9A6B-CD46EB0B6BF3}" dt="2022-05-13T15:45:44.494" v="891" actId="1076"/>
          <ac:spMkLst>
            <pc:docMk/>
            <pc:sldMk cId="696842776" sldId="263"/>
            <ac:spMk id="2" creationId="{8533DB6D-E7CB-4B6E-942E-9CEF5E83DE02}"/>
          </ac:spMkLst>
        </pc:spChg>
        <pc:spChg chg="mod">
          <ac:chgData name="Rebecca Patton" userId="9f7f86b7-477f-4c7d-bcd3-1b33ed8a87f4" providerId="ADAL" clId="{4E27638B-56A7-4CA4-9A6B-CD46EB0B6BF3}" dt="2022-05-13T15:59:48.019" v="899" actId="313"/>
          <ac:spMkLst>
            <pc:docMk/>
            <pc:sldMk cId="696842776" sldId="263"/>
            <ac:spMk id="3" creationId="{E390AD9D-FA24-4922-A387-025D37BD174B}"/>
          </ac:spMkLst>
        </pc:spChg>
      </pc:sldChg>
    </pc:docChg>
  </pc:docChgLst>
  <pc:docChgLst>
    <pc:chgData name="Rebecca Patton" userId="9f7f86b7-477f-4c7d-bcd3-1b33ed8a87f4" providerId="ADAL" clId="{A2F8BDC8-AD81-4887-9D87-F1936DF31949}"/>
    <pc:docChg chg="custSel modSld">
      <pc:chgData name="Rebecca Patton" userId="9f7f86b7-477f-4c7d-bcd3-1b33ed8a87f4" providerId="ADAL" clId="{A2F8BDC8-AD81-4887-9D87-F1936DF31949}" dt="2022-05-18T08:51:25.576" v="165" actId="20577"/>
      <pc:docMkLst>
        <pc:docMk/>
      </pc:docMkLst>
      <pc:sldChg chg="modSp mod">
        <pc:chgData name="Rebecca Patton" userId="9f7f86b7-477f-4c7d-bcd3-1b33ed8a87f4" providerId="ADAL" clId="{A2F8BDC8-AD81-4887-9D87-F1936DF31949}" dt="2022-05-18T07:40:23.817" v="3" actId="20577"/>
        <pc:sldMkLst>
          <pc:docMk/>
          <pc:sldMk cId="4069800086" sldId="257"/>
        </pc:sldMkLst>
        <pc:spChg chg="mod">
          <ac:chgData name="Rebecca Patton" userId="9f7f86b7-477f-4c7d-bcd3-1b33ed8a87f4" providerId="ADAL" clId="{A2F8BDC8-AD81-4887-9D87-F1936DF31949}" dt="2022-05-18T07:40:23.817" v="3" actId="20577"/>
          <ac:spMkLst>
            <pc:docMk/>
            <pc:sldMk cId="4069800086" sldId="257"/>
            <ac:spMk id="3" creationId="{4CEEDCED-BF70-4296-90DF-1F3C18F25268}"/>
          </ac:spMkLst>
        </pc:spChg>
      </pc:sldChg>
      <pc:sldChg chg="modSp mod">
        <pc:chgData name="Rebecca Patton" userId="9f7f86b7-477f-4c7d-bcd3-1b33ed8a87f4" providerId="ADAL" clId="{A2F8BDC8-AD81-4887-9D87-F1936DF31949}" dt="2022-05-18T08:08:37.695" v="124" actId="27636"/>
        <pc:sldMkLst>
          <pc:docMk/>
          <pc:sldMk cId="3588451618" sldId="258"/>
        </pc:sldMkLst>
        <pc:spChg chg="mod">
          <ac:chgData name="Rebecca Patton" userId="9f7f86b7-477f-4c7d-bcd3-1b33ed8a87f4" providerId="ADAL" clId="{A2F8BDC8-AD81-4887-9D87-F1936DF31949}" dt="2022-05-18T07:44:08.035" v="17" actId="255"/>
          <ac:spMkLst>
            <pc:docMk/>
            <pc:sldMk cId="3588451618" sldId="258"/>
            <ac:spMk id="2" creationId="{6DCBD030-2BAC-436F-B4B5-0C2C1B0A9C90}"/>
          </ac:spMkLst>
        </pc:spChg>
        <pc:spChg chg="mod">
          <ac:chgData name="Rebecca Patton" userId="9f7f86b7-477f-4c7d-bcd3-1b33ed8a87f4" providerId="ADAL" clId="{A2F8BDC8-AD81-4887-9D87-F1936DF31949}" dt="2022-05-18T08:08:37.695" v="124" actId="27636"/>
          <ac:spMkLst>
            <pc:docMk/>
            <pc:sldMk cId="3588451618" sldId="258"/>
            <ac:spMk id="3" creationId="{80766F20-5B5D-4DA0-A05F-553A7B36530C}"/>
          </ac:spMkLst>
        </pc:spChg>
      </pc:sldChg>
      <pc:sldChg chg="modSp mod">
        <pc:chgData name="Rebecca Patton" userId="9f7f86b7-477f-4c7d-bcd3-1b33ed8a87f4" providerId="ADAL" clId="{A2F8BDC8-AD81-4887-9D87-F1936DF31949}" dt="2022-05-18T07:46:36.434" v="20" actId="2711"/>
        <pc:sldMkLst>
          <pc:docMk/>
          <pc:sldMk cId="381827737" sldId="259"/>
        </pc:sldMkLst>
        <pc:spChg chg="mod">
          <ac:chgData name="Rebecca Patton" userId="9f7f86b7-477f-4c7d-bcd3-1b33ed8a87f4" providerId="ADAL" clId="{A2F8BDC8-AD81-4887-9D87-F1936DF31949}" dt="2022-05-18T07:46:36.434" v="20" actId="2711"/>
          <ac:spMkLst>
            <pc:docMk/>
            <pc:sldMk cId="381827737" sldId="259"/>
            <ac:spMk id="3" creationId="{1CA6A538-0306-496B-A304-AC0BE40A71C2}"/>
          </ac:spMkLst>
        </pc:spChg>
      </pc:sldChg>
      <pc:sldChg chg="modSp mod">
        <pc:chgData name="Rebecca Patton" userId="9f7f86b7-477f-4c7d-bcd3-1b33ed8a87f4" providerId="ADAL" clId="{A2F8BDC8-AD81-4887-9D87-F1936DF31949}" dt="2022-05-18T08:51:25.576" v="165" actId="20577"/>
        <pc:sldMkLst>
          <pc:docMk/>
          <pc:sldMk cId="1858168997" sldId="260"/>
        </pc:sldMkLst>
        <pc:spChg chg="mod">
          <ac:chgData name="Rebecca Patton" userId="9f7f86b7-477f-4c7d-bcd3-1b33ed8a87f4" providerId="ADAL" clId="{A2F8BDC8-AD81-4887-9D87-F1936DF31949}" dt="2022-05-18T07:48:11.788" v="86" actId="14100"/>
          <ac:spMkLst>
            <pc:docMk/>
            <pc:sldMk cId="1858168997" sldId="260"/>
            <ac:spMk id="2" creationId="{691E1CF8-94D5-439A-B38E-8C7E01BDE5D1}"/>
          </ac:spMkLst>
        </pc:spChg>
        <pc:spChg chg="mod">
          <ac:chgData name="Rebecca Patton" userId="9f7f86b7-477f-4c7d-bcd3-1b33ed8a87f4" providerId="ADAL" clId="{A2F8BDC8-AD81-4887-9D87-F1936DF31949}" dt="2022-05-18T08:51:25.576" v="165" actId="20577"/>
          <ac:spMkLst>
            <pc:docMk/>
            <pc:sldMk cId="1858168997" sldId="260"/>
            <ac:spMk id="3" creationId="{2E6DCE90-C7E2-4704-BA6C-C62624F54A87}"/>
          </ac:spMkLst>
        </pc:spChg>
      </pc:sldChg>
      <pc:sldChg chg="modSp mod">
        <pc:chgData name="Rebecca Patton" userId="9f7f86b7-477f-4c7d-bcd3-1b33ed8a87f4" providerId="ADAL" clId="{A2F8BDC8-AD81-4887-9D87-F1936DF31949}" dt="2022-05-18T08:08:49.953" v="132" actId="27636"/>
        <pc:sldMkLst>
          <pc:docMk/>
          <pc:sldMk cId="696842776" sldId="263"/>
        </pc:sldMkLst>
        <pc:spChg chg="mod">
          <ac:chgData name="Rebecca Patton" userId="9f7f86b7-477f-4c7d-bcd3-1b33ed8a87f4" providerId="ADAL" clId="{A2F8BDC8-AD81-4887-9D87-F1936DF31949}" dt="2022-05-18T08:08:17.892" v="122" actId="1076"/>
          <ac:spMkLst>
            <pc:docMk/>
            <pc:sldMk cId="696842776" sldId="263"/>
            <ac:spMk id="2" creationId="{8533DB6D-E7CB-4B6E-942E-9CEF5E83DE02}"/>
          </ac:spMkLst>
        </pc:spChg>
        <pc:spChg chg="mod">
          <ac:chgData name="Rebecca Patton" userId="9f7f86b7-477f-4c7d-bcd3-1b33ed8a87f4" providerId="ADAL" clId="{A2F8BDC8-AD81-4887-9D87-F1936DF31949}" dt="2022-05-18T08:08:49.953" v="132" actId="27636"/>
          <ac:spMkLst>
            <pc:docMk/>
            <pc:sldMk cId="696842776" sldId="263"/>
            <ac:spMk id="3" creationId="{E390AD9D-FA24-4922-A387-025D37BD17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CD7E5-C97E-4A4D-8622-0BB8C47E440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F5D77-DF85-45F6-971E-6CC04AD96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66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F5D77-DF85-45F6-971E-6CC04AD96D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5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F5D77-DF85-45F6-971E-6CC04AD96D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7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2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13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3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70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26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36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58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8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9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69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3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38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Natural bokeh">
            <a:extLst>
              <a:ext uri="{FF2B5EF4-FFF2-40B4-BE49-F238E27FC236}">
                <a16:creationId xmlns:a16="http://schemas.microsoft.com/office/drawing/2014/main" id="{56EF9C4F-F148-6F85-95D0-546E68B8C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5656" b="97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0B5E6-F65C-4F72-8CEE-B18D5D38C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934800"/>
            <a:ext cx="5037616" cy="1783371"/>
          </a:xfrm>
        </p:spPr>
        <p:txBody>
          <a:bodyPr>
            <a:noAutofit/>
          </a:bodyPr>
          <a:lstStyle/>
          <a:p>
            <a:r>
              <a:rPr lang="en-GB" sz="7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Diabetic myonecrosis</a:t>
            </a:r>
            <a:endParaRPr lang="en-GB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31E03-77FF-4FD2-8DAB-DBE9170EC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3815033"/>
            <a:ext cx="5037616" cy="1655762"/>
          </a:xfrm>
        </p:spPr>
        <p:txBody>
          <a:bodyPr>
            <a:normAutofit/>
          </a:bodyPr>
          <a:lstStyle/>
          <a:p>
            <a:r>
              <a:rPr lang="en-GB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rare complication of diabetes</a:t>
            </a:r>
            <a:endParaRPr lang="en-GB" sz="3200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88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24E1A-BFC6-48A5-9DE4-356BF242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2" y="281393"/>
            <a:ext cx="10096199" cy="1325563"/>
          </a:xfrm>
        </p:spPr>
        <p:txBody>
          <a:bodyPr>
            <a:normAutofit/>
          </a:bodyPr>
          <a:lstStyle/>
          <a:p>
            <a:r>
              <a:rPr lang="en-GB" sz="4400" b="1" dirty="0"/>
              <a:t>What is diabetic myonecrosis (DMI)?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80378-82C9-4812-BDCC-90A86E6C8FF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2" b="2"/>
          <a:stretch/>
        </p:blipFill>
        <p:spPr bwMode="auto">
          <a:xfrm>
            <a:off x="7069761" y="1486990"/>
            <a:ext cx="4427397" cy="4435774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EDCED-BF70-4296-90DF-1F3C18F2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2" y="1706775"/>
            <a:ext cx="6894689" cy="44357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/>
              <a:t>Sometimes known as diabetic muscle infarction, DMI is a serious complication of longstanding poorly controlled diabetes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i="0" dirty="0">
                <a:effectLst/>
                <a:ea typeface="Calibri" panose="020F0502020204030204" pitchFamily="34" charset="0"/>
              </a:rPr>
              <a:t>It causes muscle infarct usually in the muscles of the thigh but has also been reported to affect the calf and arm muscles</a:t>
            </a:r>
          </a:p>
          <a:p>
            <a:pPr marL="0" indent="0">
              <a:buNone/>
            </a:pPr>
            <a:endParaRPr lang="en-GB" sz="26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600" i="0" dirty="0">
                <a:effectLst/>
                <a:ea typeface="Calibri" panose="020F0502020204030204" pitchFamily="34" charset="0"/>
              </a:rPr>
              <a:t>DMI is extremely rare with less than 200 reported cases between its discovery in 1965-2011 [1] </a:t>
            </a: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0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BD030-2BAC-436F-B4B5-0C2C1B0A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38" y="775496"/>
            <a:ext cx="5558489" cy="1010601"/>
          </a:xfrm>
        </p:spPr>
        <p:txBody>
          <a:bodyPr>
            <a:normAutofit/>
          </a:bodyPr>
          <a:lstStyle/>
          <a:p>
            <a:r>
              <a:rPr lang="en-GB" sz="3600" b="1" dirty="0"/>
              <a:t>Symptoms and causes</a:t>
            </a: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6F20-5B5D-4DA0-A05F-553A7B36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3" y="1742077"/>
            <a:ext cx="6437487" cy="45909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400" i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Most common symptom is acute onset of unilateral pain and oedema. This clinical presentation often leads to the misdiagnosis or investigations for a deep vein thrombosis.</a:t>
            </a:r>
          </a:p>
          <a:p>
            <a:pPr marL="0" indent="0">
              <a:buNone/>
            </a:pPr>
            <a:endParaRPr lang="en-GB" sz="3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400" i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Pathophysiology is very unclear and only theorised to be secondary to atherosclerosis, vasculitis or microvascular complication of diabetes. </a:t>
            </a:r>
            <a:endParaRPr lang="en-GB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400" i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900" dirty="0"/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45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358CF-4869-4B38-8CBC-EA0D54D2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b="1" dirty="0"/>
              <a:t>Patient demographic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A538-0306-496B-A304-AC0BE40A7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More common in women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Average age of presentation 44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Known diabetic complications:</a:t>
            </a:r>
          </a:p>
          <a:p>
            <a:pPr marL="0" indent="0">
              <a:buNone/>
            </a:pPr>
            <a:r>
              <a:rPr lang="en-GB" dirty="0"/>
              <a:t>Neuropathy</a:t>
            </a:r>
          </a:p>
          <a:p>
            <a:pPr marL="0" indent="0">
              <a:buNone/>
            </a:pPr>
            <a:r>
              <a:rPr lang="en-GB" dirty="0"/>
              <a:t>Nephropathy</a:t>
            </a:r>
          </a:p>
          <a:p>
            <a:pPr marL="0" indent="0">
              <a:buNone/>
            </a:pPr>
            <a:r>
              <a:rPr lang="en-GB" dirty="0"/>
              <a:t>Retinopathy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02E21-44EB-4E3C-ABE4-AFDBA633F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4" r="685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2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E1CF8-94D5-439A-B38E-8C7E01BD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2729088" cy="1325563"/>
          </a:xfrm>
        </p:spPr>
        <p:txBody>
          <a:bodyPr>
            <a:normAutofit/>
          </a:bodyPr>
          <a:lstStyle/>
          <a:p>
            <a:r>
              <a:rPr lang="en-GB" b="1" dirty="0"/>
              <a:t>Our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CE90-C7E2-4704-BA6C-C62624F5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21923"/>
            <a:ext cx="5257800" cy="36773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800" dirty="0"/>
              <a:t>28 year old female presented to ED with a swollen and tender right thigh.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She has a past medical history of type 1 diabetes diagnosed at the </a:t>
            </a:r>
            <a:r>
              <a:rPr lang="en-GB" sz="2800"/>
              <a:t>age of 4 and </a:t>
            </a:r>
            <a:r>
              <a:rPr lang="en-GB" sz="2800" dirty="0"/>
              <a:t>renal failure.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Awaiting combined kidney and pancreas transplant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7AE0FF-4B21-486B-998D-209E41226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369452"/>
              </p:ext>
            </p:extLst>
          </p:nvPr>
        </p:nvGraphicFramePr>
        <p:xfrm>
          <a:off x="6541053" y="1921924"/>
          <a:ext cx="4951037" cy="2841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397">
                  <a:extLst>
                    <a:ext uri="{9D8B030D-6E8A-4147-A177-3AD203B41FA5}">
                      <a16:colId xmlns:a16="http://schemas.microsoft.com/office/drawing/2014/main" val="1866025624"/>
                    </a:ext>
                  </a:extLst>
                </a:gridCol>
                <a:gridCol w="1543891">
                  <a:extLst>
                    <a:ext uri="{9D8B030D-6E8A-4147-A177-3AD203B41FA5}">
                      <a16:colId xmlns:a16="http://schemas.microsoft.com/office/drawing/2014/main" val="366467160"/>
                    </a:ext>
                  </a:extLst>
                </a:gridCol>
                <a:gridCol w="1687749">
                  <a:extLst>
                    <a:ext uri="{9D8B030D-6E8A-4147-A177-3AD203B41FA5}">
                      <a16:colId xmlns:a16="http://schemas.microsoft.com/office/drawing/2014/main" val="566621463"/>
                    </a:ext>
                  </a:extLst>
                </a:gridCol>
              </a:tblGrid>
              <a:tr h="647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Test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Test value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Normal range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extLst>
                  <a:ext uri="{0D108BD9-81ED-4DB2-BD59-A6C34878D82A}">
                    <a16:rowId xmlns:a16="http://schemas.microsoft.com/office/drawing/2014/main" val="2954272141"/>
                  </a:ext>
                </a:extLst>
              </a:tr>
              <a:tr h="731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White blood cell count 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>
                          <a:effectLst/>
                        </a:rPr>
                        <a:t>19.89 10</a:t>
                      </a:r>
                      <a:r>
                        <a:rPr lang="en-GB" sz="2100" baseline="30000">
                          <a:effectLst/>
                        </a:rPr>
                        <a:t>9</a:t>
                      </a:r>
                      <a:r>
                        <a:rPr lang="en-GB" sz="2100">
                          <a:effectLst/>
                        </a:rPr>
                        <a:t>/L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>
                          <a:effectLst/>
                        </a:rPr>
                        <a:t>4.0-11.0 10</a:t>
                      </a:r>
                      <a:r>
                        <a:rPr lang="en-GB" sz="2100" baseline="30000">
                          <a:effectLst/>
                        </a:rPr>
                        <a:t>9</a:t>
                      </a:r>
                      <a:r>
                        <a:rPr lang="en-GB" sz="2100">
                          <a:effectLst/>
                        </a:rPr>
                        <a:t>/L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extLst>
                  <a:ext uri="{0D108BD9-81ED-4DB2-BD59-A6C34878D82A}">
                    <a16:rowId xmlns:a16="http://schemas.microsoft.com/office/drawing/2014/main" val="878474852"/>
                  </a:ext>
                </a:extLst>
              </a:tr>
              <a:tr h="731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CRP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>
                          <a:effectLst/>
                        </a:rPr>
                        <a:t>384mg/L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>
                          <a:effectLst/>
                        </a:rPr>
                        <a:t>             &lt;6.0 mg/L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extLst>
                  <a:ext uri="{0D108BD9-81ED-4DB2-BD59-A6C34878D82A}">
                    <a16:rowId xmlns:a16="http://schemas.microsoft.com/office/drawing/2014/main" val="122956438"/>
                  </a:ext>
                </a:extLst>
              </a:tr>
              <a:tr h="731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Creatinine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>
                          <a:effectLst/>
                        </a:rPr>
                        <a:t>910 umol/L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effectLst/>
                        </a:rPr>
                        <a:t>45-84  </a:t>
                      </a:r>
                      <a:r>
                        <a:rPr lang="en-GB" sz="2100" dirty="0" err="1">
                          <a:effectLst/>
                        </a:rPr>
                        <a:t>umol</a:t>
                      </a:r>
                      <a:r>
                        <a:rPr lang="en-GB" sz="2100" dirty="0">
                          <a:effectLst/>
                        </a:rPr>
                        <a:t>/L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34" marR="119934" marT="0" marB="0"/>
                </a:tc>
                <a:extLst>
                  <a:ext uri="{0D108BD9-81ED-4DB2-BD59-A6C34878D82A}">
                    <a16:rowId xmlns:a16="http://schemas.microsoft.com/office/drawing/2014/main" val="2901833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16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763D2-2351-42AF-A661-5F33CBB1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39" y="295505"/>
            <a:ext cx="5221185" cy="1127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Imaging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BD2D3-954D-46E0-914C-96A95221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624" y="997672"/>
            <a:ext cx="5856554" cy="45724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82369-C742-47DE-BA4F-75DA74E9B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45" y="1709739"/>
            <a:ext cx="4786305" cy="48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0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9F80-A02A-4317-9E4D-D0434CBF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88" y="252235"/>
            <a:ext cx="4164189" cy="1325563"/>
          </a:xfrm>
        </p:spPr>
        <p:txBody>
          <a:bodyPr>
            <a:normAutofit/>
          </a:bodyPr>
          <a:lstStyle/>
          <a:p>
            <a:r>
              <a:rPr lang="en-GB" sz="4400" b="1" dirty="0"/>
              <a:t>1 week later…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3BA6F8-046B-4572-B752-F71B7DA70C9E}"/>
              </a:ext>
            </a:extLst>
          </p:cNvPr>
          <p:cNvGrpSpPr/>
          <p:nvPr/>
        </p:nvGrpSpPr>
        <p:grpSpPr>
          <a:xfrm>
            <a:off x="937154" y="1577798"/>
            <a:ext cx="8793868" cy="4588266"/>
            <a:chOff x="0" y="0"/>
            <a:chExt cx="6838950" cy="33426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58B1D2-D162-462B-84B1-14DEB03A0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1" t="29497" r="21892" b="6938"/>
            <a:stretch/>
          </p:blipFill>
          <p:spPr bwMode="auto">
            <a:xfrm>
              <a:off x="0" y="0"/>
              <a:ext cx="3429000" cy="33426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25BB814A-94EE-4B7B-AAD2-4E90E712D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475" y="1724025"/>
              <a:ext cx="3411505" cy="5444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3: MRI of the femur with Gadolinium confirming a diagnosis of DMI.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B3D989-34CD-486A-8835-F4A84C738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11" t="38015" r="18403" b="24802"/>
            <a:stretch/>
          </p:blipFill>
          <p:spPr bwMode="auto">
            <a:xfrm>
              <a:off x="3257550" y="9525"/>
              <a:ext cx="3581400" cy="1704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4573CE-373D-47A2-999D-C103B36CDA85}"/>
              </a:ext>
            </a:extLst>
          </p:cNvPr>
          <p:cNvSpPr txBox="1"/>
          <p:nvPr/>
        </p:nvSpPr>
        <p:spPr>
          <a:xfrm>
            <a:off x="5915379" y="4781069"/>
            <a:ext cx="561057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‘intrinsic streaks of no enhancement within the involved oedematous muscle on contrast images.’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81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DB6D-E7CB-4B6E-942E-9CEF5E83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105" y="274813"/>
            <a:ext cx="6297790" cy="1325563"/>
          </a:xfrm>
        </p:spPr>
        <p:txBody>
          <a:bodyPr>
            <a:normAutofit/>
          </a:bodyPr>
          <a:lstStyle/>
          <a:p>
            <a:r>
              <a:rPr lang="en-GB" sz="4400" b="1" dirty="0"/>
              <a:t>Treatment &amp; prognosis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0AD9D-FA24-4922-A387-025D37BD1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3819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consensus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Systematic review supports a combination of bed rest, glycaemic control and NSAIDs.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Physio and surgery are not recommended in the acute phase as this can prolong recovery time. 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i="0" dirty="0">
                <a:effectLst/>
                <a:ea typeface="Calibri" panose="020F0502020204030204" pitchFamily="34" charset="0"/>
              </a:rPr>
              <a:t>Prognosis is extremely poor with a high recurrence rate of ~ 40% and the majority of patients dying within 5 years of diagnosis </a:t>
            </a:r>
            <a:r>
              <a:rPr lang="en-GB" sz="2400" i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[2]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4277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_2SEEDS">
      <a:dk1>
        <a:srgbClr val="000000"/>
      </a:dk1>
      <a:lt1>
        <a:srgbClr val="FFFFFF"/>
      </a:lt1>
      <a:dk2>
        <a:srgbClr val="2C3A21"/>
      </a:dk2>
      <a:lt2>
        <a:srgbClr val="E5E2E8"/>
      </a:lt2>
      <a:accent1>
        <a:srgbClr val="6EB13B"/>
      </a:accent1>
      <a:accent2>
        <a:srgbClr val="99A842"/>
      </a:accent2>
      <a:accent3>
        <a:srgbClr val="48B547"/>
      </a:accent3>
      <a:accent4>
        <a:srgbClr val="3BB164"/>
      </a:accent4>
      <a:accent5>
        <a:srgbClr val="46B198"/>
      </a:accent5>
      <a:accent6>
        <a:srgbClr val="3B9CB1"/>
      </a:accent6>
      <a:hlink>
        <a:srgbClr val="318D94"/>
      </a:hlink>
      <a:folHlink>
        <a:srgbClr val="7F7F7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321</Words>
  <Application>Microsoft Office PowerPoint</Application>
  <PresentationFormat>Widescreen</PresentationFormat>
  <Paragraphs>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ShapesVTI</vt:lpstr>
      <vt:lpstr>Diabetic myonecrosis</vt:lpstr>
      <vt:lpstr>What is diabetic myonecrosis (DMI)?</vt:lpstr>
      <vt:lpstr>Symptoms and causes</vt:lpstr>
      <vt:lpstr>Patient demographic </vt:lpstr>
      <vt:lpstr>Our Patient</vt:lpstr>
      <vt:lpstr>Imaging</vt:lpstr>
      <vt:lpstr>1 week later…</vt:lpstr>
      <vt:lpstr>Treatment &amp; prognosis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myonecrosis</dc:title>
  <dc:creator>Rebecca Patton</dc:creator>
  <cp:lastModifiedBy>Rebecca Patton</cp:lastModifiedBy>
  <cp:revision>1</cp:revision>
  <dcterms:created xsi:type="dcterms:W3CDTF">2022-05-13T13:45:21Z</dcterms:created>
  <dcterms:modified xsi:type="dcterms:W3CDTF">2022-05-18T08:51:27Z</dcterms:modified>
</cp:coreProperties>
</file>