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"/>
  </p:notesMasterIdLst>
  <p:handoutMasterIdLst>
    <p:handoutMasterId r:id="rId4"/>
  </p:handoutMasterIdLst>
  <p:sldIdLst>
    <p:sldId id="305" r:id="rId2"/>
  </p:sldIdLst>
  <p:sldSz cx="12169775" cy="6858000"/>
  <p:notesSz cx="6797675" cy="9926638"/>
  <p:custDataLst>
    <p:tags r:id="rId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" id="{95C52D09-2DEB-4F98-8362-E7FC37D1B415}">
          <p14:sldIdLst>
            <p14:sldId id="305"/>
          </p14:sldIdLst>
        </p14:section>
      </p14:sectionLst>
    </p:ext>
    <p:ext uri="{EFAFB233-063F-42B5-8137-9DF3F51BA10A}">
      <p15:sldGuideLst xmlns="" xmlns:p15="http://schemas.microsoft.com/office/powerpoint/2012/main">
        <p15:guide id="1" pos="340" userDrawn="1">
          <p15:clr>
            <a:srgbClr val="A4A3A4"/>
          </p15:clr>
        </p15:guide>
        <p15:guide id="2" pos="930" userDrawn="1">
          <p15:clr>
            <a:srgbClr val="A4A3A4"/>
          </p15:clr>
        </p15:guide>
        <p15:guide id="3" pos="819" userDrawn="1">
          <p15:clr>
            <a:srgbClr val="A4A3A4"/>
          </p15:clr>
        </p15:guide>
        <p15:guide id="4" pos="1410" userDrawn="1">
          <p15:clr>
            <a:srgbClr val="A4A3A4"/>
          </p15:clr>
        </p15:guide>
        <p15:guide id="5" pos="1524" userDrawn="1">
          <p15:clr>
            <a:srgbClr val="A4A3A4"/>
          </p15:clr>
        </p15:guide>
        <p15:guide id="6" pos="2003" userDrawn="1">
          <p15:clr>
            <a:srgbClr val="A4A3A4"/>
          </p15:clr>
        </p15:guide>
        <p15:guide id="7" pos="2117" userDrawn="1">
          <p15:clr>
            <a:srgbClr val="A4A3A4"/>
          </p15:clr>
        </p15:guide>
        <p15:guide id="8" pos="2592" userDrawn="1">
          <p15:clr>
            <a:srgbClr val="A4A3A4"/>
          </p15:clr>
        </p15:guide>
        <p15:guide id="9" pos="2705" userDrawn="1">
          <p15:clr>
            <a:srgbClr val="A4A3A4"/>
          </p15:clr>
        </p15:guide>
        <p15:guide id="10" pos="3185" userDrawn="1">
          <p15:clr>
            <a:srgbClr val="A4A3A4"/>
          </p15:clr>
        </p15:guide>
        <p15:guide id="11" pos="3299" userDrawn="1">
          <p15:clr>
            <a:srgbClr val="A4A3A4"/>
          </p15:clr>
        </p15:guide>
        <p15:guide id="12" pos="3776" userDrawn="1">
          <p15:clr>
            <a:srgbClr val="A4A3A4"/>
          </p15:clr>
        </p15:guide>
        <p15:guide id="13" pos="3890" userDrawn="1">
          <p15:clr>
            <a:srgbClr val="A4A3A4"/>
          </p15:clr>
        </p15:guide>
        <p15:guide id="14" pos="4368" userDrawn="1">
          <p15:clr>
            <a:srgbClr val="A4A3A4"/>
          </p15:clr>
        </p15:guide>
        <p15:guide id="15" pos="4482" userDrawn="1">
          <p15:clr>
            <a:srgbClr val="A4A3A4"/>
          </p15:clr>
        </p15:guide>
        <p15:guide id="16" pos="4959" userDrawn="1">
          <p15:clr>
            <a:srgbClr val="A4A3A4"/>
          </p15:clr>
        </p15:guide>
        <p15:guide id="17" pos="5075" userDrawn="1">
          <p15:clr>
            <a:srgbClr val="A4A3A4"/>
          </p15:clr>
        </p15:guide>
        <p15:guide id="18" pos="5552" userDrawn="1">
          <p15:clr>
            <a:srgbClr val="A4A3A4"/>
          </p15:clr>
        </p15:guide>
        <p15:guide id="19" pos="5666" userDrawn="1">
          <p15:clr>
            <a:srgbClr val="A4A3A4"/>
          </p15:clr>
        </p15:guide>
        <p15:guide id="20" pos="6143" userDrawn="1">
          <p15:clr>
            <a:srgbClr val="A4A3A4"/>
          </p15:clr>
        </p15:guide>
        <p15:guide id="21" pos="6254" userDrawn="1">
          <p15:clr>
            <a:srgbClr val="A4A3A4"/>
          </p15:clr>
        </p15:guide>
        <p15:guide id="22" pos="6734" userDrawn="1">
          <p15:clr>
            <a:srgbClr val="A4A3A4"/>
          </p15:clr>
        </p15:guide>
        <p15:guide id="23" pos="6846" userDrawn="1">
          <p15:clr>
            <a:srgbClr val="A4A3A4"/>
          </p15:clr>
        </p15:guide>
        <p15:guide id="24" pos="7325" userDrawn="1">
          <p15:clr>
            <a:srgbClr val="A4A3A4"/>
          </p15:clr>
        </p15:guide>
        <p15:guide id="25" orient="horz" pos="3902" userDrawn="1">
          <p15:clr>
            <a:srgbClr val="A4A3A4"/>
          </p15:clr>
        </p15:guide>
        <p15:guide id="26" orient="horz" pos="663" userDrawn="1">
          <p15:clr>
            <a:srgbClr val="A4A3A4"/>
          </p15:clr>
        </p15:guide>
        <p15:guide id="27" orient="horz" pos="10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y Welle" initials="D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C9C"/>
    <a:srgbClr val="FFF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 autoAdjust="0"/>
    <p:restoredTop sz="94745"/>
  </p:normalViewPr>
  <p:slideViewPr>
    <p:cSldViewPr snapToGrid="0" snapToObjects="1" showGuides="1">
      <p:cViewPr>
        <p:scale>
          <a:sx n="85" d="100"/>
          <a:sy n="85" d="100"/>
        </p:scale>
        <p:origin x="-102" y="-564"/>
      </p:cViewPr>
      <p:guideLst>
        <p:guide orient="horz" pos="3902"/>
        <p:guide orient="horz" pos="663"/>
        <p:guide orient="horz" pos="1020"/>
        <p:guide pos="340"/>
        <p:guide pos="930"/>
        <p:guide pos="819"/>
        <p:guide pos="1410"/>
        <p:guide pos="1524"/>
        <p:guide pos="2003"/>
        <p:guide pos="2117"/>
        <p:guide pos="2592"/>
        <p:guide pos="2705"/>
        <p:guide pos="3185"/>
        <p:guide pos="3299"/>
        <p:guide pos="3776"/>
        <p:guide pos="3890"/>
        <p:guide pos="4368"/>
        <p:guide pos="4482"/>
        <p:guide pos="4959"/>
        <p:guide pos="5075"/>
        <p:guide pos="5552"/>
        <p:guide pos="5666"/>
        <p:guide pos="6143"/>
        <p:guide pos="6254"/>
        <p:guide pos="6734"/>
        <p:guide pos="6846"/>
        <p:guide pos="73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7833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98269" y="0"/>
            <a:ext cx="2497833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DA71A-1B2A-4433-8945-45370C4DCDE9}" type="datetimeFigureOut">
              <a:rPr lang="de-DE" smtClean="0"/>
              <a:t>29.11.2019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497833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98269" y="9428584"/>
            <a:ext cx="2497833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de-DE" b="1" dirty="0"/>
              <a:t>Handout No. </a:t>
            </a:r>
            <a:fld id="{B49B9624-A158-41A9-AA0A-67326D52065F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6" name="Picture 6" descr="\\vmware-host\Shared Folders\von PS\Siemens Healthineers\sh_logo_RGB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700" y="107070"/>
            <a:ext cx="1498700" cy="39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0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783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98269" y="0"/>
            <a:ext cx="249783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07D9B-B795-4FD2-B57A-16A22194EEC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497833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98269" y="9428583"/>
            <a:ext cx="2497833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de-DE" b="1" dirty="0"/>
              <a:t>Notes No. </a:t>
            </a:r>
            <a:fld id="{D4C7309E-6B14-43E2-9D02-8D68126D84D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6" descr="\\vmware-host\Shared Folders\von PS\Siemens Healthineers\sh_logo_RGB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00" y="107070"/>
            <a:ext cx="1498700" cy="39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3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0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1" y="1915073"/>
            <a:ext cx="5462766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308C3086-C876-432D-8B3E-89699301CA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sp>
        <p:nvSpPr>
          <p:cNvPr id="14" name="Abgerundetes Rechteck 8">
            <a:extLst>
              <a:ext uri="{FF2B5EF4-FFF2-40B4-BE49-F238E27FC236}">
                <a16:creationId xmlns="" xmlns:a16="http://schemas.microsoft.com/office/drawing/2014/main" id="{F28C118A-C910-4A30-B1F0-95D02F39904B}"/>
              </a:ext>
            </a:extLst>
          </p:cNvPr>
          <p:cNvSpPr/>
          <p:nvPr userDrawn="1"/>
        </p:nvSpPr>
        <p:spPr>
          <a:xfrm>
            <a:off x="12560400" y="4360703"/>
            <a:ext cx="1800000" cy="919089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dirty="0">
                <a:solidFill>
                  <a:schemeClr val="tx1"/>
                </a:solidFill>
                <a:latin typeface="+mn-lt"/>
              </a:rPr>
              <a:t>Select </a:t>
            </a:r>
            <a:r>
              <a:rPr lang="en-GB" sz="1100" b="1" dirty="0">
                <a:solidFill>
                  <a:schemeClr val="tx1"/>
                </a:solidFill>
                <a:latin typeface="+mn-lt"/>
              </a:rPr>
              <a:t>additional title motifs </a:t>
            </a:r>
            <a:r>
              <a:rPr lang="en-GB" sz="1100" b="0" dirty="0">
                <a:solidFill>
                  <a:schemeClr val="tx1"/>
                </a:solidFill>
                <a:latin typeface="+mn-lt"/>
              </a:rPr>
              <a:t>from the layout palette.</a:t>
            </a:r>
            <a:endParaRPr lang="en-US" sz="1100" b="0" dirty="0">
              <a:solidFill>
                <a:schemeClr val="tx1"/>
              </a:solidFill>
              <a:latin typeface="+mn-lt"/>
            </a:endParaRP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Home &gt; Slides &gt; Layout</a:t>
            </a:r>
          </a:p>
        </p:txBody>
      </p:sp>
      <p:grpSp>
        <p:nvGrpSpPr>
          <p:cNvPr id="15" name="Marker">
            <a:extLst>
              <a:ext uri="{FF2B5EF4-FFF2-40B4-BE49-F238E27FC236}">
                <a16:creationId xmlns="" xmlns:a16="http://schemas.microsoft.com/office/drawing/2014/main" id="{6E684644-54A4-4C2B-AA02-70E4FB58B242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6" name="Gerade Verbindung 40">
              <a:extLst>
                <a:ext uri="{FF2B5EF4-FFF2-40B4-BE49-F238E27FC236}">
                  <a16:creationId xmlns="" xmlns:a16="http://schemas.microsoft.com/office/drawing/2014/main" id="{ACD68EEB-6687-40B0-AF0B-F5E1EC7EE699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2">
              <a:extLst>
                <a:ext uri="{FF2B5EF4-FFF2-40B4-BE49-F238E27FC236}">
                  <a16:creationId xmlns="" xmlns:a16="http://schemas.microsoft.com/office/drawing/2014/main" id="{A1C436CC-603D-4190-BD7F-BDD73278361C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5">
              <a:extLst>
                <a:ext uri="{FF2B5EF4-FFF2-40B4-BE49-F238E27FC236}">
                  <a16:creationId xmlns="" xmlns:a16="http://schemas.microsoft.com/office/drawing/2014/main" id="{6D78B8FD-02DE-4EDD-8D8D-CEDC5FC0E96B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6">
              <a:extLst>
                <a:ext uri="{FF2B5EF4-FFF2-40B4-BE49-F238E27FC236}">
                  <a16:creationId xmlns="" xmlns:a16="http://schemas.microsoft.com/office/drawing/2014/main" id="{FB745C65-A997-4FAF-AA5E-606B004C8759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48">
              <a:extLst>
                <a:ext uri="{FF2B5EF4-FFF2-40B4-BE49-F238E27FC236}">
                  <a16:creationId xmlns="" xmlns:a16="http://schemas.microsoft.com/office/drawing/2014/main" id="{0B462262-520A-41B8-897F-10DDDF6CC73C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49">
              <a:extLst>
                <a:ext uri="{FF2B5EF4-FFF2-40B4-BE49-F238E27FC236}">
                  <a16:creationId xmlns="" xmlns:a16="http://schemas.microsoft.com/office/drawing/2014/main" id="{DF6134F4-A4AF-4C2F-84F3-1BC3761FE1BB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1">
              <a:extLst>
                <a:ext uri="{FF2B5EF4-FFF2-40B4-BE49-F238E27FC236}">
                  <a16:creationId xmlns="" xmlns:a16="http://schemas.microsoft.com/office/drawing/2014/main" id="{D59704A4-2189-4CE2-9C8F-8EFD02F5EFB6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2">
              <a:extLst>
                <a:ext uri="{FF2B5EF4-FFF2-40B4-BE49-F238E27FC236}">
                  <a16:creationId xmlns="" xmlns:a16="http://schemas.microsoft.com/office/drawing/2014/main" id="{41122555-F1D9-40A8-A01B-177D06FC411D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4">
              <a:extLst>
                <a:ext uri="{FF2B5EF4-FFF2-40B4-BE49-F238E27FC236}">
                  <a16:creationId xmlns="" xmlns:a16="http://schemas.microsoft.com/office/drawing/2014/main" id="{7994F4F0-6860-47D6-A88F-B25B36C4F411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5">
              <a:extLst>
                <a:ext uri="{FF2B5EF4-FFF2-40B4-BE49-F238E27FC236}">
                  <a16:creationId xmlns="" xmlns:a16="http://schemas.microsoft.com/office/drawing/2014/main" id="{EA550970-66F7-44EA-93E9-A1E64E943EF9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57">
              <a:extLst>
                <a:ext uri="{FF2B5EF4-FFF2-40B4-BE49-F238E27FC236}">
                  <a16:creationId xmlns="" xmlns:a16="http://schemas.microsoft.com/office/drawing/2014/main" id="{039C7D96-DC14-43C4-BDF3-078399E9C44B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58">
              <a:extLst>
                <a:ext uri="{FF2B5EF4-FFF2-40B4-BE49-F238E27FC236}">
                  <a16:creationId xmlns="" xmlns:a16="http://schemas.microsoft.com/office/drawing/2014/main" id="{F9B34775-06F0-48D5-8763-223AA7A80AA7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0">
              <a:extLst>
                <a:ext uri="{FF2B5EF4-FFF2-40B4-BE49-F238E27FC236}">
                  <a16:creationId xmlns="" xmlns:a16="http://schemas.microsoft.com/office/drawing/2014/main" id="{95F34E62-26FC-45B0-B1B1-372C3DD6B21D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1">
              <a:extLst>
                <a:ext uri="{FF2B5EF4-FFF2-40B4-BE49-F238E27FC236}">
                  <a16:creationId xmlns="" xmlns:a16="http://schemas.microsoft.com/office/drawing/2014/main" id="{CFD8DF77-0090-45C3-AA63-0502B3ABAFE4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3">
              <a:extLst>
                <a:ext uri="{FF2B5EF4-FFF2-40B4-BE49-F238E27FC236}">
                  <a16:creationId xmlns="" xmlns:a16="http://schemas.microsoft.com/office/drawing/2014/main" id="{E745E82F-4CA6-4E6E-A998-CDBC7C36C821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4">
              <a:extLst>
                <a:ext uri="{FF2B5EF4-FFF2-40B4-BE49-F238E27FC236}">
                  <a16:creationId xmlns="" xmlns:a16="http://schemas.microsoft.com/office/drawing/2014/main" id="{91953568-20CA-4CA6-8EC1-CD5550A8498D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6">
              <a:extLst>
                <a:ext uri="{FF2B5EF4-FFF2-40B4-BE49-F238E27FC236}">
                  <a16:creationId xmlns="" xmlns:a16="http://schemas.microsoft.com/office/drawing/2014/main" id="{D61D4E31-7F59-441C-8193-618A904A04F7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67">
              <a:extLst>
                <a:ext uri="{FF2B5EF4-FFF2-40B4-BE49-F238E27FC236}">
                  <a16:creationId xmlns="" xmlns:a16="http://schemas.microsoft.com/office/drawing/2014/main" id="{27AE4EA4-A113-4490-BCA0-3432EF8B8BED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69">
              <a:extLst>
                <a:ext uri="{FF2B5EF4-FFF2-40B4-BE49-F238E27FC236}">
                  <a16:creationId xmlns="" xmlns:a16="http://schemas.microsoft.com/office/drawing/2014/main" id="{83CDEA9B-EDCA-49AD-94C5-DE12AB3C9A92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0">
              <a:extLst>
                <a:ext uri="{FF2B5EF4-FFF2-40B4-BE49-F238E27FC236}">
                  <a16:creationId xmlns="" xmlns:a16="http://schemas.microsoft.com/office/drawing/2014/main" id="{E9127756-2BC2-4760-A21B-AAABD9957F28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2">
              <a:extLst>
                <a:ext uri="{FF2B5EF4-FFF2-40B4-BE49-F238E27FC236}">
                  <a16:creationId xmlns="" xmlns:a16="http://schemas.microsoft.com/office/drawing/2014/main" id="{67FF4B79-54F4-43EB-9F46-6E83271A4ECF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3">
              <a:extLst>
                <a:ext uri="{FF2B5EF4-FFF2-40B4-BE49-F238E27FC236}">
                  <a16:creationId xmlns="" xmlns:a16="http://schemas.microsoft.com/office/drawing/2014/main" id="{988D2997-AFC5-4157-AB2C-562F76D8EB5F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5">
              <a:extLst>
                <a:ext uri="{FF2B5EF4-FFF2-40B4-BE49-F238E27FC236}">
                  <a16:creationId xmlns="" xmlns:a16="http://schemas.microsoft.com/office/drawing/2014/main" id="{F3945C79-F37D-4655-A8CF-86014A632805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6">
              <a:extLst>
                <a:ext uri="{FF2B5EF4-FFF2-40B4-BE49-F238E27FC236}">
                  <a16:creationId xmlns="" xmlns:a16="http://schemas.microsoft.com/office/drawing/2014/main" id="{EF63AC8F-C244-4328-A249-343B0F0E831A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78">
              <a:extLst>
                <a:ext uri="{FF2B5EF4-FFF2-40B4-BE49-F238E27FC236}">
                  <a16:creationId xmlns="" xmlns:a16="http://schemas.microsoft.com/office/drawing/2014/main" id="{DFF0B511-8395-4D26-8358-F499AE495118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79">
              <a:extLst>
                <a:ext uri="{FF2B5EF4-FFF2-40B4-BE49-F238E27FC236}">
                  <a16:creationId xmlns="" xmlns:a16="http://schemas.microsoft.com/office/drawing/2014/main" id="{F21D41C7-D1B0-4DB2-AEA2-BCBAEFB6B893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1">
              <a:extLst>
                <a:ext uri="{FF2B5EF4-FFF2-40B4-BE49-F238E27FC236}">
                  <a16:creationId xmlns="" xmlns:a16="http://schemas.microsoft.com/office/drawing/2014/main" id="{FBC213FF-7382-4394-A6B0-660C94B7BC22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2">
              <a:extLst>
                <a:ext uri="{FF2B5EF4-FFF2-40B4-BE49-F238E27FC236}">
                  <a16:creationId xmlns="" xmlns:a16="http://schemas.microsoft.com/office/drawing/2014/main" id="{F52F210D-7C07-4C01-B969-F282361FBF35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4">
              <a:extLst>
                <a:ext uri="{FF2B5EF4-FFF2-40B4-BE49-F238E27FC236}">
                  <a16:creationId xmlns="" xmlns:a16="http://schemas.microsoft.com/office/drawing/2014/main" id="{7A9721FF-088A-4BB5-9863-A2728C8CEF35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5">
              <a:extLst>
                <a:ext uri="{FF2B5EF4-FFF2-40B4-BE49-F238E27FC236}">
                  <a16:creationId xmlns="" xmlns:a16="http://schemas.microsoft.com/office/drawing/2014/main" id="{24769B75-6849-4BDF-866B-FABBB61645E0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87">
              <a:extLst>
                <a:ext uri="{FF2B5EF4-FFF2-40B4-BE49-F238E27FC236}">
                  <a16:creationId xmlns="" xmlns:a16="http://schemas.microsoft.com/office/drawing/2014/main" id="{9553FDA1-E6C1-4112-BE86-32174AEF5677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88">
              <a:extLst>
                <a:ext uri="{FF2B5EF4-FFF2-40B4-BE49-F238E27FC236}">
                  <a16:creationId xmlns="" xmlns:a16="http://schemas.microsoft.com/office/drawing/2014/main" id="{129B4B1E-B7E4-4896-A8BA-9469769BAC0B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0">
              <a:extLst>
                <a:ext uri="{FF2B5EF4-FFF2-40B4-BE49-F238E27FC236}">
                  <a16:creationId xmlns="" xmlns:a16="http://schemas.microsoft.com/office/drawing/2014/main" id="{230C18AD-73E0-4DA1-87B9-60F8F4EE252E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1">
              <a:extLst>
                <a:ext uri="{FF2B5EF4-FFF2-40B4-BE49-F238E27FC236}">
                  <a16:creationId xmlns="" xmlns:a16="http://schemas.microsoft.com/office/drawing/2014/main" id="{C78A6DF8-14CF-4E77-9ACD-D21A3D618302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3">
              <a:extLst>
                <a:ext uri="{FF2B5EF4-FFF2-40B4-BE49-F238E27FC236}">
                  <a16:creationId xmlns="" xmlns:a16="http://schemas.microsoft.com/office/drawing/2014/main" id="{67A4ADBB-9AD0-46E4-9CA7-189B04B70F52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4">
              <a:extLst>
                <a:ext uri="{FF2B5EF4-FFF2-40B4-BE49-F238E27FC236}">
                  <a16:creationId xmlns="" xmlns:a16="http://schemas.microsoft.com/office/drawing/2014/main" id="{D7783B92-74DA-4810-AC46-AD0F97200A4C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6">
              <a:extLst>
                <a:ext uri="{FF2B5EF4-FFF2-40B4-BE49-F238E27FC236}">
                  <a16:creationId xmlns="" xmlns:a16="http://schemas.microsoft.com/office/drawing/2014/main" id="{D08298E5-BF62-49E8-80E7-2ECBA74F9CDE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97">
              <a:extLst>
                <a:ext uri="{FF2B5EF4-FFF2-40B4-BE49-F238E27FC236}">
                  <a16:creationId xmlns="" xmlns:a16="http://schemas.microsoft.com/office/drawing/2014/main" id="{9F5B94E7-939C-455D-8415-65E664D5C571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99">
              <a:extLst>
                <a:ext uri="{FF2B5EF4-FFF2-40B4-BE49-F238E27FC236}">
                  <a16:creationId xmlns="" xmlns:a16="http://schemas.microsoft.com/office/drawing/2014/main" id="{E9A25ABC-4818-4AFD-94EB-88773E299E90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0">
              <a:extLst>
                <a:ext uri="{FF2B5EF4-FFF2-40B4-BE49-F238E27FC236}">
                  <a16:creationId xmlns="" xmlns:a16="http://schemas.microsoft.com/office/drawing/2014/main" id="{00ADEDE2-DD9D-4E18-A5A6-DB29DFD41250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2">
              <a:extLst>
                <a:ext uri="{FF2B5EF4-FFF2-40B4-BE49-F238E27FC236}">
                  <a16:creationId xmlns="" xmlns:a16="http://schemas.microsoft.com/office/drawing/2014/main" id="{27366B06-F2A7-4CA9-9126-9633D4FAF71B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3">
              <a:extLst>
                <a:ext uri="{FF2B5EF4-FFF2-40B4-BE49-F238E27FC236}">
                  <a16:creationId xmlns="" xmlns:a16="http://schemas.microsoft.com/office/drawing/2014/main" id="{3908C659-84B7-42FD-B019-8DFAE0CDAF22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5">
              <a:extLst>
                <a:ext uri="{FF2B5EF4-FFF2-40B4-BE49-F238E27FC236}">
                  <a16:creationId xmlns="" xmlns:a16="http://schemas.microsoft.com/office/drawing/2014/main" id="{23BD8214-B967-4F08-A61D-7C38AA64C9B4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6">
              <a:extLst>
                <a:ext uri="{FF2B5EF4-FFF2-40B4-BE49-F238E27FC236}">
                  <a16:creationId xmlns="" xmlns:a16="http://schemas.microsoft.com/office/drawing/2014/main" id="{04B4559B-D656-44A0-8D11-4170B8570FFF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08">
              <a:extLst>
                <a:ext uri="{FF2B5EF4-FFF2-40B4-BE49-F238E27FC236}">
                  <a16:creationId xmlns="" xmlns:a16="http://schemas.microsoft.com/office/drawing/2014/main" id="{2719419D-4AA1-4B22-87BB-9494ECAE6378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09">
              <a:extLst>
                <a:ext uri="{FF2B5EF4-FFF2-40B4-BE49-F238E27FC236}">
                  <a16:creationId xmlns="" xmlns:a16="http://schemas.microsoft.com/office/drawing/2014/main" id="{0488DF1F-FF60-4A0A-86F8-A3B97EA16B7F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1">
              <a:extLst>
                <a:ext uri="{FF2B5EF4-FFF2-40B4-BE49-F238E27FC236}">
                  <a16:creationId xmlns="" xmlns:a16="http://schemas.microsoft.com/office/drawing/2014/main" id="{AE442352-DFA9-4702-AA5D-84EA355B77A4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2">
              <a:extLst>
                <a:ext uri="{FF2B5EF4-FFF2-40B4-BE49-F238E27FC236}">
                  <a16:creationId xmlns="" xmlns:a16="http://schemas.microsoft.com/office/drawing/2014/main" id="{20082E9D-1FA3-467F-A6C8-700E79ADD2E6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4">
              <a:extLst>
                <a:ext uri="{FF2B5EF4-FFF2-40B4-BE49-F238E27FC236}">
                  <a16:creationId xmlns="" xmlns:a16="http://schemas.microsoft.com/office/drawing/2014/main" id="{5C21DBF0-8025-417D-A055-9B4E798E74C1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6">
              <a:extLst>
                <a:ext uri="{FF2B5EF4-FFF2-40B4-BE49-F238E27FC236}">
                  <a16:creationId xmlns="" xmlns:a16="http://schemas.microsoft.com/office/drawing/2014/main" id="{2AA508B0-9EDB-49E7-8265-F67078E8CC16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117">
              <a:extLst>
                <a:ext uri="{FF2B5EF4-FFF2-40B4-BE49-F238E27FC236}">
                  <a16:creationId xmlns="" xmlns:a16="http://schemas.microsoft.com/office/drawing/2014/main" id="{B2811F2B-00FE-4574-A915-1ADCCA9FAFB6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118">
              <a:extLst>
                <a:ext uri="{FF2B5EF4-FFF2-40B4-BE49-F238E27FC236}">
                  <a16:creationId xmlns="" xmlns:a16="http://schemas.microsoft.com/office/drawing/2014/main" id="{D71148BC-7C58-4A2B-B066-6F668BB467AF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14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10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3DE39D8A-953A-47CE-98EA-F9894B293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3D35E443-B88B-4AEF-95CC-41609BE0358E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E1BA5884-5742-4588-AEB0-25FA12543EF4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7B61C585-0FDF-4718-89DC-F5E798107080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D1958F11-73CB-4F88-886C-C15D2BA7EE50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3488ED4E-134E-45ED-9C46-D3C1EB5E5E45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4313A273-3434-4A06-AF48-D07B563B9F49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2291D87A-63D8-40CD-925D-F68EC9544019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94841270-5FFC-4421-A05D-247D5202673B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97C3D947-293F-4B1E-A3DD-27412FA3941E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FCF58E81-1664-4676-A0EC-D90BC1B21719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596A8D08-1B22-4FC7-97F9-7B9958C9811C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3585636B-FC7E-4AB7-A493-1A8159078460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21EFF78E-BB11-4F53-B1ED-5CADCA5B5C67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5EB43B9B-793C-488A-8262-7BDAF87451E3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E244C4BF-4E79-47FB-AF84-0FEE3D9852CA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C63969DD-EA4E-4F4D-903F-300DD65EFF13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042E8E16-31CC-4462-84D7-0A7B20BC3D1E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6890AF1E-4F87-477D-A33D-722021AB6607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6AB76C91-8DB3-49A7-96ED-CF413D5A9A62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E0C8DCAC-664F-420F-A6BA-EEFF2D65777B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790321DE-6778-4D9E-8E01-889476299453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FC9BF736-735B-400F-BAA2-35460957F026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7F0C2E0B-69AD-4DA0-BB81-510E96F1086C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1B225BE8-07F8-40C1-A2B7-9943AA6BF9E2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EEBC1166-E9F7-4994-9079-33FDE0E9978C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EC5EA843-C3F2-4574-985F-356C59DFD82F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298F6589-2D02-4424-8E36-E23CE3A9281C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01D02469-6D31-4CA6-89F8-2421BE69BC6C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9C867C7F-146C-493A-97A2-23E80EEB710C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45858AB8-C1D8-457C-BEEA-1D998CB19070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CBD6B3F6-9C1C-40C4-8EC7-09277965D4D7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F124A3A4-E951-4DE2-8C95-8E6183311EE9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C9785FC6-D893-4B64-B7EA-BBDCA28641BC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A90CAFF3-642D-4B46-B272-00FB48C624BC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B2524532-CF52-4C12-A9FC-C5B2B2DE23E9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AAB59DCC-2AD5-4950-97BB-A198297B6A5B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76681A94-30C1-407C-BC26-E65EE72F2739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29751836-626A-4BDE-A864-D7FF5B327E72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FB56936D-B35D-4141-AFC5-0B41385C4247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58CA850D-038F-464C-A136-5F8D852B2B37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9DE16428-E75C-4B0E-BAF6-09C461C8D21C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BC26269D-5C28-4E51-AC8C-A1A6D5342722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EC84B6D7-E496-4A91-A4FD-8731345CBF70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9547C4ED-5567-4E62-9B03-1241E712765B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C880AA8A-9607-43EA-AEEF-09BE0DB2977F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C6DEF078-7685-4D40-A235-E9AA366D188C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816AC0BB-7BAB-4502-BAA2-DDFC22A14F28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761FBEF0-A0D0-4198-8CD6-65565FBE762C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0D6BF332-DD1C-4EBA-9788-6A89963B2E37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F0E0F8EE-3E20-400B-B0B3-1E0DA0B4DE25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65735698-6359-4663-86FC-01FC977368D0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BC506568-B277-4AFF-A1BB-F47C42900021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A6781B8C-2E6E-44F6-897D-6FF1AD15D9E1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8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1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3DE39D8A-953A-47CE-98EA-F9894B293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A404566A-CFBF-4A4B-8E49-774631BC3A26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BA3A2468-F8FD-47DF-A60B-30C2241E46CB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62BC1595-B079-47FF-9D2A-BED183D5D45D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B9779C8B-9C3A-4DCC-A0DB-9C15993D6C7D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CA425761-3D54-4F80-A937-162374EC4489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32B68606-8762-45C5-BEB4-876A16D5DFC6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3DD5FCE1-76BB-4083-86AF-6A9E367C8C3E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77006E55-C883-43D4-AF11-AB83E67A34ED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077840BC-0A60-4E9D-B897-8216B18DD927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DAC18EE7-D434-49E2-83A1-514FB857C0EF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6A173495-5196-4892-91BB-C7BD8EAFDFD0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A09FBE21-A823-453C-A7D1-746A69E85CB3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4DB7DE57-5066-4BCC-867A-CE2354B759F1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41904642-952D-46D7-97C2-30BB59E3D1CB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78845BF2-60DF-4E77-B604-9BD5BD5678F0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925FE135-1936-4997-AF7A-B272C5FD2543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9461BAA4-2CA3-431D-95D6-D265808ED264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A9870658-B70C-485D-8664-419A57112014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D1A00998-CA52-4C65-9448-F80A9D1AE76B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F080458A-9419-4CFF-8572-2C1E1F1AB88E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00189EA3-B53F-4AA9-B57C-6A629FE3A2D7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0078F874-FF47-41DB-AFE6-E28AE15EE09A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D9729D5F-D4A5-4A0E-B0BE-BF70E13381A1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3AA64050-7FD8-4458-AF6A-106CB7BD8DA3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1E5E5182-0BF3-476C-9D53-7FD9A79A9D8F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10119580-2A47-4CD0-9973-88BBF28F4472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01D227C5-5057-4CF8-BEB9-E2A5020D6198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81A17DA5-794A-41DF-B171-883B9DC54B9D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11306B2D-056B-4F39-A9A2-44987C6654FE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5E5D07CD-89B6-4893-9AA6-EA7DE996C60E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649FEF13-951A-487D-96CE-4990C4350507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960BE524-5EF9-4CEA-A115-C87836D1F3B3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7C80F4E1-319C-4C6B-B3A8-F2F1E53D730A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943DA2B1-56AE-44E0-A7E5-228EB1B43C0B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CCE9A02C-CD24-43B6-AC44-51D2EC8BAD45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9E5142EE-8E8F-4620-9C4D-6DB862B3EF3A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8202DC23-F20A-4843-895C-6266AAB74F44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477FB6EB-F2BC-4A44-8A07-1A2C13B855DC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C8BCA1A8-C740-4734-9A66-9934F2833E97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4A8A5E2D-2E04-4A49-9C39-609D61134B05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BC155CFD-E5C6-40BA-B252-2E563613045A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BDE791CF-AD80-4F28-ACE8-0F8841C171F1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2A51D745-91BB-4FAB-8B8F-639B14FDF23C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3217091F-53D2-40BC-94F3-4790C7915838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A860622D-647D-4CFB-9431-EFB1DF77E258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D4D4ACE2-C704-4B5B-A094-FF9E8995A7DA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2525B5B8-6082-4190-BD53-6B9211F2B98E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C283EFA6-E4BC-4023-AD97-E67CFD060641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10D5F476-B8CF-4EC8-8259-C356CDA6CD74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57114FDC-9881-4F8C-8BC2-3A42753F9163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5981CF35-00EC-40D4-A79A-5CAEAB4D8081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7627CD2D-8B90-4318-BB84-617C4C92823A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126822E5-6277-4AFA-A965-26A93E571B9D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60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1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3DE39D8A-953A-47CE-98EA-F9894B293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67" name="Marker">
            <a:extLst>
              <a:ext uri="{FF2B5EF4-FFF2-40B4-BE49-F238E27FC236}">
                <a16:creationId xmlns="" xmlns:a16="http://schemas.microsoft.com/office/drawing/2014/main" id="{7A5F3A29-3A90-4557-9327-FECE96DB7D8A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68" name="Gerade Verbindung 40">
              <a:extLst>
                <a:ext uri="{FF2B5EF4-FFF2-40B4-BE49-F238E27FC236}">
                  <a16:creationId xmlns="" xmlns:a16="http://schemas.microsoft.com/office/drawing/2014/main" id="{581569DB-9B99-4444-807D-26E17D1A8966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42">
              <a:extLst>
                <a:ext uri="{FF2B5EF4-FFF2-40B4-BE49-F238E27FC236}">
                  <a16:creationId xmlns="" xmlns:a16="http://schemas.microsoft.com/office/drawing/2014/main" id="{BBC95662-BE4A-4511-A013-AC1E80F94FBC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45">
              <a:extLst>
                <a:ext uri="{FF2B5EF4-FFF2-40B4-BE49-F238E27FC236}">
                  <a16:creationId xmlns="" xmlns:a16="http://schemas.microsoft.com/office/drawing/2014/main" id="{05C887B9-830E-453B-A772-9BF6B8C84B7A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46">
              <a:extLst>
                <a:ext uri="{FF2B5EF4-FFF2-40B4-BE49-F238E27FC236}">
                  <a16:creationId xmlns="" xmlns:a16="http://schemas.microsoft.com/office/drawing/2014/main" id="{05AFA180-15AD-4986-BA0C-3BE9B245B865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48">
              <a:extLst>
                <a:ext uri="{FF2B5EF4-FFF2-40B4-BE49-F238E27FC236}">
                  <a16:creationId xmlns="" xmlns:a16="http://schemas.microsoft.com/office/drawing/2014/main" id="{E6CF0003-193D-46FC-9A18-8790742B2BFA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49">
              <a:extLst>
                <a:ext uri="{FF2B5EF4-FFF2-40B4-BE49-F238E27FC236}">
                  <a16:creationId xmlns="" xmlns:a16="http://schemas.microsoft.com/office/drawing/2014/main" id="{AF8FF5E9-65EF-42EC-8B18-04889A144C30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51">
              <a:extLst>
                <a:ext uri="{FF2B5EF4-FFF2-40B4-BE49-F238E27FC236}">
                  <a16:creationId xmlns="" xmlns:a16="http://schemas.microsoft.com/office/drawing/2014/main" id="{975E2E72-5468-411E-AF40-583B0EFB1E16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52">
              <a:extLst>
                <a:ext uri="{FF2B5EF4-FFF2-40B4-BE49-F238E27FC236}">
                  <a16:creationId xmlns="" xmlns:a16="http://schemas.microsoft.com/office/drawing/2014/main" id="{2A61370C-BA1D-48B4-A2DB-690659DBEAAA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54">
              <a:extLst>
                <a:ext uri="{FF2B5EF4-FFF2-40B4-BE49-F238E27FC236}">
                  <a16:creationId xmlns="" xmlns:a16="http://schemas.microsoft.com/office/drawing/2014/main" id="{6F85AB36-1B7D-43E7-B994-7812210FE66D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55">
              <a:extLst>
                <a:ext uri="{FF2B5EF4-FFF2-40B4-BE49-F238E27FC236}">
                  <a16:creationId xmlns="" xmlns:a16="http://schemas.microsoft.com/office/drawing/2014/main" id="{1471FB24-0947-417C-8FC2-0B985AA05F05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57">
              <a:extLst>
                <a:ext uri="{FF2B5EF4-FFF2-40B4-BE49-F238E27FC236}">
                  <a16:creationId xmlns="" xmlns:a16="http://schemas.microsoft.com/office/drawing/2014/main" id="{CC24CF10-9803-46D6-B78D-BC5FFEF5AC87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58">
              <a:extLst>
                <a:ext uri="{FF2B5EF4-FFF2-40B4-BE49-F238E27FC236}">
                  <a16:creationId xmlns="" xmlns:a16="http://schemas.microsoft.com/office/drawing/2014/main" id="{175249C2-1B63-41A4-8CA8-C05F381477DC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60">
              <a:extLst>
                <a:ext uri="{FF2B5EF4-FFF2-40B4-BE49-F238E27FC236}">
                  <a16:creationId xmlns="" xmlns:a16="http://schemas.microsoft.com/office/drawing/2014/main" id="{4D91E0B4-E373-4789-B5E8-FE282FA0D758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61">
              <a:extLst>
                <a:ext uri="{FF2B5EF4-FFF2-40B4-BE49-F238E27FC236}">
                  <a16:creationId xmlns="" xmlns:a16="http://schemas.microsoft.com/office/drawing/2014/main" id="{0353F89C-88FB-4D50-8F64-413C02396514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63">
              <a:extLst>
                <a:ext uri="{FF2B5EF4-FFF2-40B4-BE49-F238E27FC236}">
                  <a16:creationId xmlns="" xmlns:a16="http://schemas.microsoft.com/office/drawing/2014/main" id="{B84693FF-6DFC-4520-AC36-B4C5BA2A6855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64">
              <a:extLst>
                <a:ext uri="{FF2B5EF4-FFF2-40B4-BE49-F238E27FC236}">
                  <a16:creationId xmlns="" xmlns:a16="http://schemas.microsoft.com/office/drawing/2014/main" id="{8C395029-AFFE-4FBD-B375-7601C5023292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66">
              <a:extLst>
                <a:ext uri="{FF2B5EF4-FFF2-40B4-BE49-F238E27FC236}">
                  <a16:creationId xmlns="" xmlns:a16="http://schemas.microsoft.com/office/drawing/2014/main" id="{F61D279D-7343-4AAD-AAF3-71C855E51ADB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67">
              <a:extLst>
                <a:ext uri="{FF2B5EF4-FFF2-40B4-BE49-F238E27FC236}">
                  <a16:creationId xmlns="" xmlns:a16="http://schemas.microsoft.com/office/drawing/2014/main" id="{31EFAD55-5390-46A7-8220-D6744DD30FF1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69">
              <a:extLst>
                <a:ext uri="{FF2B5EF4-FFF2-40B4-BE49-F238E27FC236}">
                  <a16:creationId xmlns="" xmlns:a16="http://schemas.microsoft.com/office/drawing/2014/main" id="{1E3C9275-7E97-4603-82A4-67FFD570A918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70">
              <a:extLst>
                <a:ext uri="{FF2B5EF4-FFF2-40B4-BE49-F238E27FC236}">
                  <a16:creationId xmlns="" xmlns:a16="http://schemas.microsoft.com/office/drawing/2014/main" id="{37B30985-B276-4C04-9A7F-2986CAAE00D6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72">
              <a:extLst>
                <a:ext uri="{FF2B5EF4-FFF2-40B4-BE49-F238E27FC236}">
                  <a16:creationId xmlns="" xmlns:a16="http://schemas.microsoft.com/office/drawing/2014/main" id="{D11F9287-064C-4E56-8BA0-A17034B22559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73">
              <a:extLst>
                <a:ext uri="{FF2B5EF4-FFF2-40B4-BE49-F238E27FC236}">
                  <a16:creationId xmlns="" xmlns:a16="http://schemas.microsoft.com/office/drawing/2014/main" id="{41CB3BE9-CABA-4098-A1A6-3D16B9D41E9C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75">
              <a:extLst>
                <a:ext uri="{FF2B5EF4-FFF2-40B4-BE49-F238E27FC236}">
                  <a16:creationId xmlns="" xmlns:a16="http://schemas.microsoft.com/office/drawing/2014/main" id="{9B317370-C0CA-4654-84F8-556E851B5CF5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76">
              <a:extLst>
                <a:ext uri="{FF2B5EF4-FFF2-40B4-BE49-F238E27FC236}">
                  <a16:creationId xmlns="" xmlns:a16="http://schemas.microsoft.com/office/drawing/2014/main" id="{AB77546C-FF13-4A1F-A424-87B759D287C8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78">
              <a:extLst>
                <a:ext uri="{FF2B5EF4-FFF2-40B4-BE49-F238E27FC236}">
                  <a16:creationId xmlns="" xmlns:a16="http://schemas.microsoft.com/office/drawing/2014/main" id="{5FCAFEED-13DA-4E7E-9D50-EE4647111C39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79">
              <a:extLst>
                <a:ext uri="{FF2B5EF4-FFF2-40B4-BE49-F238E27FC236}">
                  <a16:creationId xmlns="" xmlns:a16="http://schemas.microsoft.com/office/drawing/2014/main" id="{F6D82E0B-9A09-485B-9DC5-713ED13CBFA9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81">
              <a:extLst>
                <a:ext uri="{FF2B5EF4-FFF2-40B4-BE49-F238E27FC236}">
                  <a16:creationId xmlns="" xmlns:a16="http://schemas.microsoft.com/office/drawing/2014/main" id="{D4AC65EC-61DD-46E0-8FBD-8C4A4EE86D70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82">
              <a:extLst>
                <a:ext uri="{FF2B5EF4-FFF2-40B4-BE49-F238E27FC236}">
                  <a16:creationId xmlns="" xmlns:a16="http://schemas.microsoft.com/office/drawing/2014/main" id="{A40DC786-7501-457C-8F22-C17853BEFE3E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84">
              <a:extLst>
                <a:ext uri="{FF2B5EF4-FFF2-40B4-BE49-F238E27FC236}">
                  <a16:creationId xmlns="" xmlns:a16="http://schemas.microsoft.com/office/drawing/2014/main" id="{70D2138F-B40C-4FF5-B806-3896434A0A81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85">
              <a:extLst>
                <a:ext uri="{FF2B5EF4-FFF2-40B4-BE49-F238E27FC236}">
                  <a16:creationId xmlns="" xmlns:a16="http://schemas.microsoft.com/office/drawing/2014/main" id="{89B90DC8-E715-40EC-AB6D-287FBF0B2383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87">
              <a:extLst>
                <a:ext uri="{FF2B5EF4-FFF2-40B4-BE49-F238E27FC236}">
                  <a16:creationId xmlns="" xmlns:a16="http://schemas.microsoft.com/office/drawing/2014/main" id="{EC955EE3-AD95-4576-82F6-B785F15E8AFA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88">
              <a:extLst>
                <a:ext uri="{FF2B5EF4-FFF2-40B4-BE49-F238E27FC236}">
                  <a16:creationId xmlns="" xmlns:a16="http://schemas.microsoft.com/office/drawing/2014/main" id="{0641F02F-FF3D-4127-B8FB-447E452F542C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0">
              <a:extLst>
                <a:ext uri="{FF2B5EF4-FFF2-40B4-BE49-F238E27FC236}">
                  <a16:creationId xmlns="" xmlns:a16="http://schemas.microsoft.com/office/drawing/2014/main" id="{3409A80E-D284-4D65-898D-C7B0686E32EB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91">
              <a:extLst>
                <a:ext uri="{FF2B5EF4-FFF2-40B4-BE49-F238E27FC236}">
                  <a16:creationId xmlns="" xmlns:a16="http://schemas.microsoft.com/office/drawing/2014/main" id="{961A26E5-6F98-4A58-AD9F-0F295E407539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93">
              <a:extLst>
                <a:ext uri="{FF2B5EF4-FFF2-40B4-BE49-F238E27FC236}">
                  <a16:creationId xmlns="" xmlns:a16="http://schemas.microsoft.com/office/drawing/2014/main" id="{D031ABAE-735D-4827-BA23-AB79705E7D04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94">
              <a:extLst>
                <a:ext uri="{FF2B5EF4-FFF2-40B4-BE49-F238E27FC236}">
                  <a16:creationId xmlns="" xmlns:a16="http://schemas.microsoft.com/office/drawing/2014/main" id="{156C06E8-0CA4-4B4F-8FAF-08F9ED015128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96">
              <a:extLst>
                <a:ext uri="{FF2B5EF4-FFF2-40B4-BE49-F238E27FC236}">
                  <a16:creationId xmlns="" xmlns:a16="http://schemas.microsoft.com/office/drawing/2014/main" id="{898288BD-8946-414D-8EFE-4445B2928A4E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97">
              <a:extLst>
                <a:ext uri="{FF2B5EF4-FFF2-40B4-BE49-F238E27FC236}">
                  <a16:creationId xmlns="" xmlns:a16="http://schemas.microsoft.com/office/drawing/2014/main" id="{7B7737F4-F954-44F6-8CF8-866B7857EC2B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99">
              <a:extLst>
                <a:ext uri="{FF2B5EF4-FFF2-40B4-BE49-F238E27FC236}">
                  <a16:creationId xmlns="" xmlns:a16="http://schemas.microsoft.com/office/drawing/2014/main" id="{42F401D4-8A0C-4A32-AB02-07250AB833D8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0">
              <a:extLst>
                <a:ext uri="{FF2B5EF4-FFF2-40B4-BE49-F238E27FC236}">
                  <a16:creationId xmlns="" xmlns:a16="http://schemas.microsoft.com/office/drawing/2014/main" id="{B58D2AA9-B190-4189-A267-C67CAF6EBB09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2">
              <a:extLst>
                <a:ext uri="{FF2B5EF4-FFF2-40B4-BE49-F238E27FC236}">
                  <a16:creationId xmlns="" xmlns:a16="http://schemas.microsoft.com/office/drawing/2014/main" id="{9684BB35-2891-4888-AC65-5620A4D38A09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3">
              <a:extLst>
                <a:ext uri="{FF2B5EF4-FFF2-40B4-BE49-F238E27FC236}">
                  <a16:creationId xmlns="" xmlns:a16="http://schemas.microsoft.com/office/drawing/2014/main" id="{380D3BF0-A837-4F88-903B-3534B09FEA65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5">
              <a:extLst>
                <a:ext uri="{FF2B5EF4-FFF2-40B4-BE49-F238E27FC236}">
                  <a16:creationId xmlns="" xmlns:a16="http://schemas.microsoft.com/office/drawing/2014/main" id="{F996BB7E-287D-423C-B8D1-A534EFD54C06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06">
              <a:extLst>
                <a:ext uri="{FF2B5EF4-FFF2-40B4-BE49-F238E27FC236}">
                  <a16:creationId xmlns="" xmlns:a16="http://schemas.microsoft.com/office/drawing/2014/main" id="{41FDF340-5F4F-414A-93F8-0B08E1291490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08">
              <a:extLst>
                <a:ext uri="{FF2B5EF4-FFF2-40B4-BE49-F238E27FC236}">
                  <a16:creationId xmlns="" xmlns:a16="http://schemas.microsoft.com/office/drawing/2014/main" id="{D0748EC0-770F-4B4D-A53B-DB0A5C56E00F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09">
              <a:extLst>
                <a:ext uri="{FF2B5EF4-FFF2-40B4-BE49-F238E27FC236}">
                  <a16:creationId xmlns="" xmlns:a16="http://schemas.microsoft.com/office/drawing/2014/main" id="{0D402BBB-D971-448B-93E5-F90B28274A2E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1">
              <a:extLst>
                <a:ext uri="{FF2B5EF4-FFF2-40B4-BE49-F238E27FC236}">
                  <a16:creationId xmlns="" xmlns:a16="http://schemas.microsoft.com/office/drawing/2014/main" id="{15CE2D59-3954-494E-AB12-3BBAAE4B4958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2">
              <a:extLst>
                <a:ext uri="{FF2B5EF4-FFF2-40B4-BE49-F238E27FC236}">
                  <a16:creationId xmlns="" xmlns:a16="http://schemas.microsoft.com/office/drawing/2014/main" id="{B07E2A6F-2373-4A12-8D2A-F9E86B552A54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4">
              <a:extLst>
                <a:ext uri="{FF2B5EF4-FFF2-40B4-BE49-F238E27FC236}">
                  <a16:creationId xmlns="" xmlns:a16="http://schemas.microsoft.com/office/drawing/2014/main" id="{16F49E6F-B153-4E83-8413-C536A626C814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>
              <a:extLst>
                <a:ext uri="{FF2B5EF4-FFF2-40B4-BE49-F238E27FC236}">
                  <a16:creationId xmlns="" xmlns:a16="http://schemas.microsoft.com/office/drawing/2014/main" id="{E07BB962-5A0F-43F8-A4EE-12E49B628CE6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>
              <a:extLst>
                <a:ext uri="{FF2B5EF4-FFF2-40B4-BE49-F238E27FC236}">
                  <a16:creationId xmlns="" xmlns:a16="http://schemas.microsoft.com/office/drawing/2014/main" id="{A47D9CBA-6894-40CD-BFBC-199CEE5A8CD0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>
              <a:extLst>
                <a:ext uri="{FF2B5EF4-FFF2-40B4-BE49-F238E27FC236}">
                  <a16:creationId xmlns="" xmlns:a16="http://schemas.microsoft.com/office/drawing/2014/main" id="{A3BCD380-12C6-417D-A1EF-FD3D6E53FE7A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93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1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3DE39D8A-953A-47CE-98EA-F9894B293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4F9E9FCD-742D-46E1-BF30-84F70551DEE6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B24E1957-924B-4B32-AC98-392FC05BC712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3723C1C0-B9CC-43B0-8ECF-4CF497E05B93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AC9DAF91-9131-40F3-9CC4-BA86F19E9BE5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BE8D8C74-6F33-450E-A96D-78A772A0F95D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7702153C-11D8-48FA-AEE2-6F5AD36602E1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02741E4A-D8AB-45FD-9520-EC37F4D220BE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438C85B6-41F6-4031-951E-03318D7A0054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1C8CADB2-3160-480F-823A-B7330907A8A4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08DECA1D-5C90-40F9-8B96-76D7F15CD1BF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7979D8F3-802D-4062-8AFD-68932B96FA53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33325800-EDE6-4AF4-BD69-D5FFD75F38B9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4206BEEE-480B-49C8-9CC2-DCCF7BAE926A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B01330DF-31E8-41BB-BB64-D111079199FB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56DA5681-8E3F-4743-8EF1-3A26AFBA2D0C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A0A16D56-A6C0-476D-B54E-1F91B9295FE0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76CF84AF-FF9F-4188-8D5E-D36C8BD2DF9B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AFC658B4-E805-4F62-BC10-2B66C1A624D3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81490234-061B-439C-B9BB-4649388BFF76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DC503340-8CFE-41C4-8E76-A89BBA3E866B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F892A3F5-774B-4E0A-97C7-096B6F7C7D5F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8A888B05-B1F3-406C-87F1-E6192ADA3683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D1090434-5877-46B5-BF33-531B7A8C7DC0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F32AD25A-4558-4DB1-A9BF-60609201F871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675E5CF4-327E-4B18-A1E3-25AD6DE6CD20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DC08C787-6E18-4109-A5C3-B8A16F3CCC1E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89D6A79A-1FDD-4F89-95E3-CB13CBD24469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FE49C4DE-2480-4EA8-A7B2-7338C3FA1D8D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B9E3421E-4B30-4224-9E37-B7E754802DA0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DA6060AB-6C7C-4BEF-A23F-E08FABF337EC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AEB77FCC-B762-4268-B48D-8C286B0B5FCD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602DEF80-DDB7-4C37-BEF5-4ED92FF5F617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0D6F50FA-616B-4757-AACE-9E6B9D13D102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E25B822E-4C64-4F6B-87FF-80A3B1AD742E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63E137D2-A3F5-4FBC-932A-2819BE57E31B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3E9051B1-BB20-4E8D-BCDB-281846B5C4D2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92AF1CF3-409B-4CFC-8CF5-9335F6EBDA7F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FCEF3C24-1717-4AD4-89FC-C426D39075D8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8B1D5162-640B-46A5-A654-C6D09805AFEB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1BC8CCF0-A04B-483C-A5D9-DC6D5422A4AD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550201A4-766C-4D98-8904-F0DC85F073A3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AA49446A-7D8D-4E67-A483-8C16A61EF1EB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004B0CA6-A1AC-42A5-8EEB-057DBA70F69F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4E5CFAB8-3AC7-48AE-AA93-6B164227D93F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CA585964-C7A7-476E-9872-64F2A0280199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0C05D43F-973E-4492-9973-F05CAB253C6A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56A4FC24-C058-4E89-8EEE-7564E6DCDDA0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B8E49EA3-6090-429B-A8F9-5A51177F18FA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FD0695E3-84CD-4075-BF0A-9D68D0744B6B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483ED0C6-9605-42C7-A367-E233854FC8C4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BA00D700-2CF6-4129-84F2-837A53EECDE1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E5020BE1-72C4-4EFF-A3B0-809CFDE6192B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7B13064D-2545-4159-89F3-C4105F81787C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1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3DE39D8A-953A-47CE-98EA-F9894B293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B6BE13DC-784A-4384-9EF0-80A911E1855A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BD7501D2-5776-4879-82B3-FCBACCBBC26D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3BF728FC-76D4-4CC8-86BA-421C28A06CFF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0F3963A7-6C55-4DA1-935B-F263CFC6F10F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7A4ABE3E-D5F0-4FAA-AB0D-B653CB6231C0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99F53421-3851-49A5-851A-FECE1F4FA4B7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6980B5C1-BD66-4207-82DF-C97CCB42C814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F9152662-7692-4CE3-8888-4ACABF8E7821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0DB6948E-7361-4692-A15E-5BF9559372C6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89DB5A78-1C89-4927-AF1F-A3D71D126775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DDFB0EC2-BCF0-43ED-BACB-9732F1E1F708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44C283F6-89B7-4F51-B8D7-E2CA9FC7799C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E7268D89-1371-4097-9BB9-6AEE9D5B6D14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05A228A3-946B-4A22-81FD-CF7E9AE35E96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C14609CA-5846-4192-A2A7-19CD47A9E9DC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6BB0751C-2EF2-4B8C-A9FE-826975079669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DB902039-A31E-4E4E-95FF-A07508DAC225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CE042372-7860-473E-B4DD-78EC51C3FF44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B0A7F309-F7ED-49CE-B3C4-CD897DF31A6C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5FC2364F-E5F6-45B2-94E7-855953A7750E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4C35A6F1-A97B-465B-B1F4-22A4B6E14C82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4FE17104-69FC-44E3-8AD2-6BC1803DFEEA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CD8D0923-F7D2-493B-95AA-3D19C8E4A585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121D474D-5195-4644-BD56-25A7FBB07433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5814D59D-6971-4F7F-AAF6-ACB2DEEBF8F9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F867C8A3-C2A1-42C2-A2BF-2B1A0007F277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EB78D54C-D8B9-48B4-BBE5-59E6A170CEA5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F07E7671-420B-4CE3-84F7-CA4340643073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72A64E5B-35D3-48FA-94EE-B08A943894EB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2335ED4D-A1DF-4F1F-868F-CC7D4259850C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8BC2234D-1785-4F9D-937F-9DD6498EBCB9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15EC510D-D614-487D-A41E-C6637C568B54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B5C75E0A-4CCA-4582-8146-55595032B923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8D09F898-FA80-45D5-8485-EA10457317D6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9201DA14-857F-4B80-ACF4-7935BA68CAF1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3A61743C-BE6E-408B-A9C8-4BDE9325A628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CF5C273A-2174-441B-9296-333DC26819D3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795AA638-63BD-4BE0-8FCF-6778305EA579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CD6D6801-4E83-40F3-B1F7-6327BEC4C384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BA20F452-7B1E-4762-B759-7D662410CBEE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1E1C0C08-C54F-45E2-BB5F-C0A706391959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8015DCC0-30EF-45B5-885D-7503BBA3C411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F0822DAE-157D-4889-A8B5-455FD275F612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9BEAD017-450F-4FB6-87EF-5E7B10F22F2D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086D19D6-9DF7-4ECD-ACE9-F12A1471D750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0F932D9D-55C7-40BA-AC14-5D57B0D2B59B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374F519A-3E3A-4A0F-8771-E8181D8267CE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7B04FB06-CABC-46D8-9D74-C0114649F082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EEDCD667-E12A-4CA1-8F57-348E251EE657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38DB2814-68DC-47DB-AC23-2F3B838ED957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CA96748B-28AC-4C7A-960C-30B213B5E29A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EFF230EA-C1CE-4B75-B7F5-835AE90C5288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66019811-38E6-4A30-A2E5-EAFAAE72736A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29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15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3DE39D8A-953A-47CE-98EA-F9894B293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D2BAD297-3DAD-4E16-AC57-8499B57C3F4A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64F17A2A-62F1-4F8A-B2D0-679549228F94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547DCBE2-A2D2-451B-9F5B-F05046A4126A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07733DB3-C7DA-4018-BB2A-E6047B5B027D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1B40D26E-F221-4D0F-A90B-B07FFF44F1FD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B955CBC0-F396-4E3C-AD62-C8BC177EAA4A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91EF39FC-E585-49DA-88F8-D8FD219D6E95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C607B0B1-0D67-4775-A525-EB632F4B0BF4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EC9A4C8B-8AFA-4D13-B617-5A8B1D5EC214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1843715E-2066-4E22-9EBA-169C4297676E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B711AA19-2C71-4651-8DF1-4D0EC44044B1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21E12DA6-E2B7-4796-B719-163050D5AB78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D68D176F-9041-46CA-9954-2D93AB51FDFF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E83E05C7-2177-45AF-9CBF-E40D2EF20794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68AA185E-EBBA-4AEC-B0F1-E7E71EE3C2EC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E9C547B0-F190-490D-B21D-D54AFA03FEAA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633B869E-F330-43E3-8958-012A6BFB931D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7BD2CA0F-267B-4E97-B116-9775C52D3DD5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C22F515A-62F1-47E4-B8DB-41B6B4E4DDA1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1C786354-F133-473F-B7D0-3FAFF8CD7A6C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71F8CFA3-F0B9-451E-9B8C-107B8B738590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2B529B8D-FBB4-42B2-B4BC-669C26B2DEAA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B577A545-269F-4D9A-A1D7-67A78686A233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DD6BC281-A1BB-49E0-995F-60F19833445F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237D9443-7BBB-468E-AB92-2B0E0FA1E6DC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66F906E9-D0C3-4EE9-BCD3-5FF0C71C6F2D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8E4C92C1-F4BB-42BA-AF3A-9C042E7C3071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8807CBBF-7016-4ADF-92EE-B427242F0DA5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B52CC159-B9CA-4F45-84F8-6032A39B6C17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C5896E81-7DD0-46E1-8F2A-E66FAD4FFE31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EABB9234-3EF1-42C6-94F1-E760782CD45B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3ECFD5AC-B5EB-4341-A076-E71FB0BBF947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994D51D8-F183-42A1-B65E-454F869C119E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6310B00A-8774-426E-BDCD-9BC6882A7064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72C9C579-C27B-4C2E-9DBD-F3DE34849747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8A92E8E0-F0AA-47D6-9BD3-8756E2E311AC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D72779A6-C1FB-470D-B075-7A8F641D280F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1556AC41-BB8F-4EBA-B00F-37C5E640BCD1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064845C5-B190-4030-AB31-82268CD7C391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93DF734C-D0C5-4C89-AA15-2DC2F63EB609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F5D38281-49D2-4A1E-B41E-BD41A07A5D31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BCAE3D5D-CC66-44CF-91DC-D1F62E255D0F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D499488E-F359-4E5B-A426-C7E62FBB358C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6AB55A13-3B4C-4D42-BCA4-C6F4B60F8DBD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738F770F-2FC5-4169-AED2-3DD274A40EEF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C97C9D45-D55D-48D1-B147-34948C291F46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7D630EFA-F341-44A7-9B78-21B8B0343CF2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A0CB9219-7D27-449F-841D-C7F93445EA7B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0589EF27-AF52-42ED-8C25-C0D2F62B8BDE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0D721F25-A2E1-4AD4-81FF-2A84FC6B2C91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B2C13A86-FEB9-434C-9EB5-E7646822C812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BB47D52F-BD59-4E65-8835-B0D1A3FD0494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02F1C03E-9A98-47F9-9CE5-6A18440D7CDC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68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16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3DE39D8A-953A-47CE-98EA-F9894B293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345EF0FD-D476-4BFF-8D5F-B87A58E2A197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0ADC4E8E-BE78-46D6-BBCF-31FE8A39D4DC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BF83A866-782A-43FD-A906-5CFC1992FE9D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B0F90208-73D8-4B88-8514-C507440D81AB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F12CBEF4-A66B-4114-AA3B-A5C4CF9E9766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A46E04FB-FFC3-4CF9-B00C-D099F93A9009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EEE52CA6-E57F-49DF-8872-3F475914A93A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F6FAAFAC-1E7D-4588-B073-0829ABE5DDC3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206129D4-9DF3-4BBC-A47C-C298508A2D1B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3254EBED-8187-4B42-A345-FD720057AE55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620A79B2-6C62-4039-8B3B-F8BC6449338E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3EECC6D0-BFD7-4460-9738-C6D86888E94E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636583A7-F5E7-47B1-B3B6-A2C25CB5FD09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8E31E61A-C5DC-46C5-A5DE-EDCECC49EE0D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7CC2F104-54C1-49E8-B6C6-D42A29D65BA1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65F4E7CA-50AF-422D-A2EC-B770C4425BA1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1269EB73-5AC6-4713-9EA2-EFAC8393B422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6851D439-41B0-4620-B3F8-7B6BC71734CB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40B9188E-184F-4F4E-95C8-2FCB52D645B5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6E07053A-1C8E-40D4-BD38-037CA75BC7D8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4E951E1E-489F-4A6D-83AD-27BCE23C84E6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E06B3523-46E8-4C01-9BAF-B8686C4474F3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7D0A2441-C4C0-478A-A245-B0253217D938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62F27DAC-5C9F-4F7C-9E0F-FD78F93AC8C4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76D1F637-00A4-4B09-A23B-3BF4AEED9CA1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E59D3451-6388-4865-8A38-435848A62EAF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4F9CEE55-1D03-4678-A15E-B672157B20E5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9E74C580-0832-4EF8-9462-821F2633C28A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A92E3026-03A1-42DC-A6D4-7FF378C16BF3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71587225-A4ED-4721-B1B0-BC502D7BA1F0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4F46D576-465A-463C-88B5-980333C2DE06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335C25C4-2783-4D5C-9630-94DED64E755F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97CFC86C-9B7F-46B9-8240-5A3FA9887621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DCE80EBF-D3AC-4CE8-A109-CBBD85D1A051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33E03B23-66FC-4665-B966-EBCE5E000993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04C552AF-4787-432E-AD9E-CFC3B1BA5C49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1FEEB6FB-8A0F-4E3D-B8DD-3C0CB2C44FBC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FD930FD4-AC17-4C06-8CFF-2D4789E9CBB6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4FE16AC3-544F-4061-8C6B-AC2A69841764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D2FF0898-5BAD-44C3-B481-31A7464C6FDA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60B4B266-D8A9-44A9-91D9-E6A9245AE322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262C12DB-885E-4353-851F-4E68D9348531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BE346EE0-F4F1-40C5-B529-E741ED8A0388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3C5F3CBF-21E6-4C61-8DD5-E34B64D1FE14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EDFBEAD1-6AB3-4E76-81FA-BFE40539EFF6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9468B6DE-D4EA-4D08-8548-1B5CB691E338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4DA79E90-35EC-4135-AC2F-92027923D0DA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EEAD2EE2-FB61-4D56-B809-24E53760A50A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7452C857-A78E-47D1-BF0A-54E375961242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20BD282E-B642-4056-BA1B-186F36CCFADD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ED6B6F19-4536-4A54-8855-862BE87FFB46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B75985FC-D044-4FC3-88BC-17938E28CCD3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03559811-D8F0-43CC-9F00-03C2681B5604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51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0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98939201-390B-4F8A-95FF-6D25605308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9265F63A-C39B-4019-9831-F0EED5561080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28CFD4B7-8FED-47CC-96FF-ED33AE5102D6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28ED27FE-EF50-4BB5-83C9-F34AEC6048D1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D8869642-6F85-4479-A0C7-1661E45C634D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061F86BC-7AAF-4828-A3A0-F9065A483A2B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36672C31-2202-47DA-B9B9-4688B754F6E6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EB1548D1-A2ED-499A-B03C-20058008C641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207C3D83-7455-4D42-82D9-9847A9140408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38F907D9-D138-4D31-8B58-67F613C28E78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B67240CC-8146-4AAF-A550-90C136CA50C0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251646E4-4D42-4E1C-9CF8-87811027677C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3EDF64A7-0302-434E-ABEA-01F3C5A69D56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A6D295A7-B231-40B1-B809-4877A7CF6057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6D3B0F37-C4A9-4307-A3B6-0EC78D2B6950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0DD7A74B-8A27-4E22-933A-D344D8FDA710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6164C14E-2365-440F-956D-107AB466B775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FC93423A-6B27-48B2-882E-45549606E9F4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587C6BC8-B5EC-4D7E-A7EC-BB0DA519B764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E61DCAC2-0978-4344-88A3-A75C36F48389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362E1DD2-17AE-4323-A585-5B6E9D0C62A3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4AC697E9-FD44-4506-89BB-4A90C89B9589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61DF010B-5EF7-4912-A913-7258F80ABC0E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BB10CEAE-EC90-4DF7-AB78-5FAEF615A36F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DADAAC89-6628-454F-A7AD-5FECA7653838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9274465B-521F-43BB-9B67-8C323B20FCF6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78CE9384-292F-4E51-BA7F-5E6630673930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DD66B082-54BC-4EEE-8CC0-CBD2D8A79C18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83D27E49-D5B6-4D1D-A1C1-94901E0B3172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9704929E-7F30-494A-9CB5-F4CA97C3331D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E3C05121-A821-4834-9E6D-37602A6B747F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39EE2589-7944-42FE-9AC5-19A2ABD0A483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6F863A7D-F0B4-4BD8-8EEA-0B76C1D9E05D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B489FCC8-4126-4FFA-A199-6925FA810DCE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AA04AE80-B445-4021-B9FE-4CECE35C0416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1AF41845-6DF1-4158-8A34-668028192767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83AA91E6-CDBA-4EA9-9DE0-BDACB87C4E72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D5244F1E-BB43-4954-B48F-2D8A3EA33AF5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B3F3D198-4F5B-474D-A052-AC4C305C1B14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30990BB2-F71E-4E69-B882-235441AE5EEC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E1258388-C4F2-4733-B726-23F50604268B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5D4F4FFC-8566-4DDA-A342-8F98A2305A8E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43B6CAE8-2FB7-4F7D-B09B-64A3FE77FE5C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593768C1-8D52-4FB8-8BED-B9882D17ACB5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ADA180A0-7ADA-4347-811B-FE52F8783627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D8F01CCD-41A7-4010-B8C6-55A0CAA27465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1EAAF6FB-34E7-4935-8A83-DB619C71E4AA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A6EE4755-6E05-49FA-B3CE-3B32CE1CB5B3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16E86FD4-637B-4255-B3A5-34D5CFEB6CEC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E7E00285-CDB1-41A4-92B0-6D94ADABE800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F9DE88A8-DDAF-445F-8F6D-553F710C47DE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B042FCBF-6620-467B-8089-E36F77E40DF6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1EA60C46-CD67-45CF-BFF7-6F5F7C5B5738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C383FDFF-E528-4BB5-A05A-FE3B6EFE8CE6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22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0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228781E4-A5FE-451B-B7B9-BAB1134BB1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DD87A8CA-7FC9-4054-B5AD-47645B1E2400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2296A417-3F83-4D25-AD0C-865CECF44B32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5524FDE9-3BC8-4765-B247-7580F1F884C5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EDECFF59-FF6E-4701-B980-194317C717A5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1B83237E-7AB9-42DA-8095-52BEE8D8B0CC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AA9EC8AC-5524-4B23-B014-E35FE8986618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7B190E09-80BA-4B45-BFF8-D980C059D0C6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740A6639-B0D3-41EA-AF86-73675F5B12C8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08DEC841-8287-4A2D-9F79-B60F5CBE0643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B0F2350D-F8DA-4D5B-992D-062096576185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64B44F42-E090-4EAC-BCB6-257100C412AA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2E59884A-C953-4C29-81CE-457FDC6873F4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88736284-F5F8-47AD-ABAC-89EAAD4DE07A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A19DB524-8150-4073-A4A9-F0DE254936A8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CB4E4FFB-FF04-4005-880A-509ECB3BC35E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567273C7-9392-4F07-A895-ACF7EDE625F6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B4DD0393-77F3-4650-8034-6D6EE676128A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2FE15948-5781-411C-9973-5EDF6D87225C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20BA8093-3077-45A4-88BA-3E4E98A46C8E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2FFFF9CE-146F-4396-9572-65AD91BA78B3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7833CDA5-218F-446C-B452-8E11034A5EAB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9A98BBA5-B198-4EBE-AC19-852BC8AC96AF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78E895F7-7D2B-488C-8882-AA7B62925383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6C504BE2-A385-4EF1-B0FB-0522A631D946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358196EC-E218-4FAD-9878-D07BF99C3BDE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CB945938-7AED-4344-AEE4-9BC1D7086F09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36C4E372-8A91-4D13-83EF-896F3F41AE55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695B8EE2-C8A7-4BB0-9161-286E5A8438A6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C6595CFE-AF47-4465-A98A-3A79A2AA9887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7C7DB6FC-50D2-4B9E-A28A-E77EBE0674A7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11FE1965-0AFA-4780-A330-9FA6726DF8D3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5F0DFE4D-4F07-4013-8791-DBCF32D293FD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B8C7F8B6-185F-4020-B2AF-160B1C6FB017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A391A4DB-A103-4B2D-88CF-10B00C9D89BC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EE2A18DB-0A08-4BD3-9DEC-213007DFDC09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6AFDB1A2-28A0-48E6-A5B3-A20F334444F3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302B285A-9492-4C8B-A22C-95D99B823022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1463BFA5-4F52-4500-98A7-4C8A433CB7AF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50093A2A-904A-4FE8-81B0-4023A858D67F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24D2CD93-25F7-4043-8372-451FC2D2209D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84423CFE-1C68-4923-8B15-549029C52F1E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E8E8BBB9-C50A-49AE-B10D-851BB7C252F2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76E85F1A-269B-4EDE-85ED-EC6D1394B8CE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8CF9C53A-7294-46C6-B049-718C7BB73397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A1F07F63-C827-4279-B7B2-54AD0431E512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5D3353A9-BC06-4543-BA8C-6BB1790D7564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688C8FBC-A9DE-4A09-9F20-D0D8BACED6BE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3064247A-17FE-4F37-93AB-76D3B619F3D5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A26AA583-B0E2-49D4-AC99-04FFC4E3ED1C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E3C191C8-63BB-4800-8804-F2DC86165393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2E695ED2-DC15-4779-8B8F-300351269AC5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69C37348-8FA2-4A56-B352-9D3710C91132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FF06CC7A-9B3E-4B24-8152-4F12D6E7B260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28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0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9E89C42C-477C-42F8-8A85-BA6F04DA5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55BD401A-DB6D-45A9-8D0D-3CA083F5D681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6554A697-CE5F-4028-8960-02668DF00611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F5A2F8F8-EFEC-4DD2-94E8-89D451C33C4F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1588EE19-956B-4FCD-A759-74A50D71A262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3858EFEC-FF6C-4E56-B910-A7FA6EF772BF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9426A6D1-B8D6-4682-BE17-2559890A8540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1D9D5F59-85D8-483A-8B9B-DAB1EA5422B8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AB23F9E1-8955-4CA0-836F-0055D4068D14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3225FE6A-8837-4B3A-93A0-8C526D21979A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C0CE103A-B79F-4E85-B194-C0878AB2BDAE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6ED93C63-7CB1-42FC-89B0-29E3F6EA5B60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D7E9FF22-8120-4BC2-B468-223A453C0F52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196AEDE2-E853-46C8-8B0E-AD99471C8FDC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ADB8A4D1-5283-49DF-BED3-7262569E81B7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15D725DE-BF45-4220-B2B6-E628DF780E46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C4DD3CEA-6320-48DA-8542-076D5C5525E6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090220A5-604A-49A9-8F8A-748AC9D7A343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2A3E9A0D-24F3-4077-BC0D-14996C3355ED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DE1F073D-6F03-460B-8F17-CCF432B2A20E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D983C514-8063-409D-AF4B-F147CAB68907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6E541092-2FB9-4235-8B20-F71872512B20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9DCEFC80-5F7A-40EF-ABD6-47A151BA9773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36ED6F41-97AB-43CF-B9C0-39864886DF27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56DA6920-3253-47B7-A582-C83ADEF14F90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9C8B470E-875E-4EBB-8891-D1FE3FDB98C1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21D189B5-4722-499B-81D8-30660B05BB2B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D9FBBB63-7341-44BA-9C92-692C1A959326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67E44F6A-4A29-4CFD-BC1C-51B356719C3B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5463D440-39DA-4D78-A1E2-3323965BA639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141EC60C-657E-4471-9E99-24A1C93906A4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47A6174A-4559-4CA9-9038-739F73BBF4BE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E3011C7D-73CB-4180-8255-DE4AF5B1F5B0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FCFD2DD6-B770-40BF-818F-9112CD25930F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E6E0A5FB-C7D8-46C4-917B-BD887923DEA1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ECF50343-EF3B-4D9F-B9B9-5CD94D33A0AD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2F33FF7F-5DD7-4E4B-A23C-F105DBBA18F3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22C9A50E-0D2D-4264-99A0-2A7A2938EDB7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0C4EC4B3-66D7-45FE-8D70-68559A9A23B3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A722BC3C-8445-4C34-AD0B-170BD4D9356B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29CAABEA-7BB9-4406-B4BF-02BF78CEBF64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B1E69AEC-600A-44A3-BCAF-F60ACF300B19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CA302122-36CC-401B-BD7B-7635D2ADE416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118478A2-EC22-462E-8358-52195E60D22A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ADBE478C-EA0B-4C00-8A16-EC2EB1C15F1F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9BABDF6D-6D67-4A3E-8770-CC7CACBDEFF1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58571C85-C16F-44D7-85D4-B6548AD00AA8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02284301-8C1C-4752-B0F5-4822ED234323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A4DBE202-11B9-4D5A-AEA8-EA301E09A708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C425A377-3654-453A-92A0-123813EA68A5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76DD1476-32A7-424A-A67A-ED5FCF7DFDA9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58DA4024-0515-432F-8E24-66DAD6D505B7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456F0672-1BB0-49EB-8435-B22E5F08F08D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5688D579-77C4-4B17-B691-E1BBF033DB2A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44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05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1D4C8F54-CA57-432E-B219-8F9B2883FF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0E373152-53F1-4A5C-BA28-60A670169776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87D28081-5C7D-4263-A122-A9A343119521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2D8F380D-9AB1-4632-B05F-79A71910221E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ECED7000-783D-45AD-A9D2-698BE235DF17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F01B2F18-147D-4109-B327-12625E3107B9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64863C32-5294-44FC-8643-E468CA154E78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9745B01A-4D23-4141-B61F-7FE622CD835F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1B0F8A37-6A9D-48D9-BEF7-DB0D665102BE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FA2DEC35-0591-4B44-8ADF-6E904E5CB044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26E05700-1560-4B3B-8D2C-2FBD0C494F9D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6D8A2E44-F681-4228-81D4-F420468A1766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6748F20F-A1E0-4105-A14F-A42377386C7F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88314AD1-9B10-47AA-87EF-2640D2DC0494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36D52977-A41B-41AF-A116-02DEE40BEABF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371D0E7A-28FA-405E-B9E7-D8DAC8974319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BE1195D6-F1BB-4CE6-9B2E-EE26044C4D35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267C8800-F149-4C34-A6C7-69899737EE0D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72AC5500-8468-42AA-A154-B96BE9ACC566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9F4C69DD-F1E9-4BE4-9DB9-B96C6B34D069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7AC7776A-A973-4CF3-8B51-A908C9FBA98C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7972B666-996E-4FCA-93A1-543D6083388F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D124AAC6-818C-4909-A52A-9C1C55CE3A0C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7F1F76A3-320E-43EB-B2B6-735DC779B8FC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C44F0130-9F65-4D10-9457-1B4B7F532EA4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B064E506-2F77-4120-AC43-D1BFD281E17A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6789BCA4-E813-41A6-87F4-986302AEB357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5EE21CC1-DED0-4DD3-989D-A6A69B22C004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171A9335-006B-42D4-AAE7-3173368B4023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B41B7C74-BF9F-421B-B6C7-57C2289DF7ED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EFA37079-1C53-4920-8D14-F73F9634284F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B6DF8B4C-734B-488E-9684-F2BD18ACA1CC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B9D60400-7679-4AC9-B3CF-7867105C670A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F30163F1-3EDB-46A2-96DC-25347A5BD1E5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96FBA5F0-DFE3-46F2-89AB-F33E4A234D95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166438F8-A62F-4CFB-970B-EC61739E4825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320BB23F-6880-4655-A99A-4A1BE34489EA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FD25E049-BA09-4DA7-8E7C-CCA919D7F319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AB9ADEC5-646F-48A9-9F89-61FE32A88399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57A43B6E-FFFE-4DD2-B010-7691C411330F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91B2D6AA-017B-4948-B30B-3A5A8F6217F9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8B5E6F71-D969-4A99-89E5-88E74F958B0A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A541CFAA-5F38-4609-A0B5-7B32D079A41C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F11846CB-5236-4456-B821-EC07DFD2BF47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67500360-8CC7-48EA-8DEA-D3E76F2A863A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5BA1E83F-78E0-4C6B-AF6F-3429B830FC03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DF926600-0817-474D-8CC9-96F35CA99A6C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AFC843C8-4006-457A-85BD-783C61F1CDBB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49961705-8540-497E-987C-B545A4FDD0D0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D374666A-201D-4158-86C9-18F89F81ED51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A9426618-E271-45C8-8028-B092CC6C3551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ADE4C5FA-EDC7-49C8-B2CA-5BC713C34CC8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B13B3F21-0492-4ABD-B1B8-7DE3C3E489C1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2C688EE0-890C-4B9A-B0D4-58603DC20922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06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7718CC29-6712-49E5-AA0A-282BEC44BF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407FD244-98E9-4DE8-BEF5-B8DA7AF6D2B8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344D2B8A-4687-453D-907E-14B09E20E722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80A233A3-537D-4B37-860E-6468EDF88FA7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EF2ED62F-57BE-4AEF-B973-46E9504BF799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3DE1882E-68B9-45FC-A29E-FC085D4FD890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455C85FF-E974-4ABF-803C-E5409B022D52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9868CB18-C8C5-47B4-90B4-6FB9E180F35B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7C035EA8-D3DC-45C7-AEC3-90DE87F4AD5B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4D69D794-DA1A-4820-A058-0E3D4204C40B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45DFDEF6-5E6B-4C42-B393-502583889A35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D43B6401-A8BA-4A7C-A53E-487E9BFBE68B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42216FC7-E0DE-46D4-A17C-0E27EDA10AE9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539E107F-0546-445E-B406-5719530CF710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25688DD2-635D-4C60-8350-B8268EE2EB78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5479FD18-5A5B-4C35-8AF4-187171DC3EE1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4E585A18-3FDA-4FB9-9F4E-B86A99661D5B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8413F607-62C3-49CA-BBD2-DFC0237C471B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4A2D67B6-C6C8-4775-9E4B-6CDCF830F49D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41AEBD4A-429D-4B03-833E-900DA9177CE8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B4BE4C23-F298-43E7-911F-6E194AB8FC06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838D69F5-A0A6-420E-B0D2-9A81413BFB3B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30C2CCB4-480A-465C-A893-21560503E365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C33356A8-5BF8-48A6-9146-11B1C6F64FBA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0FC6B1F2-B2AB-4FED-8222-B20DE695404D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B6B6C1DA-E3B8-4736-9661-04898D7C3E4D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6AF31D68-56B0-47E5-8144-92FA362A52C7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4422ED36-0D70-4894-86B6-4D6DECC0D76A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49A61D26-1430-44BE-A63A-A35B62CD87C2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C03062AB-3CE3-4A5E-9ACB-AEE07FA9970C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2248F912-DCFD-49D3-819A-451B4248BBC1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494904BB-8A8C-40A8-A0D8-7AB9DE674479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E7E2C7D3-E323-442A-AF4E-53AB0010BE2D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0C6D731D-2187-4173-8797-3B6BBDB79495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E3EA0F4C-F33B-44FB-9C73-B4B20C8C9F53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EC6AF808-C231-42B4-BAEB-623B7020948D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0732EE75-A58E-4A32-B497-7669FE6F31D8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84A9835A-231B-4D7D-976D-B75AEC3D2DB4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1692E8FB-D138-4DFE-B813-1FC02498AA43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8977508D-728E-43CF-8E4F-084FA08D9AFD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41842FBD-3FE1-45DA-A771-28211118E0D2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2DFB69A1-2212-493F-9789-F70545F77294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94E5F2FD-F3C5-490A-999B-CB1C5A54A9CF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746B8752-E0CA-4526-86FD-E1F81E362F5B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D123FAD2-5E18-40E6-B2A9-1FFF35FE6CAB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BAFEB93F-61B7-45AA-B452-AA75E313C9CD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37C963B1-40EA-4518-98AE-806C97CF9F9E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B37B8475-ECA8-4901-A602-041CB65AF447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69DEB2D7-B421-436D-A0B6-BC62A31212B2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BD766975-11BF-4A55-877F-75B417913A17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479543C7-28C8-448E-A379-20EEF101C59C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37D2A262-25CA-4141-8604-E2520E3709B8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DEBF8FA0-C355-4DFE-AA46-B2DF152CE759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63FAD25B-E7C4-469F-A3CC-663112D76331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00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07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3DE39D8A-953A-47CE-98EA-F9894B293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68B0411E-0156-4D77-8A4F-F195C8786EFF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0E3B227B-12FC-461C-A379-638153C0D3F6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6B10123A-0B3D-4D1B-BBB5-F4A8B6C36868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8E812305-C6FD-42E8-8257-15BC0C5896E9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B0DA1570-50B4-4381-8989-52307D8BDDCC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1C6032EC-2012-4EEC-8011-428DE063CF22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73CC1A33-6B18-4308-B0D2-455AE164BC22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C0EC385D-EBBF-4B26-A8F2-E2A18DEFBFA9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31B680E9-FE64-4708-B159-702D0E8EA7CB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6BAE0E63-11F3-4B96-B8BE-CCCC5CFF574F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403BD5F1-7E5B-45D3-99E5-F2D927C40B8C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681BCA71-7C5B-496B-872A-CFE036826765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6E79D402-F76F-4BA4-8DB2-F28BB35826E2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4B237A1F-224C-4CD9-9361-2C6903C3EACC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74A5BA2D-7842-4119-BE64-215D24206C01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468BC54A-B587-47AA-8223-46F1A75EC3FA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8FF1C035-AF6A-4C7A-BDEC-3566DDF1547B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4CCF28D7-6429-4CD1-86D4-04D2292FFDA2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3A83058E-6FDF-434A-A934-CE30388C4111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6061C2DC-6027-4924-934B-9E7D2611E5DC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21B55D94-A191-46CE-8EB2-B0F299924F64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6524F6C1-0BB3-41B8-AF9E-2BA4ECFB5E12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C8981294-BC6B-4B7B-A55E-270829E65DDC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D1E304B3-F7FF-465B-A9EF-8FA9E9119A3E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080B5929-4857-4C60-B21C-E734486BF9E6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EFB92747-FDBA-4960-8244-41079015ED9C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E25673FE-CB4B-4D6A-876B-E84B8D9C3965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698613FD-02CC-4692-8E4B-629758754D0D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8A782BA2-8F0D-41D7-948E-DB6E2821F9B6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832596F4-BA18-4CDC-9F89-4A1F299452E0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24411A0C-C8CC-4A40-8C0A-C524F37940E1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D2E497DD-6F88-4A3B-918F-46149F6A2017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42D3E50B-5617-490B-9BDC-481481AECDF2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B356F0F7-5367-43C2-B9C1-6942B726C776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98074B00-D22B-4E0B-A71E-0DF8A7D889E0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6262660A-232A-467F-934C-66346751AFF2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EEC5C2A4-56C4-4546-BCF2-FEC59DD62946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BE297ED7-2EDF-4875-A556-D2DAB915A878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C83D3331-B822-4B47-ADF9-2D5E221DE748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895EA7DA-D6EA-49C6-B8FC-B512A84008D2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086B91F5-A52E-4B46-B014-EF9C88A1EE8B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0C978582-743B-4262-A5D9-4A296344AA9F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8B23CD3C-6143-42CE-9F68-94C4F8B402EE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EC06E41E-41B3-47BA-86C0-C4E29D55FB42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9CDDFD65-072D-45E5-8142-E4FD5B00BF16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D4E0F15A-F561-4AE1-A1A2-ADAD0FB70FED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8F664701-0AEF-4855-A1C5-25963E73F9A5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530DC477-D01E-4387-A05C-569B5250ECBE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7550BD99-5EBD-4CEE-9421-8F862A197E72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BD143DE9-72D0-493F-B542-35426961F5B4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E771D6F9-1566-4A94-BF38-BE825920BF0D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A3F2169E-FC1F-4039-B9F3-9B2B1BF21D3C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1ADE38D4-6C13-4847-A69C-752F26CFF133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37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08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3DE39D8A-953A-47CE-98EA-F9894B293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="" xmlns:a16="http://schemas.microsoft.com/office/drawing/2014/main" id="{49F2BAF5-F4A6-4458-8A01-7418E76C13D5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="" xmlns:a16="http://schemas.microsoft.com/office/drawing/2014/main" id="{0F3A40F9-176B-4D55-A926-EEAB47F67948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="" xmlns:a16="http://schemas.microsoft.com/office/drawing/2014/main" id="{410C15EC-CE0F-41E5-A864-48DA9DD8F1C1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="" xmlns:a16="http://schemas.microsoft.com/office/drawing/2014/main" id="{FF91F7F6-487B-42A3-8468-F51DE227CCBB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="" xmlns:a16="http://schemas.microsoft.com/office/drawing/2014/main" id="{2142A45A-3BEF-4020-80E1-CA26B1ADD845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="" xmlns:a16="http://schemas.microsoft.com/office/drawing/2014/main" id="{093EF2F9-0D1C-4B68-8A3F-FCF214A8FBB3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="" xmlns:a16="http://schemas.microsoft.com/office/drawing/2014/main" id="{1F940732-1DD7-469D-88D6-C30ABC179271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="" xmlns:a16="http://schemas.microsoft.com/office/drawing/2014/main" id="{0FC2FD18-CC83-452C-9327-8AE1CD00C088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="" xmlns:a16="http://schemas.microsoft.com/office/drawing/2014/main" id="{03794B7A-53A1-4683-80DD-8CB7D02E6A0A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="" xmlns:a16="http://schemas.microsoft.com/office/drawing/2014/main" id="{16A6DF09-50E7-457C-BC6D-981D43D44D4D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="" xmlns:a16="http://schemas.microsoft.com/office/drawing/2014/main" id="{E0B33ED3-BBCE-4EC4-8681-BB69960629F5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="" xmlns:a16="http://schemas.microsoft.com/office/drawing/2014/main" id="{9992CF16-50E0-45DE-B6E3-C56483D2F334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="" xmlns:a16="http://schemas.microsoft.com/office/drawing/2014/main" id="{80F933CD-1F79-4543-851E-56F16295161F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="" xmlns:a16="http://schemas.microsoft.com/office/drawing/2014/main" id="{CA7EA08D-B901-4DE7-A187-758514F84717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="" xmlns:a16="http://schemas.microsoft.com/office/drawing/2014/main" id="{BE038CA0-2916-4F1B-BF2C-956E42589881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="" xmlns:a16="http://schemas.microsoft.com/office/drawing/2014/main" id="{B0D0F0ED-7319-401D-A689-11BDE70F4E4A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="" xmlns:a16="http://schemas.microsoft.com/office/drawing/2014/main" id="{2BE86FF2-97C1-4B97-9B6F-371BA5734852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="" xmlns:a16="http://schemas.microsoft.com/office/drawing/2014/main" id="{8A56BBF0-E65D-4148-B4FD-DFBCD02C8FB9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="" xmlns:a16="http://schemas.microsoft.com/office/drawing/2014/main" id="{42D3801E-3AE9-41D1-814F-C401BF339944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="" xmlns:a16="http://schemas.microsoft.com/office/drawing/2014/main" id="{A3310D71-D411-44A8-AC40-043906B6373E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="" xmlns:a16="http://schemas.microsoft.com/office/drawing/2014/main" id="{F9262943-CA67-4BE3-8319-F5E37AE17829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="" xmlns:a16="http://schemas.microsoft.com/office/drawing/2014/main" id="{D1CBE86D-5B61-463B-91F2-03B70BD07B67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="" xmlns:a16="http://schemas.microsoft.com/office/drawing/2014/main" id="{E426864C-39BE-4934-885C-2A415CF9D1EC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="" xmlns:a16="http://schemas.microsoft.com/office/drawing/2014/main" id="{1D389F56-5126-4B78-B5D2-8A07F5DF8ED3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="" xmlns:a16="http://schemas.microsoft.com/office/drawing/2014/main" id="{355DD613-B33B-4629-9788-CE2E1AE1E841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="" xmlns:a16="http://schemas.microsoft.com/office/drawing/2014/main" id="{ABC06443-4CA3-45DC-BB06-900848426D1F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="" xmlns:a16="http://schemas.microsoft.com/office/drawing/2014/main" id="{1321D5F9-9345-4087-B7F5-FC38686C5024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="" xmlns:a16="http://schemas.microsoft.com/office/drawing/2014/main" id="{7AFF8A9E-C239-4D99-A195-C57C19AFED84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="" xmlns:a16="http://schemas.microsoft.com/office/drawing/2014/main" id="{3498A2B7-A0A9-4DBB-A1B5-05F828A09F08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="" xmlns:a16="http://schemas.microsoft.com/office/drawing/2014/main" id="{C5976AB0-F307-4548-B457-EDB172E150C7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="" xmlns:a16="http://schemas.microsoft.com/office/drawing/2014/main" id="{E9967107-5DCB-4A3D-9F18-64BE42953AA5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="" xmlns:a16="http://schemas.microsoft.com/office/drawing/2014/main" id="{0C4FEC2E-3208-406E-9C5F-B4D6DBBBA49C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="" xmlns:a16="http://schemas.microsoft.com/office/drawing/2014/main" id="{6F7C19F6-F20F-48B2-8A45-441E96F5529C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="" xmlns:a16="http://schemas.microsoft.com/office/drawing/2014/main" id="{68806FD0-CFD7-4025-9836-F8C78A0C3FDD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="" xmlns:a16="http://schemas.microsoft.com/office/drawing/2014/main" id="{32BAE8AC-990C-4B3E-8FF6-F5349B70DABB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="" xmlns:a16="http://schemas.microsoft.com/office/drawing/2014/main" id="{D3E2B80E-E928-48C5-B172-904E2C21C42A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="" xmlns:a16="http://schemas.microsoft.com/office/drawing/2014/main" id="{80B407B6-7954-4251-BC9B-AA3839B8884C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="" xmlns:a16="http://schemas.microsoft.com/office/drawing/2014/main" id="{A38ABDB6-C58F-4F2D-A383-00CA14E153F5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="" xmlns:a16="http://schemas.microsoft.com/office/drawing/2014/main" id="{F44DB184-CF95-4EBE-9BF2-2D57CBD8CAF9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="" xmlns:a16="http://schemas.microsoft.com/office/drawing/2014/main" id="{E09A1D77-124E-4B06-AC61-5E06BBE2FA58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="" xmlns:a16="http://schemas.microsoft.com/office/drawing/2014/main" id="{BF898281-9527-4201-AC6E-CBAC35073056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="" xmlns:a16="http://schemas.microsoft.com/office/drawing/2014/main" id="{2EB14683-59A9-4162-93EE-C1FA1DCB2AEC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="" xmlns:a16="http://schemas.microsoft.com/office/drawing/2014/main" id="{FBEAAF25-1BE7-47C7-9F41-4717F7D41A45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="" xmlns:a16="http://schemas.microsoft.com/office/drawing/2014/main" id="{B4C31BDE-36D5-402F-A15C-67388EA0DC7C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="" xmlns:a16="http://schemas.microsoft.com/office/drawing/2014/main" id="{42AFB34C-E0C7-4A3E-ABDA-93DD58B16933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="" xmlns:a16="http://schemas.microsoft.com/office/drawing/2014/main" id="{2D479C99-DDF9-481D-8377-2A8E06BEC218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="" xmlns:a16="http://schemas.microsoft.com/office/drawing/2014/main" id="{447EFBAF-2008-44C6-B56C-25AABBF5A5FC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="" xmlns:a16="http://schemas.microsoft.com/office/drawing/2014/main" id="{3B34E797-07C0-4888-9F4C-3955796E332B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="" xmlns:a16="http://schemas.microsoft.com/office/drawing/2014/main" id="{974C7A1C-69D8-475A-BF24-0F4DED906FBA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="" xmlns:a16="http://schemas.microsoft.com/office/drawing/2014/main" id="{EEC0537A-6F53-42AF-B500-F988273C7D29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="" xmlns:a16="http://schemas.microsoft.com/office/drawing/2014/main" id="{3846688D-9A30-4DD3-AD2E-8AB59E1697AA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="" xmlns:a16="http://schemas.microsoft.com/office/drawing/2014/main" id="{0F96EB1B-1071-4F46-A8DF-C3FF3ACF09FD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="" xmlns:a16="http://schemas.microsoft.com/office/drawing/2014/main" id="{6C8F7993-1ADC-44CB-A3BD-24F2DDA7D916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7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Title Picture 09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=""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=""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="" xmlns:a16="http://schemas.microsoft.com/office/drawing/2014/main" id="{3DE39D8A-953A-47CE-98EA-F9894B293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/>
          </p:nvPr>
        </p:nvSpPr>
        <p:spPr>
          <a:xfrm>
            <a:off x="540000" y="219599"/>
            <a:ext cx="9210425" cy="8329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40000" y="1623600"/>
            <a:ext cx="9210425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5" name="Author"/>
          <p:cNvSpPr>
            <a:spLocks noGrp="1"/>
          </p:cNvSpPr>
          <p:nvPr>
            <p:ph type="ftr" sz="quarter" idx="3"/>
          </p:nvPr>
        </p:nvSpPr>
        <p:spPr>
          <a:xfrm>
            <a:off x="8054975" y="6340471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 | Department</a:t>
            </a:r>
          </a:p>
        </p:txBody>
      </p:sp>
      <p:grpSp>
        <p:nvGrpSpPr>
          <p:cNvPr id="4" name="Marker">
            <a:extLst>
              <a:ext uri="{FF2B5EF4-FFF2-40B4-BE49-F238E27FC236}">
                <a16:creationId xmlns="" xmlns:a16="http://schemas.microsoft.com/office/drawing/2014/main" id="{177468D6-3548-46CA-8691-336AA6DB769A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41" name="Gerade Verbindung 40"/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BC6209-A7E2-4F1F-A86E-330817A9A8C0}"/>
              </a:ext>
            </a:extLst>
          </p:cNvPr>
          <p:cNvSpPr txBox="1"/>
          <p:nvPr userDrawn="1"/>
        </p:nvSpPr>
        <p:spPr>
          <a:xfrm>
            <a:off x="11347637" y="6340471"/>
            <a:ext cx="2808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6F82AF1F-8753-46F1-A314-2F45498EFC31}" type="slidenum">
              <a:rPr lang="de-DE" sz="1000" b="1" i="0" u="none" kern="1200" spc="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pPr marL="0" lvl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000" b="1" i="0" u="none" kern="1200" spc="0" dirty="0">
              <a:solidFill>
                <a:schemeClr val="tx1">
                  <a:lumMod val="10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4" name="Restricted">
            <a:extLst>
              <a:ext uri="{FF2B5EF4-FFF2-40B4-BE49-F238E27FC236}">
                <a16:creationId xmlns="" xmlns:a16="http://schemas.microsoft.com/office/drawing/2014/main" id="{80B62AD4-5C66-42D5-BF2D-D5624DB31253}"/>
              </a:ext>
            </a:extLst>
          </p:cNvPr>
          <p:cNvSpPr txBox="1"/>
          <p:nvPr userDrawn="1"/>
        </p:nvSpPr>
        <p:spPr>
          <a:xfrm>
            <a:off x="8056564" y="6519470"/>
            <a:ext cx="35718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tx1"/>
                </a:solidFill>
              </a:rPr>
              <a:t>Restricted © Siemens Healthineers, 2018</a:t>
            </a:r>
          </a:p>
        </p:txBody>
      </p:sp>
    </p:spTree>
    <p:extLst>
      <p:ext uri="{BB962C8B-B14F-4D97-AF65-F5344CB8AC3E}">
        <p14:creationId xmlns:p14="http://schemas.microsoft.com/office/powerpoint/2010/main" val="263219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16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pos="930" userDrawn="1">
          <p15:clr>
            <a:srgbClr val="F26B43"/>
          </p15:clr>
        </p15:guide>
        <p15:guide id="4" pos="1410" userDrawn="1">
          <p15:clr>
            <a:srgbClr val="F26B43"/>
          </p15:clr>
        </p15:guide>
        <p15:guide id="5" pos="1524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17" userDrawn="1">
          <p15:clr>
            <a:srgbClr val="F26B43"/>
          </p15:clr>
        </p15:guide>
        <p15:guide id="8" pos="2592" userDrawn="1">
          <p15:clr>
            <a:srgbClr val="F26B43"/>
          </p15:clr>
        </p15:guide>
        <p15:guide id="9" pos="2705" userDrawn="1">
          <p15:clr>
            <a:srgbClr val="F26B43"/>
          </p15:clr>
        </p15:guide>
        <p15:guide id="10" pos="3185" userDrawn="1">
          <p15:clr>
            <a:srgbClr val="F26B43"/>
          </p15:clr>
        </p15:guide>
        <p15:guide id="11" pos="3299" userDrawn="1">
          <p15:clr>
            <a:srgbClr val="F26B43"/>
          </p15:clr>
        </p15:guide>
        <p15:guide id="12" pos="3776" userDrawn="1">
          <p15:clr>
            <a:srgbClr val="F26B43"/>
          </p15:clr>
        </p15:guide>
        <p15:guide id="13" pos="3890" userDrawn="1">
          <p15:clr>
            <a:srgbClr val="F26B43"/>
          </p15:clr>
        </p15:guide>
        <p15:guide id="14" pos="4368" userDrawn="1">
          <p15:clr>
            <a:srgbClr val="F26B43"/>
          </p15:clr>
        </p15:guide>
        <p15:guide id="15" pos="4482" userDrawn="1">
          <p15:clr>
            <a:srgbClr val="F26B43"/>
          </p15:clr>
        </p15:guide>
        <p15:guide id="16" pos="4959" userDrawn="1">
          <p15:clr>
            <a:srgbClr val="F26B43"/>
          </p15:clr>
        </p15:guide>
        <p15:guide id="17" pos="5075" userDrawn="1">
          <p15:clr>
            <a:srgbClr val="F26B43"/>
          </p15:clr>
        </p15:guide>
        <p15:guide id="18" pos="5552" userDrawn="1">
          <p15:clr>
            <a:srgbClr val="F26B43"/>
          </p15:clr>
        </p15:guide>
        <p15:guide id="19" pos="5666" userDrawn="1">
          <p15:clr>
            <a:srgbClr val="F26B43"/>
          </p15:clr>
        </p15:guide>
        <p15:guide id="20" pos="6143" userDrawn="1">
          <p15:clr>
            <a:srgbClr val="F26B43"/>
          </p15:clr>
        </p15:guide>
        <p15:guide id="21" pos="6254" userDrawn="1">
          <p15:clr>
            <a:srgbClr val="F26B43"/>
          </p15:clr>
        </p15:guide>
        <p15:guide id="22" pos="6734" userDrawn="1">
          <p15:clr>
            <a:srgbClr val="F26B43"/>
          </p15:clr>
        </p15:guide>
        <p15:guide id="23" pos="6846" userDrawn="1">
          <p15:clr>
            <a:srgbClr val="F26B43"/>
          </p15:clr>
        </p15:guide>
        <p15:guide id="24" pos="7325" userDrawn="1">
          <p15:clr>
            <a:srgbClr val="F26B43"/>
          </p15:clr>
        </p15:guide>
        <p15:guide id="26" orient="horz" pos="3902" userDrawn="1">
          <p15:clr>
            <a:srgbClr val="F26B43"/>
          </p15:clr>
        </p15:guide>
        <p15:guide id="27" orient="horz" pos="663" userDrawn="1">
          <p15:clr>
            <a:srgbClr val="F26B43"/>
          </p15:clr>
        </p15:guide>
        <p15:guide id="28" orient="horz" pos="1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head"/>
          <p:cNvSpPr>
            <a:spLocks noGrp="1"/>
          </p:cNvSpPr>
          <p:nvPr>
            <p:ph type="ctrTitle"/>
          </p:nvPr>
        </p:nvSpPr>
        <p:spPr>
          <a:xfrm>
            <a:off x="170481" y="2646202"/>
            <a:ext cx="6710765" cy="3306923"/>
          </a:xfrm>
        </p:spPr>
        <p:txBody>
          <a:bodyPr/>
          <a:lstStyle/>
          <a:p>
            <a:r>
              <a:rPr lang="de-DE" sz="2400" dirty="0"/>
              <a:t>This certifies that</a:t>
            </a:r>
            <a:br>
              <a:rPr lang="de-DE" sz="2400" dirty="0"/>
            </a:br>
            <a:r>
              <a:rPr lang="de-DE" sz="2400" dirty="0" smtClean="0">
                <a:solidFill>
                  <a:srgbClr val="FF0000"/>
                </a:solidFill>
              </a:rPr>
              <a:t>Matthew Beardshall</a:t>
            </a:r>
            <a:r>
              <a:rPr lang="de-DE" sz="2400" dirty="0" smtClean="0"/>
              <a:t>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attended a Lunch‘n‘ Learn CPD session presented by Josie Taylor, Product Sales Specialist, and</a:t>
            </a:r>
            <a:br>
              <a:rPr lang="de-DE" sz="2400" dirty="0"/>
            </a:br>
            <a:r>
              <a:rPr lang="de-DE" sz="2400" dirty="0"/>
              <a:t>Judy Cuthbert, Ultrasound product marketing manager</a:t>
            </a:r>
            <a:br>
              <a:rPr lang="de-DE" sz="2400" dirty="0"/>
            </a:br>
            <a:r>
              <a:rPr lang="de-DE" sz="2400" dirty="0"/>
              <a:t>Siemens Healthineers on</a:t>
            </a:r>
            <a:br>
              <a:rPr lang="de-DE" sz="2400" dirty="0"/>
            </a:br>
            <a:r>
              <a:rPr lang="de-DE" sz="2400" dirty="0"/>
              <a:t>Wednesday 27th November 2019</a:t>
            </a:r>
            <a:br>
              <a:rPr lang="de-DE" sz="2400" dirty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Subject: ACUSON Sequoia product presentation and </a:t>
            </a:r>
            <a:br>
              <a:rPr lang="de-DE" sz="2400" dirty="0"/>
            </a:br>
            <a:r>
              <a:rPr lang="de-DE" sz="2400" dirty="0"/>
              <a:t>Your Obstetric Doppler Portfolio</a:t>
            </a:r>
          </a:p>
        </p:txBody>
      </p:sp>
      <p:sp>
        <p:nvSpPr>
          <p:cNvPr id="3" name="Headline"/>
          <p:cNvSpPr>
            <a:spLocks noGrp="1"/>
          </p:cNvSpPr>
          <p:nvPr>
            <p:ph type="subTitle" idx="1"/>
          </p:nvPr>
        </p:nvSpPr>
        <p:spPr>
          <a:xfrm>
            <a:off x="540000" y="1597578"/>
            <a:ext cx="5461200" cy="2097247"/>
          </a:xfrm>
        </p:spPr>
        <p:txBody>
          <a:bodyPr/>
          <a:lstStyle/>
          <a:p>
            <a:r>
              <a:rPr lang="de-DE" dirty="0"/>
              <a:t>CPD Certificate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110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6ff8cae-daab-4e62-bf63-7b5f2e8ea71d"/>
</p:tagLst>
</file>

<file path=ppt/theme/theme1.xml><?xml version="1.0" encoding="utf-8"?>
<a:theme xmlns:a="http://schemas.openxmlformats.org/drawingml/2006/main" name="SH_PPT_template_16x9_V201808_Calibri">
  <a:themeElements>
    <a:clrScheme name="Siemens Healthineers">
      <a:dk1>
        <a:srgbClr val="000000"/>
      </a:dk1>
      <a:lt1>
        <a:srgbClr val="FFFFFF"/>
      </a:lt1>
      <a:dk2>
        <a:srgbClr val="BFBFBF"/>
      </a:dk2>
      <a:lt2>
        <a:srgbClr val="EC6602"/>
      </a:lt2>
      <a:accent1>
        <a:srgbClr val="EC6602"/>
      </a:accent1>
      <a:accent2>
        <a:srgbClr val="000000"/>
      </a:accent2>
      <a:accent3>
        <a:srgbClr val="009999"/>
      </a:accent3>
      <a:accent4>
        <a:srgbClr val="363636"/>
      </a:accent4>
      <a:accent5>
        <a:srgbClr val="808080"/>
      </a:accent5>
      <a:accent6>
        <a:srgbClr val="BFBFBF"/>
      </a:accent6>
      <a:hlink>
        <a:srgbClr val="000000"/>
      </a:hlink>
      <a:folHlink>
        <a:srgbClr val="808080"/>
      </a:folHlink>
    </a:clrScheme>
    <a:fontScheme name="Siemens Healthineer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Siemens Petrol 100%">
      <a:srgbClr val="009999"/>
    </a:custClr>
    <a:custClr name="Healthy Orange 100%">
      <a:srgbClr val="EC6602"/>
    </a:custClr>
    <a:custClr name="Blushing Berry 100%">
      <a:srgbClr val="7A162D"/>
    </a:custClr>
    <a:custClr name="SH Red 100%">
      <a:srgbClr val="E7001D"/>
    </a:custClr>
    <a:custClr name="SH Yellow 100%">
      <a:srgbClr val="FFD200"/>
    </a:custClr>
    <a:custClr name="SH Cyan 100%">
      <a:srgbClr val="3ABFED"/>
    </a:custClr>
    <a:custClr name="SH Blue 100%">
      <a:srgbClr val="2B2483"/>
    </a:custClr>
    <a:custClr name="SH Green 100%">
      <a:srgbClr val="009A38"/>
    </a:custClr>
    <a:custClr name="SH Black 100%">
      <a:srgbClr val="1B1B1B"/>
    </a:custClr>
    <a:custClr name="White">
      <a:srgbClr val="FFFFFF"/>
    </a:custClr>
    <a:custClr name="Siemens Petrol  50%">
      <a:srgbClr val="87D2D2"/>
    </a:custClr>
    <a:custClr name="Healthy Orange  50%">
      <a:srgbClr val="F9B591"/>
    </a:custClr>
    <a:custClr name="Blushing Berry  50%">
      <a:srgbClr val="C69B9E"/>
    </a:custClr>
    <a:custClr name="SH Red  50%">
      <a:srgbClr val="F3808E"/>
    </a:custClr>
    <a:custClr name="SH Yellow  50%">
      <a:srgbClr val="FFE980"/>
    </a:custClr>
    <a:custClr name="SH Cyan  50%">
      <a:srgbClr val="9DDFF6"/>
    </a:custClr>
    <a:custClr name="SH Blue  50%">
      <a:srgbClr val="9592C1"/>
    </a:custClr>
    <a:custClr name="SH Green  50%">
      <a:srgbClr val="80CC9C"/>
    </a:custClr>
    <a:custClr name="SH Black  75%">
      <a:srgbClr val="929292"/>
    </a:custClr>
    <a:custClr name="White">
      <a:srgbClr val="FFFFFF"/>
    </a:custClr>
    <a:custClr name="Siemens Petrol  25%">
      <a:srgbClr val="C8E6E6"/>
    </a:custClr>
    <a:custClr name="Healthy Orange  25%">
      <a:srgbClr val="FDDDCB"/>
    </a:custClr>
    <a:custClr name="Blushing Berry  25%">
      <a:srgbClr val="E9D1D4"/>
    </a:custClr>
    <a:custClr name="SH Red  25%">
      <a:srgbClr val="F9BFC7"/>
    </a:custClr>
    <a:custClr name="SH Yellow  25%">
      <a:srgbClr val="FFF3BF"/>
    </a:custClr>
    <a:custClr name="SH Cyan  25%">
      <a:srgbClr val="CEEFFB"/>
    </a:custClr>
    <a:custClr name="SH Blue  25%">
      <a:srgbClr val="CAC8E0"/>
    </a:custClr>
    <a:custClr name="SH Green  25%">
      <a:srgbClr val="BFE6CD"/>
    </a:custClr>
    <a:custClr name="SH Black  50%">
      <a:srgbClr val="B7B7B7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SH Black  25%">
      <a:srgbClr val="D0D0D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SH Black  10%">
      <a:srgbClr val="ECECEC"/>
    </a:custClr>
    <a:custClr name="White">
      <a:srgbClr val="FFFFFF"/>
    </a:custClr>
  </a:custClrLst>
  <a:extLst>
    <a:ext uri="{05A4C25C-085E-4340-85A3-A5531E510DB2}">
      <thm15:themeFamily xmlns="" xmlns:thm15="http://schemas.microsoft.com/office/thememl/2012/main" name="SH-PPT-basic_template_16x9_V2018-11_Calibri.potx" id="{1E618931-19B0-4378-A60F-74CF6502CCB6}" vid="{09258673-2905-4E9E-B9EC-C52A732BCBC1}"/>
    </a:ext>
  </a:extLst>
</a:theme>
</file>

<file path=ppt/theme/theme2.xml><?xml version="1.0" encoding="utf-8"?>
<a:theme xmlns:a="http://schemas.openxmlformats.org/drawingml/2006/main" name="Larissa">
  <a:themeElements>
    <a:clrScheme name="Siemens Healthineers">
      <a:dk1>
        <a:srgbClr val="000000"/>
      </a:dk1>
      <a:lt1>
        <a:srgbClr val="FFFFFF"/>
      </a:lt1>
      <a:dk2>
        <a:srgbClr val="BFBFBF"/>
      </a:dk2>
      <a:lt2>
        <a:srgbClr val="EC6602"/>
      </a:lt2>
      <a:accent1>
        <a:srgbClr val="EC6602"/>
      </a:accent1>
      <a:accent2>
        <a:srgbClr val="000000"/>
      </a:accent2>
      <a:accent3>
        <a:srgbClr val="009999"/>
      </a:accent3>
      <a:accent4>
        <a:srgbClr val="F9B591"/>
      </a:accent4>
      <a:accent5>
        <a:srgbClr val="C69B9E"/>
      </a:accent5>
      <a:accent6>
        <a:srgbClr val="87D2D2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iemens Healthineers">
      <a:dk1>
        <a:srgbClr val="000000"/>
      </a:dk1>
      <a:lt1>
        <a:srgbClr val="FFFFFF"/>
      </a:lt1>
      <a:dk2>
        <a:srgbClr val="BFBFBF"/>
      </a:dk2>
      <a:lt2>
        <a:srgbClr val="EC6602"/>
      </a:lt2>
      <a:accent1>
        <a:srgbClr val="EC6602"/>
      </a:accent1>
      <a:accent2>
        <a:srgbClr val="000000"/>
      </a:accent2>
      <a:accent3>
        <a:srgbClr val="009999"/>
      </a:accent3>
      <a:accent4>
        <a:srgbClr val="F9B591"/>
      </a:accent4>
      <a:accent5>
        <a:srgbClr val="C69B9E"/>
      </a:accent5>
      <a:accent6>
        <a:srgbClr val="87D2D2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5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SH_PPT_template_16x9_V201808_Calibri</vt:lpstr>
      <vt:lpstr>This certifies that Matthew Beardshall  attended a Lunch‘n‘ Learn CPD session presented by Josie Taylor, Product Sales Specialist, and Judy Cuthbert, Ultrasound product marketing manager Siemens Healthineers on Wednesday 27th November 2019  Subject: ACUSON Sequoia product presentation and  Your Obstetric Doppler Portfolio</vt:lpstr>
    </vt:vector>
  </TitlesOfParts>
  <Company>Siemens Healthcare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Healthineers Presentation</dc:title>
  <dc:subject>Siemens Healthineers PPT-Title variations</dc:subject>
  <dc:creator>Cuthbert, Judy (SHS EMEA GBI US)</dc:creator>
  <dc:description>November 2018</dc:description>
  <cp:lastModifiedBy>Matthew Beardshall</cp:lastModifiedBy>
  <cp:revision>12</cp:revision>
  <cp:lastPrinted>2019-11-29T13:37:58Z</cp:lastPrinted>
  <dcterms:created xsi:type="dcterms:W3CDTF">2018-08-24T07:12:13Z</dcterms:created>
  <dcterms:modified xsi:type="dcterms:W3CDTF">2019-11-29T13:38:15Z</dcterms:modified>
</cp:coreProperties>
</file>