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63" r:id="rId8"/>
    <p:sldId id="261" r:id="rId9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520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1546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4801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4014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47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916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467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0385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031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28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907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85C2FF"/>
            </a:gs>
            <a:gs pos="10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062E6-DF6B-4CBE-9755-6492FD027DEE}" type="datetimeFigureOut">
              <a:rPr lang="en-AU" smtClean="0"/>
              <a:t>30/08/2019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6F47E-3EB2-4884-8C60-5E54F72A09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947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Autofit/>
          </a:bodyPr>
          <a:lstStyle/>
          <a:p>
            <a:r>
              <a:rPr lang="en-US" dirty="0" smtClean="0"/>
              <a:t>Asymptomatic Carotid Artery Screening: Con or Common Sense?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Matthew Adams</a:t>
            </a:r>
          </a:p>
          <a:p>
            <a:r>
              <a:rPr lang="en-US" sz="2400" dirty="0" err="1" smtClean="0"/>
              <a:t>Camperdown</a:t>
            </a:r>
            <a:r>
              <a:rPr lang="en-US" sz="2400" dirty="0" smtClean="0"/>
              <a:t> Vascular Laboratory </a:t>
            </a:r>
            <a:endParaRPr lang="en-A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1861879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454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824" y="2276872"/>
            <a:ext cx="2952328" cy="1872208"/>
          </a:xfrm>
        </p:spPr>
        <p:txBody>
          <a:bodyPr>
            <a:noAutofit/>
          </a:bodyPr>
          <a:lstStyle/>
          <a:p>
            <a:r>
              <a:rPr lang="en-US" sz="4000" dirty="0" smtClean="0"/>
              <a:t>Why the controversy? </a:t>
            </a:r>
            <a:endParaRPr lang="en-AU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1861879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156176" y="1556792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 profit screening companies 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5864287" y="5529591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 cost to patient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1213540" y="5252592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Questionable follow-up protocols</a:t>
            </a:r>
            <a:endParaRPr lang="en-AU" dirty="0"/>
          </a:p>
        </p:txBody>
      </p:sp>
      <p:sp>
        <p:nvSpPr>
          <p:cNvPr id="9" name="TextBox 8"/>
          <p:cNvSpPr txBox="1"/>
          <p:nvPr/>
        </p:nvSpPr>
        <p:spPr>
          <a:xfrm>
            <a:off x="554710" y="1928217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Too many false positives</a:t>
            </a:r>
            <a:endParaRPr lang="en-AU" dirty="0"/>
          </a:p>
        </p:txBody>
      </p:sp>
      <p:sp>
        <p:nvSpPr>
          <p:cNvPr id="10" name="TextBox 9"/>
          <p:cNvSpPr txBox="1"/>
          <p:nvPr/>
        </p:nvSpPr>
        <p:spPr>
          <a:xfrm>
            <a:off x="3234165" y="793440"/>
            <a:ext cx="2309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Emotional language </a:t>
            </a:r>
            <a:endParaRPr lang="en-AU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283968" y="1276853"/>
            <a:ext cx="0" cy="120620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543586" y="2258637"/>
            <a:ext cx="1002490" cy="595353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123728" y="2577183"/>
            <a:ext cx="1038429" cy="419771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886701" y="4062143"/>
            <a:ext cx="550912" cy="93981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441718" y="4062143"/>
            <a:ext cx="821629" cy="116577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66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1861879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119">
            <a:off x="2106804" y="1048511"/>
            <a:ext cx="6757690" cy="1415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87475">
            <a:off x="251520" y="2420888"/>
            <a:ext cx="4545359" cy="214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622628"/>
            <a:ext cx="3991446" cy="4157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126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1861879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39752" y="764704"/>
            <a:ext cx="3793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What </a:t>
            </a:r>
            <a:r>
              <a:rPr lang="en-US" sz="2000" b="1" u="sng" dirty="0" smtClean="0"/>
              <a:t>IS</a:t>
            </a:r>
            <a:r>
              <a:rPr lang="en-US" sz="2000" dirty="0" smtClean="0"/>
              <a:t> the accuracy of carotid artery ultrasound?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Experience v inexperience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Specialised</a:t>
            </a:r>
            <a:r>
              <a:rPr lang="en-US" sz="2000" dirty="0" smtClean="0"/>
              <a:t> v non-</a:t>
            </a:r>
            <a:r>
              <a:rPr lang="en-US" sz="2000" dirty="0" err="1" smtClean="0"/>
              <a:t>specialised</a:t>
            </a:r>
            <a:endParaRPr lang="en-A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724388" y="2924944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Would it </a:t>
            </a:r>
            <a:r>
              <a:rPr lang="en-US" sz="2000" b="1" u="sng" dirty="0" smtClean="0"/>
              <a:t>REALLY</a:t>
            </a:r>
            <a:r>
              <a:rPr lang="en-US" sz="2000" dirty="0" smtClean="0"/>
              <a:t> do more harm than good?</a:t>
            </a:r>
            <a:endParaRPr lang="en-A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727002" y="4571402"/>
            <a:ext cx="30243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Should surgery be seen as the end point of asymptomatic carotid artery screening?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408290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669" y="404664"/>
            <a:ext cx="4905375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1861879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63688" y="3717032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77% prevalence of CAD in those with asymptomatic CAS 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1671032" y="479715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x higher risk of CVD mortality than in matched population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147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836712"/>
            <a:ext cx="6530175" cy="208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59632" y="3781812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MACE in 13.8% and 15.9% in mild and moderate asymptomatic CAS 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5013176"/>
            <a:ext cx="8244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‘’carotid screening could be a useful tool in CV risk stratification’’</a:t>
            </a:r>
            <a:endParaRPr lang="en-AU" sz="2400" i="1" dirty="0"/>
          </a:p>
        </p:txBody>
      </p:sp>
    </p:spTree>
    <p:extLst>
      <p:ext uri="{BB962C8B-B14F-4D97-AF65-F5344CB8AC3E}">
        <p14:creationId xmlns:p14="http://schemas.microsoft.com/office/powerpoint/2010/main" val="118520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236" y="476672"/>
            <a:ext cx="7196872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28468" y="3230437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Currently used risk factor scores out of date and may underestimate risk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596420" y="4509120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ANY amount of carotid plaque = 10year cardiac event risk &gt;20% or ~2% annually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920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1861879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19672" y="1772816"/>
            <a:ext cx="61206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 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Prospective pilot study, n=100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Patients to be &gt;40yo + 2 or more CV risk factors recruited from GPs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 smtClean="0"/>
              <a:t>Haemodynamically</a:t>
            </a:r>
            <a:r>
              <a:rPr lang="en-US" dirty="0" smtClean="0"/>
              <a:t> significant plaque – Vascular review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Normal &amp; non flow limiting plaques – Cardiology review + BMT + lifestyle coaching</a:t>
            </a:r>
            <a:br>
              <a:rPr lang="en-US" dirty="0" smtClean="0"/>
            </a:b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Yearly follow up </a:t>
            </a:r>
            <a:endParaRPr lang="en-AU" dirty="0"/>
          </a:p>
        </p:txBody>
      </p:sp>
      <p:sp>
        <p:nvSpPr>
          <p:cNvPr id="2" name="TextBox 1"/>
          <p:cNvSpPr txBox="1"/>
          <p:nvPr/>
        </p:nvSpPr>
        <p:spPr>
          <a:xfrm>
            <a:off x="2627784" y="958209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The way forward?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400923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196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Asymptomatic Carotid Artery Screening: Con or Common Sense?</vt:lpstr>
      <vt:lpstr>Why the controversy?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Asymptomatic Carotid Artery Screening: Con or Common Sense?</dc:title>
  <dc:creator>Reporting</dc:creator>
  <cp:lastModifiedBy>Reporting</cp:lastModifiedBy>
  <cp:revision>27</cp:revision>
  <cp:lastPrinted>2019-06-25T05:58:10Z</cp:lastPrinted>
  <dcterms:created xsi:type="dcterms:W3CDTF">2019-05-12T23:12:03Z</dcterms:created>
  <dcterms:modified xsi:type="dcterms:W3CDTF">2019-08-30T02:46:50Z</dcterms:modified>
</cp:coreProperties>
</file>